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21"/>
  </p:notesMasterIdLst>
  <p:sldIdLst>
    <p:sldId id="2146847454" r:id="rId5"/>
    <p:sldId id="2146847455" r:id="rId6"/>
    <p:sldId id="2146847456" r:id="rId7"/>
    <p:sldId id="2146847457" r:id="rId8"/>
    <p:sldId id="2146847458" r:id="rId9"/>
    <p:sldId id="2146847459" r:id="rId10"/>
    <p:sldId id="2146847461" r:id="rId11"/>
    <p:sldId id="2146847462" r:id="rId12"/>
    <p:sldId id="2146847471" r:id="rId13"/>
    <p:sldId id="2146847464" r:id="rId14"/>
    <p:sldId id="2146847465" r:id="rId15"/>
    <p:sldId id="2146847466" r:id="rId16"/>
    <p:sldId id="2146847467" r:id="rId17"/>
    <p:sldId id="2146847468" r:id="rId18"/>
    <p:sldId id="2146847469" r:id="rId19"/>
    <p:sldId id="21468474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1F5605-6699-648F-890D-97CB3DD4AB56}" name="Alex Nicholson" initials="AN" userId="S::alex.nicholson@wearelucidgroup.com::6ab9d9dc-28f3-439c-9030-6a5e492ba4c4" providerId="AD"/>
  <p188:author id="{07A26550-45A7-DBC2-5011-B482BEA0AF6C}" name="Clarke, Deborah" initials="CD" userId="S::kmjw807@astrazeneca.net::b46daf70-3b53-4016-9f0c-ed4483be6e73" providerId="AD"/>
  <p188:author id="{97E06A58-A9C1-67CD-8F3C-88C915BC00F9}" name="Endre Buzogany" initials="" userId="S::endre.buzogany@wearelucidgroup.com::b6dd0ec1-1db0-4e4c-b9b2-30dfd11b6c18" providerId="AD"/>
  <p188:author id="{B0072683-D519-4A07-45D0-1C14574BF8D9}" name="Zakiyra Ahmed" initials="ZA" userId="S::zakiyra.ahmed@wearelucidgroup.com::33a67335-7afb-48cd-acac-2014d50c49c4" providerId="AD"/>
  <p188:author id="{3626EA9A-39A5-0562-764E-4637B1C82C55}" name="Hannah Chaudhry" initials="HC" userId="S::hannah.chaudhry@wearelucidgroup.com::07a91980-6356-4ac0-9ceb-28212ae19a0a" providerId="AD"/>
  <p188:author id="{049C7DB4-D553-3735-7437-BC2AD5B0E4F8}" name="Shenoy, Sonia" initials="SS" userId="S::shenoys_amgen.com#ext#@azcollaboration.onmicrosoft.com::e1695a2d-d4cd-4b4c-b5f6-6b59cb1e1c0a" providerId="AD"/>
  <p188:author id="{D1ED6DB7-D1CB-E6C8-343D-7E355CEEBA30}" name="Helen Sharland" initials="HS" userId="S::helen.sharland@wearelucidgroup.com::8bfc5259-829d-4d1a-84c4-afa70c74011d" providerId="AD"/>
  <p188:author id="{4360D0C3-D055-1FE7-42EA-D2F593AD1A30}" name="Mansi Patel" initials="MP" userId="S::mansi.patel@wearelucidgroup.com::e9339eb2-71f2-491f-9f29-eaf2b29d62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F9F9F9"/>
    <a:srgbClr val="3C0078"/>
    <a:srgbClr val="F3EDF7"/>
    <a:srgbClr val="C43D83"/>
    <a:srgbClr val="7030A0"/>
    <a:srgbClr val="12172F"/>
    <a:srgbClr val="570995"/>
    <a:srgbClr val="3C1658"/>
    <a:srgbClr val="C93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02AB62-2AE0-48E9-842E-5F4E5ABEAC52}" v="12" dt="2025-09-05T11:12:55.015"/>
  </p1510:revLst>
</p1510:revInfo>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8"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Sharland" userId="8bfc5259-829d-4d1a-84c4-afa70c74011d" providerId="ADAL" clId="{1EFD5967-4BB2-44E7-974A-6950639A29FD}"/>
    <pc:docChg chg="undo custSel modSld">
      <pc:chgData name="Helen Sharland" userId="8bfc5259-829d-4d1a-84c4-afa70c74011d" providerId="ADAL" clId="{1EFD5967-4BB2-44E7-974A-6950639A29FD}" dt="2025-09-05T11:26:14.668" v="141" actId="20577"/>
      <pc:docMkLst>
        <pc:docMk/>
      </pc:docMkLst>
      <pc:sldChg chg="modSp mod">
        <pc:chgData name="Helen Sharland" userId="8bfc5259-829d-4d1a-84c4-afa70c74011d" providerId="ADAL" clId="{1EFD5967-4BB2-44E7-974A-6950639A29FD}" dt="2025-09-05T10:27:05.684" v="0" actId="313"/>
        <pc:sldMkLst>
          <pc:docMk/>
          <pc:sldMk cId="1589127801" sldId="2146847454"/>
        </pc:sldMkLst>
        <pc:spChg chg="mod">
          <ac:chgData name="Helen Sharland" userId="8bfc5259-829d-4d1a-84c4-afa70c74011d" providerId="ADAL" clId="{1EFD5967-4BB2-44E7-974A-6950639A29FD}" dt="2025-09-05T10:27:05.684" v="0" actId="313"/>
          <ac:spMkLst>
            <pc:docMk/>
            <pc:sldMk cId="1589127801" sldId="2146847454"/>
            <ac:spMk id="9" creationId="{71AECA1A-01C4-7348-A6C1-7E803B11C9F9}"/>
          </ac:spMkLst>
        </pc:spChg>
      </pc:sldChg>
      <pc:sldChg chg="modSp mod">
        <pc:chgData name="Helen Sharland" userId="8bfc5259-829d-4d1a-84c4-afa70c74011d" providerId="ADAL" clId="{1EFD5967-4BB2-44E7-974A-6950639A29FD}" dt="2025-09-05T11:05:14.120" v="35" actId="20577"/>
        <pc:sldMkLst>
          <pc:docMk/>
          <pc:sldMk cId="4081639631" sldId="2146847455"/>
        </pc:sldMkLst>
        <pc:spChg chg="mod">
          <ac:chgData name="Helen Sharland" userId="8bfc5259-829d-4d1a-84c4-afa70c74011d" providerId="ADAL" clId="{1EFD5967-4BB2-44E7-974A-6950639A29FD}" dt="2025-09-05T11:05:14.120" v="35" actId="20577"/>
          <ac:spMkLst>
            <pc:docMk/>
            <pc:sldMk cId="4081639631" sldId="2146847455"/>
            <ac:spMk id="3" creationId="{2D9F6C89-21CE-B34F-F47E-55A9F8653B10}"/>
          </ac:spMkLst>
        </pc:spChg>
        <pc:spChg chg="mod">
          <ac:chgData name="Helen Sharland" userId="8bfc5259-829d-4d1a-84c4-afa70c74011d" providerId="ADAL" clId="{1EFD5967-4BB2-44E7-974A-6950639A29FD}" dt="2025-09-05T10:27:06.474" v="1" actId="313"/>
          <ac:spMkLst>
            <pc:docMk/>
            <pc:sldMk cId="4081639631" sldId="2146847455"/>
            <ac:spMk id="8" creationId="{D385CA93-D722-3B63-EEE3-2E9D0542AAE5}"/>
          </ac:spMkLst>
        </pc:spChg>
      </pc:sldChg>
      <pc:sldChg chg="modSp mod">
        <pc:chgData name="Helen Sharland" userId="8bfc5259-829d-4d1a-84c4-afa70c74011d" providerId="ADAL" clId="{1EFD5967-4BB2-44E7-974A-6950639A29FD}" dt="2025-09-05T10:27:12.168" v="4" actId="313"/>
        <pc:sldMkLst>
          <pc:docMk/>
          <pc:sldMk cId="3480284873" sldId="2146847456"/>
        </pc:sldMkLst>
        <pc:spChg chg="mod">
          <ac:chgData name="Helen Sharland" userId="8bfc5259-829d-4d1a-84c4-afa70c74011d" providerId="ADAL" clId="{1EFD5967-4BB2-44E7-974A-6950639A29FD}" dt="2025-09-05T10:27:12.168" v="4" actId="313"/>
          <ac:spMkLst>
            <pc:docMk/>
            <pc:sldMk cId="3480284873" sldId="2146847456"/>
            <ac:spMk id="8" creationId="{3A60F0D9-2179-105C-5597-CF5B07929011}"/>
          </ac:spMkLst>
        </pc:spChg>
      </pc:sldChg>
      <pc:sldChg chg="modSp mod">
        <pc:chgData name="Helen Sharland" userId="8bfc5259-829d-4d1a-84c4-afa70c74011d" providerId="ADAL" clId="{1EFD5967-4BB2-44E7-974A-6950639A29FD}" dt="2025-09-05T10:27:12.853" v="5" actId="313"/>
        <pc:sldMkLst>
          <pc:docMk/>
          <pc:sldMk cId="902693172" sldId="2146847457"/>
        </pc:sldMkLst>
        <pc:spChg chg="mod">
          <ac:chgData name="Helen Sharland" userId="8bfc5259-829d-4d1a-84c4-afa70c74011d" providerId="ADAL" clId="{1EFD5967-4BB2-44E7-974A-6950639A29FD}" dt="2025-09-05T10:27:12.853" v="5" actId="313"/>
          <ac:spMkLst>
            <pc:docMk/>
            <pc:sldMk cId="902693172" sldId="2146847457"/>
            <ac:spMk id="8" creationId="{FD9673F4-6CFE-56C9-94EC-4ECDFB5A7955}"/>
          </ac:spMkLst>
        </pc:spChg>
      </pc:sldChg>
      <pc:sldChg chg="delSp modSp mod">
        <pc:chgData name="Helen Sharland" userId="8bfc5259-829d-4d1a-84c4-afa70c74011d" providerId="ADAL" clId="{1EFD5967-4BB2-44E7-974A-6950639A29FD}" dt="2025-09-05T11:07:35.464" v="50" actId="1035"/>
        <pc:sldMkLst>
          <pc:docMk/>
          <pc:sldMk cId="2636442284" sldId="2146847458"/>
        </pc:sldMkLst>
        <pc:spChg chg="mod">
          <ac:chgData name="Helen Sharland" userId="8bfc5259-829d-4d1a-84c4-afa70c74011d" providerId="ADAL" clId="{1EFD5967-4BB2-44E7-974A-6950639A29FD}" dt="2025-09-05T11:07:28.536" v="42"/>
          <ac:spMkLst>
            <pc:docMk/>
            <pc:sldMk cId="2636442284" sldId="2146847458"/>
            <ac:spMk id="8" creationId="{835C47F1-CF4D-7FA7-DA43-0BFD91001D6B}"/>
          </ac:spMkLst>
        </pc:spChg>
        <pc:grpChg chg="del mod modVis">
          <ac:chgData name="Helen Sharland" userId="8bfc5259-829d-4d1a-84c4-afa70c74011d" providerId="ADAL" clId="{1EFD5967-4BB2-44E7-974A-6950639A29FD}" dt="2025-09-05T11:06:26.730" v="38" actId="478"/>
          <ac:grpSpMkLst>
            <pc:docMk/>
            <pc:sldMk cId="2636442284" sldId="2146847458"/>
            <ac:grpSpMk id="6" creationId="{F5EE688D-5E88-A145-5DB9-5AC7E7E5CFC0}"/>
          </ac:grpSpMkLst>
        </pc:grpChg>
        <pc:picChg chg="mod modCrop">
          <ac:chgData name="Helen Sharland" userId="8bfc5259-829d-4d1a-84c4-afa70c74011d" providerId="ADAL" clId="{1EFD5967-4BB2-44E7-974A-6950639A29FD}" dt="2025-09-05T11:07:35.464" v="50" actId="1035"/>
          <ac:picMkLst>
            <pc:docMk/>
            <pc:sldMk cId="2636442284" sldId="2146847458"/>
            <ac:picMk id="5" creationId="{BE49BA9E-F92A-155F-EC24-0340B70CA17B}"/>
          </ac:picMkLst>
        </pc:picChg>
      </pc:sldChg>
      <pc:sldChg chg="modSp mod">
        <pc:chgData name="Helen Sharland" userId="8bfc5259-829d-4d1a-84c4-afa70c74011d" providerId="ADAL" clId="{1EFD5967-4BB2-44E7-974A-6950639A29FD}" dt="2025-09-05T11:09:47.836" v="52"/>
        <pc:sldMkLst>
          <pc:docMk/>
          <pc:sldMk cId="109456278" sldId="2146847459"/>
        </pc:sldMkLst>
        <pc:spChg chg="mod">
          <ac:chgData name="Helen Sharland" userId="8bfc5259-829d-4d1a-84c4-afa70c74011d" providerId="ADAL" clId="{1EFD5967-4BB2-44E7-974A-6950639A29FD}" dt="2025-09-05T11:09:47.836" v="52"/>
          <ac:spMkLst>
            <pc:docMk/>
            <pc:sldMk cId="109456278" sldId="2146847459"/>
            <ac:spMk id="8" creationId="{06751CFF-81D4-04BD-3671-53A984B29140}"/>
          </ac:spMkLst>
        </pc:spChg>
      </pc:sldChg>
      <pc:sldChg chg="modSp mod">
        <pc:chgData name="Helen Sharland" userId="8bfc5259-829d-4d1a-84c4-afa70c74011d" providerId="ADAL" clId="{1EFD5967-4BB2-44E7-974A-6950639A29FD}" dt="2025-09-05T10:27:16.820" v="11" actId="313"/>
        <pc:sldMkLst>
          <pc:docMk/>
          <pc:sldMk cId="1035621882" sldId="2146847461"/>
        </pc:sldMkLst>
        <pc:spChg chg="mod">
          <ac:chgData name="Helen Sharland" userId="8bfc5259-829d-4d1a-84c4-afa70c74011d" providerId="ADAL" clId="{1EFD5967-4BB2-44E7-974A-6950639A29FD}" dt="2025-09-05T10:27:16.820" v="11" actId="313"/>
          <ac:spMkLst>
            <pc:docMk/>
            <pc:sldMk cId="1035621882" sldId="2146847461"/>
            <ac:spMk id="8" creationId="{F239F293-E96E-2119-264C-00CAE2A025BD}"/>
          </ac:spMkLst>
        </pc:spChg>
      </pc:sldChg>
      <pc:sldChg chg="modSp mod">
        <pc:chgData name="Helen Sharland" userId="8bfc5259-829d-4d1a-84c4-afa70c74011d" providerId="ADAL" clId="{1EFD5967-4BB2-44E7-974A-6950639A29FD}" dt="2025-09-05T11:11:03.780" v="61" actId="14100"/>
        <pc:sldMkLst>
          <pc:docMk/>
          <pc:sldMk cId="3946356200" sldId="2146847462"/>
        </pc:sldMkLst>
        <pc:spChg chg="mod">
          <ac:chgData name="Helen Sharland" userId="8bfc5259-829d-4d1a-84c4-afa70c74011d" providerId="ADAL" clId="{1EFD5967-4BB2-44E7-974A-6950639A29FD}" dt="2025-09-05T11:11:03.780" v="61" actId="14100"/>
          <ac:spMkLst>
            <pc:docMk/>
            <pc:sldMk cId="3946356200" sldId="2146847462"/>
            <ac:spMk id="5" creationId="{9A17B678-6C81-7690-1490-B35F224257DB}"/>
          </ac:spMkLst>
        </pc:spChg>
        <pc:spChg chg="mod">
          <ac:chgData name="Helen Sharland" userId="8bfc5259-829d-4d1a-84c4-afa70c74011d" providerId="ADAL" clId="{1EFD5967-4BB2-44E7-974A-6950639A29FD}" dt="2025-09-05T11:10:40.081" v="58" actId="6549"/>
          <ac:spMkLst>
            <pc:docMk/>
            <pc:sldMk cId="3946356200" sldId="2146847462"/>
            <ac:spMk id="8" creationId="{30B2F9C5-C87D-7D27-1094-6E04FD451E7F}"/>
          </ac:spMkLst>
        </pc:spChg>
        <pc:picChg chg="mod modCrop">
          <ac:chgData name="Helen Sharland" userId="8bfc5259-829d-4d1a-84c4-afa70c74011d" providerId="ADAL" clId="{1EFD5967-4BB2-44E7-974A-6950639A29FD}" dt="2025-09-05T11:10:51.233" v="59" actId="732"/>
          <ac:picMkLst>
            <pc:docMk/>
            <pc:sldMk cId="3946356200" sldId="2146847462"/>
            <ac:picMk id="23" creationId="{49F13EF7-401D-6F6B-9991-19681B076478}"/>
          </ac:picMkLst>
        </pc:picChg>
      </pc:sldChg>
      <pc:sldChg chg="modSp mod">
        <pc:chgData name="Helen Sharland" userId="8bfc5259-829d-4d1a-84c4-afa70c74011d" providerId="ADAL" clId="{1EFD5967-4BB2-44E7-974A-6950639A29FD}" dt="2025-09-05T11:12:35.156" v="111" actId="20577"/>
        <pc:sldMkLst>
          <pc:docMk/>
          <pc:sldMk cId="812013860" sldId="2146847464"/>
        </pc:sldMkLst>
        <pc:spChg chg="mod">
          <ac:chgData name="Helen Sharland" userId="8bfc5259-829d-4d1a-84c4-afa70c74011d" providerId="ADAL" clId="{1EFD5967-4BB2-44E7-974A-6950639A29FD}" dt="2025-09-05T11:12:35.156" v="111" actId="20577"/>
          <ac:spMkLst>
            <pc:docMk/>
            <pc:sldMk cId="812013860" sldId="2146847464"/>
            <ac:spMk id="8" creationId="{563064DD-CBE6-55A7-9811-2074CD10BC56}"/>
          </ac:spMkLst>
        </pc:spChg>
      </pc:sldChg>
      <pc:sldChg chg="modSp mod">
        <pc:chgData name="Helen Sharland" userId="8bfc5259-829d-4d1a-84c4-afa70c74011d" providerId="ADAL" clId="{1EFD5967-4BB2-44E7-974A-6950639A29FD}" dt="2025-09-05T11:26:14.668" v="141" actId="20577"/>
        <pc:sldMkLst>
          <pc:docMk/>
          <pc:sldMk cId="3225038585" sldId="2146847465"/>
        </pc:sldMkLst>
        <pc:spChg chg="mod">
          <ac:chgData name="Helen Sharland" userId="8bfc5259-829d-4d1a-84c4-afa70c74011d" providerId="ADAL" clId="{1EFD5967-4BB2-44E7-974A-6950639A29FD}" dt="2025-09-05T10:27:33.019" v="15" actId="313"/>
          <ac:spMkLst>
            <pc:docMk/>
            <pc:sldMk cId="3225038585" sldId="2146847465"/>
            <ac:spMk id="8" creationId="{7B9576E4-9343-2FD6-E01C-36BF83C962E5}"/>
          </ac:spMkLst>
        </pc:spChg>
        <pc:spChg chg="mod">
          <ac:chgData name="Helen Sharland" userId="8bfc5259-829d-4d1a-84c4-afa70c74011d" providerId="ADAL" clId="{1EFD5967-4BB2-44E7-974A-6950639A29FD}" dt="2025-09-05T11:14:00.232" v="138" actId="1076"/>
          <ac:spMkLst>
            <pc:docMk/>
            <pc:sldMk cId="3225038585" sldId="2146847465"/>
            <ac:spMk id="23" creationId="{E8B2901D-A04B-9838-70C8-D53CE5FAE005}"/>
          </ac:spMkLst>
        </pc:spChg>
        <pc:spChg chg="mod">
          <ac:chgData name="Helen Sharland" userId="8bfc5259-829d-4d1a-84c4-afa70c74011d" providerId="ADAL" clId="{1EFD5967-4BB2-44E7-974A-6950639A29FD}" dt="2025-09-05T11:14:15.472" v="140" actId="14100"/>
          <ac:spMkLst>
            <pc:docMk/>
            <pc:sldMk cId="3225038585" sldId="2146847465"/>
            <ac:spMk id="25" creationId="{0C435ED8-8FC3-08CB-E30F-31B5F038E163}"/>
          </ac:spMkLst>
        </pc:spChg>
        <pc:spChg chg="mod">
          <ac:chgData name="Helen Sharland" userId="8bfc5259-829d-4d1a-84c4-afa70c74011d" providerId="ADAL" clId="{1EFD5967-4BB2-44E7-974A-6950639A29FD}" dt="2025-09-05T11:26:14.668" v="141" actId="20577"/>
          <ac:spMkLst>
            <pc:docMk/>
            <pc:sldMk cId="3225038585" sldId="2146847465"/>
            <ac:spMk id="28" creationId="{385E7721-7D41-4794-5A79-8A40BF2ECBEB}"/>
          </ac:spMkLst>
        </pc:spChg>
      </pc:sldChg>
      <pc:sldChg chg="modSp mod">
        <pc:chgData name="Helen Sharland" userId="8bfc5259-829d-4d1a-84c4-afa70c74011d" providerId="ADAL" clId="{1EFD5967-4BB2-44E7-974A-6950639A29FD}" dt="2025-09-05T10:27:33.618" v="16" actId="313"/>
        <pc:sldMkLst>
          <pc:docMk/>
          <pc:sldMk cId="188527046" sldId="2146847466"/>
        </pc:sldMkLst>
        <pc:spChg chg="mod">
          <ac:chgData name="Helen Sharland" userId="8bfc5259-829d-4d1a-84c4-afa70c74011d" providerId="ADAL" clId="{1EFD5967-4BB2-44E7-974A-6950639A29FD}" dt="2025-09-05T10:27:33.618" v="16" actId="313"/>
          <ac:spMkLst>
            <pc:docMk/>
            <pc:sldMk cId="188527046" sldId="2146847466"/>
            <ac:spMk id="8" creationId="{6C981F28-13C2-C8D7-97C4-8EA47625F21F}"/>
          </ac:spMkLst>
        </pc:spChg>
      </pc:sldChg>
      <pc:sldChg chg="modSp mod">
        <pc:chgData name="Helen Sharland" userId="8bfc5259-829d-4d1a-84c4-afa70c74011d" providerId="ADAL" clId="{1EFD5967-4BB2-44E7-974A-6950639A29FD}" dt="2025-09-05T10:27:34.234" v="17" actId="313"/>
        <pc:sldMkLst>
          <pc:docMk/>
          <pc:sldMk cId="1267838743" sldId="2146847467"/>
        </pc:sldMkLst>
        <pc:spChg chg="mod">
          <ac:chgData name="Helen Sharland" userId="8bfc5259-829d-4d1a-84c4-afa70c74011d" providerId="ADAL" clId="{1EFD5967-4BB2-44E7-974A-6950639A29FD}" dt="2025-09-05T10:27:34.234" v="17" actId="313"/>
          <ac:spMkLst>
            <pc:docMk/>
            <pc:sldMk cId="1267838743" sldId="2146847467"/>
            <ac:spMk id="8" creationId="{CD4C7760-5C39-6514-B431-86FB866C90F6}"/>
          </ac:spMkLst>
        </pc:spChg>
      </pc:sldChg>
      <pc:sldChg chg="modSp mod">
        <pc:chgData name="Helen Sharland" userId="8bfc5259-829d-4d1a-84c4-afa70c74011d" providerId="ADAL" clId="{1EFD5967-4BB2-44E7-974A-6950639A29FD}" dt="2025-09-05T10:27:34.937" v="18" actId="313"/>
        <pc:sldMkLst>
          <pc:docMk/>
          <pc:sldMk cId="2809394760" sldId="2146847468"/>
        </pc:sldMkLst>
        <pc:spChg chg="mod">
          <ac:chgData name="Helen Sharland" userId="8bfc5259-829d-4d1a-84c4-afa70c74011d" providerId="ADAL" clId="{1EFD5967-4BB2-44E7-974A-6950639A29FD}" dt="2025-09-05T10:27:34.937" v="18" actId="313"/>
          <ac:spMkLst>
            <pc:docMk/>
            <pc:sldMk cId="2809394760" sldId="2146847468"/>
            <ac:spMk id="8" creationId="{CA2B37EB-85B6-F740-4802-98A4C25AD39C}"/>
          </ac:spMkLst>
        </pc:spChg>
      </pc:sldChg>
      <pc:sldChg chg="modSp mod">
        <pc:chgData name="Helen Sharland" userId="8bfc5259-829d-4d1a-84c4-afa70c74011d" providerId="ADAL" clId="{1EFD5967-4BB2-44E7-974A-6950639A29FD}" dt="2025-09-05T10:27:35.611" v="19" actId="313"/>
        <pc:sldMkLst>
          <pc:docMk/>
          <pc:sldMk cId="1550938675" sldId="2146847469"/>
        </pc:sldMkLst>
        <pc:spChg chg="mod">
          <ac:chgData name="Helen Sharland" userId="8bfc5259-829d-4d1a-84c4-afa70c74011d" providerId="ADAL" clId="{1EFD5967-4BB2-44E7-974A-6950639A29FD}" dt="2025-09-05T10:27:35.611" v="19" actId="313"/>
          <ac:spMkLst>
            <pc:docMk/>
            <pc:sldMk cId="1550938675" sldId="2146847469"/>
            <ac:spMk id="8" creationId="{4DA7CEA8-DF40-D3E2-C019-7E27AAA8B403}"/>
          </ac:spMkLst>
        </pc:spChg>
      </pc:sldChg>
      <pc:sldChg chg="modSp mod">
        <pc:chgData name="Helen Sharland" userId="8bfc5259-829d-4d1a-84c4-afa70c74011d" providerId="ADAL" clId="{1EFD5967-4BB2-44E7-974A-6950639A29FD}" dt="2025-09-05T10:27:36.206" v="20" actId="313"/>
        <pc:sldMkLst>
          <pc:docMk/>
          <pc:sldMk cId="3060000065" sldId="2146847470"/>
        </pc:sldMkLst>
        <pc:spChg chg="mod">
          <ac:chgData name="Helen Sharland" userId="8bfc5259-829d-4d1a-84c4-afa70c74011d" providerId="ADAL" clId="{1EFD5967-4BB2-44E7-974A-6950639A29FD}" dt="2025-09-05T10:27:36.206" v="20" actId="313"/>
          <ac:spMkLst>
            <pc:docMk/>
            <pc:sldMk cId="3060000065" sldId="2146847470"/>
            <ac:spMk id="4" creationId="{362753FD-6CCB-523E-F766-43B7F33ACAEC}"/>
          </ac:spMkLst>
        </pc:spChg>
      </pc:sldChg>
      <pc:sldChg chg="modSp mod">
        <pc:chgData name="Helen Sharland" userId="8bfc5259-829d-4d1a-84c4-afa70c74011d" providerId="ADAL" clId="{1EFD5967-4BB2-44E7-974A-6950639A29FD}" dt="2025-09-05T10:27:31.730" v="13" actId="313"/>
        <pc:sldMkLst>
          <pc:docMk/>
          <pc:sldMk cId="441320679" sldId="2146847471"/>
        </pc:sldMkLst>
        <pc:spChg chg="mod">
          <ac:chgData name="Helen Sharland" userId="8bfc5259-829d-4d1a-84c4-afa70c74011d" providerId="ADAL" clId="{1EFD5967-4BB2-44E7-974A-6950639A29FD}" dt="2025-09-05T10:27:31.730" v="13" actId="313"/>
          <ac:spMkLst>
            <pc:docMk/>
            <pc:sldMk cId="441320679" sldId="2146847471"/>
            <ac:spMk id="8" creationId="{C2627CDA-52E7-2CA2-F3A2-405A2976DC9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4687D185-AFDC-174B-B3A6-C08F4A7C4325}" type="datetimeFigureOut">
              <a:rPr lang="en-GB" smtClean="0"/>
              <a:pPr/>
              <a:t>05/09/2025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B046004E-350C-3048-904D-E601776AB30A}" type="slidenum">
              <a:rPr lang="en-GB" smtClean="0"/>
              <a:pPr/>
              <a:t>‹#›</a:t>
            </a:fld>
            <a:endParaRPr lang="en-GB"/>
          </a:p>
        </p:txBody>
      </p:sp>
    </p:spTree>
    <p:extLst>
      <p:ext uri="{BB962C8B-B14F-4D97-AF65-F5344CB8AC3E}">
        <p14:creationId xmlns:p14="http://schemas.microsoft.com/office/powerpoint/2010/main" val="35598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46004E-350C-3048-904D-E601776AB30A}" type="slidenum">
              <a:rPr lang="en-GB" smtClean="0"/>
              <a:pPr/>
              <a:t>2</a:t>
            </a:fld>
            <a:endParaRPr lang="en-GB"/>
          </a:p>
        </p:txBody>
      </p:sp>
    </p:spTree>
    <p:extLst>
      <p:ext uri="{BB962C8B-B14F-4D97-AF65-F5344CB8AC3E}">
        <p14:creationId xmlns:p14="http://schemas.microsoft.com/office/powerpoint/2010/main" val="2858832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B40AA-A95A-03BA-AA62-612CB807E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82EBD6-6CAB-2BB8-9FD4-E29F9A5B56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75606-7B28-B244-519B-AE46B669DF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386ADEF-210E-107C-1A67-42A27ACFF988}"/>
              </a:ext>
            </a:extLst>
          </p:cNvPr>
          <p:cNvSpPr>
            <a:spLocks noGrp="1"/>
          </p:cNvSpPr>
          <p:nvPr>
            <p:ph type="sldNum" sz="quarter" idx="5"/>
          </p:nvPr>
        </p:nvSpPr>
        <p:spPr/>
        <p:txBody>
          <a:bodyPr/>
          <a:lstStyle/>
          <a:p>
            <a:fld id="{B046004E-350C-3048-904D-E601776AB30A}" type="slidenum">
              <a:rPr lang="en-GB" smtClean="0"/>
              <a:pPr/>
              <a:t>11</a:t>
            </a:fld>
            <a:endParaRPr lang="en-GB"/>
          </a:p>
        </p:txBody>
      </p:sp>
    </p:spTree>
    <p:extLst>
      <p:ext uri="{BB962C8B-B14F-4D97-AF65-F5344CB8AC3E}">
        <p14:creationId xmlns:p14="http://schemas.microsoft.com/office/powerpoint/2010/main" val="152304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4739B-297E-5F0B-67FB-590FAD5A1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B508A6-D203-FEA2-1774-1DAC87952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A2216D-D4EF-B516-F594-E6CEFE830BC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D7A9F2-C73E-8FAD-9B80-380ECF40F0DC}"/>
              </a:ext>
            </a:extLst>
          </p:cNvPr>
          <p:cNvSpPr>
            <a:spLocks noGrp="1"/>
          </p:cNvSpPr>
          <p:nvPr>
            <p:ph type="sldNum" sz="quarter" idx="5"/>
          </p:nvPr>
        </p:nvSpPr>
        <p:spPr/>
        <p:txBody>
          <a:bodyPr/>
          <a:lstStyle/>
          <a:p>
            <a:fld id="{B046004E-350C-3048-904D-E601776AB30A}" type="slidenum">
              <a:rPr lang="en-GB" smtClean="0"/>
              <a:pPr/>
              <a:t>12</a:t>
            </a:fld>
            <a:endParaRPr lang="en-GB"/>
          </a:p>
        </p:txBody>
      </p:sp>
    </p:spTree>
    <p:extLst>
      <p:ext uri="{BB962C8B-B14F-4D97-AF65-F5344CB8AC3E}">
        <p14:creationId xmlns:p14="http://schemas.microsoft.com/office/powerpoint/2010/main" val="410636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088C7-196E-B4B5-B848-6DFDB4039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0CBC5-7686-0E6B-7E75-48286325CE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E64D5-D83F-9FA9-58DD-AB28B43B7BA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DEB6A88-1F8D-2918-82E7-CA460273BE1F}"/>
              </a:ext>
            </a:extLst>
          </p:cNvPr>
          <p:cNvSpPr>
            <a:spLocks noGrp="1"/>
          </p:cNvSpPr>
          <p:nvPr>
            <p:ph type="sldNum" sz="quarter" idx="5"/>
          </p:nvPr>
        </p:nvSpPr>
        <p:spPr/>
        <p:txBody>
          <a:bodyPr/>
          <a:lstStyle/>
          <a:p>
            <a:fld id="{B046004E-350C-3048-904D-E601776AB30A}" type="slidenum">
              <a:rPr lang="en-GB" smtClean="0"/>
              <a:pPr/>
              <a:t>13</a:t>
            </a:fld>
            <a:endParaRPr lang="en-GB"/>
          </a:p>
        </p:txBody>
      </p:sp>
    </p:spTree>
    <p:extLst>
      <p:ext uri="{BB962C8B-B14F-4D97-AF65-F5344CB8AC3E}">
        <p14:creationId xmlns:p14="http://schemas.microsoft.com/office/powerpoint/2010/main" val="914169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D1D70-6DB4-9595-F66C-DD5D98545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98CF5-F312-2627-B6CB-07277D7DD1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EB96B1-330E-31F3-276B-4838BC65A8C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1C8C374-E75A-DCC4-726D-B8891E54AA8E}"/>
              </a:ext>
            </a:extLst>
          </p:cNvPr>
          <p:cNvSpPr>
            <a:spLocks noGrp="1"/>
          </p:cNvSpPr>
          <p:nvPr>
            <p:ph type="sldNum" sz="quarter" idx="5"/>
          </p:nvPr>
        </p:nvSpPr>
        <p:spPr/>
        <p:txBody>
          <a:bodyPr/>
          <a:lstStyle/>
          <a:p>
            <a:fld id="{B046004E-350C-3048-904D-E601776AB30A}" type="slidenum">
              <a:rPr lang="en-GB" smtClean="0"/>
              <a:pPr/>
              <a:t>15</a:t>
            </a:fld>
            <a:endParaRPr lang="en-GB"/>
          </a:p>
        </p:txBody>
      </p:sp>
    </p:spTree>
    <p:extLst>
      <p:ext uri="{BB962C8B-B14F-4D97-AF65-F5344CB8AC3E}">
        <p14:creationId xmlns:p14="http://schemas.microsoft.com/office/powerpoint/2010/main" val="1599515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p>
          <a:p>
            <a:endParaRPr lang="en-GB"/>
          </a:p>
        </p:txBody>
      </p:sp>
      <p:sp>
        <p:nvSpPr>
          <p:cNvPr id="4" name="Slide Number Placeholder 3"/>
          <p:cNvSpPr>
            <a:spLocks noGrp="1"/>
          </p:cNvSpPr>
          <p:nvPr>
            <p:ph type="sldNum" sz="quarter" idx="5"/>
          </p:nvPr>
        </p:nvSpPr>
        <p:spPr/>
        <p:txBody>
          <a:bodyPr/>
          <a:lstStyle/>
          <a:p>
            <a:fld id="{B046004E-350C-3048-904D-E601776AB30A}" type="slidenum">
              <a:rPr lang="en-GB" smtClean="0"/>
              <a:pPr/>
              <a:t>3</a:t>
            </a:fld>
            <a:endParaRPr lang="en-GB"/>
          </a:p>
        </p:txBody>
      </p:sp>
    </p:spTree>
    <p:extLst>
      <p:ext uri="{BB962C8B-B14F-4D97-AF65-F5344CB8AC3E}">
        <p14:creationId xmlns:p14="http://schemas.microsoft.com/office/powerpoint/2010/main" val="1965428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9E90B-D463-B99B-5203-28293AC4F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E91A9-8F41-D238-B098-0A8EBACC3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83CC99-4A06-FC90-8F90-CCC91DF4BF5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FB16619-8CF8-E3CD-867F-12DCE43F37E0}"/>
              </a:ext>
            </a:extLst>
          </p:cNvPr>
          <p:cNvSpPr>
            <a:spLocks noGrp="1"/>
          </p:cNvSpPr>
          <p:nvPr>
            <p:ph type="sldNum" sz="quarter" idx="5"/>
          </p:nvPr>
        </p:nvSpPr>
        <p:spPr/>
        <p:txBody>
          <a:bodyPr/>
          <a:lstStyle/>
          <a:p>
            <a:fld id="{B046004E-350C-3048-904D-E601776AB30A}" type="slidenum">
              <a:rPr lang="en-GB" smtClean="0"/>
              <a:pPr/>
              <a:t>4</a:t>
            </a:fld>
            <a:endParaRPr lang="en-GB"/>
          </a:p>
        </p:txBody>
      </p:sp>
    </p:spTree>
    <p:extLst>
      <p:ext uri="{BB962C8B-B14F-4D97-AF65-F5344CB8AC3E}">
        <p14:creationId xmlns:p14="http://schemas.microsoft.com/office/powerpoint/2010/main" val="2770930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7176B-979D-0871-FAC0-A48BE4389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4C91D-02A7-9D6A-CA4C-63E03B0556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9AAFFD-8325-128F-D171-2EF66BAFA8C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B81628E-A57B-C0E1-7C73-BA98AA58A4EC}"/>
              </a:ext>
            </a:extLst>
          </p:cNvPr>
          <p:cNvSpPr>
            <a:spLocks noGrp="1"/>
          </p:cNvSpPr>
          <p:nvPr>
            <p:ph type="sldNum" sz="quarter" idx="5"/>
          </p:nvPr>
        </p:nvSpPr>
        <p:spPr/>
        <p:txBody>
          <a:bodyPr/>
          <a:lstStyle/>
          <a:p>
            <a:fld id="{B046004E-350C-3048-904D-E601776AB30A}" type="slidenum">
              <a:rPr lang="en-GB" smtClean="0"/>
              <a:pPr/>
              <a:t>5</a:t>
            </a:fld>
            <a:endParaRPr lang="en-GB"/>
          </a:p>
        </p:txBody>
      </p:sp>
    </p:spTree>
    <p:extLst>
      <p:ext uri="{BB962C8B-B14F-4D97-AF65-F5344CB8AC3E}">
        <p14:creationId xmlns:p14="http://schemas.microsoft.com/office/powerpoint/2010/main" val="3760601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BDEBF-D1E8-E418-6960-57405807C3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5180A-878A-5A37-6195-96CBA2DA6A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49C789-21E7-1FF7-1AFA-DE1942A36D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3C0437E-32A1-591D-9220-8AEE9DFA5504}"/>
              </a:ext>
            </a:extLst>
          </p:cNvPr>
          <p:cNvSpPr>
            <a:spLocks noGrp="1"/>
          </p:cNvSpPr>
          <p:nvPr>
            <p:ph type="sldNum" sz="quarter" idx="5"/>
          </p:nvPr>
        </p:nvSpPr>
        <p:spPr/>
        <p:txBody>
          <a:bodyPr/>
          <a:lstStyle/>
          <a:p>
            <a:fld id="{B046004E-350C-3048-904D-E601776AB30A}" type="slidenum">
              <a:rPr lang="en-GB" smtClean="0"/>
              <a:pPr/>
              <a:t>6</a:t>
            </a:fld>
            <a:endParaRPr lang="en-GB"/>
          </a:p>
        </p:txBody>
      </p:sp>
    </p:spTree>
    <p:extLst>
      <p:ext uri="{BB962C8B-B14F-4D97-AF65-F5344CB8AC3E}">
        <p14:creationId xmlns:p14="http://schemas.microsoft.com/office/powerpoint/2010/main" val="1890106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033D4-710E-7958-127B-7C37EA1651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3C528-7A4D-D710-6638-8908AA8556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59161-F157-7E8C-8B00-25A610DD435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6DD534E-76B3-9FCE-A9F5-DE4CAC17712F}"/>
              </a:ext>
            </a:extLst>
          </p:cNvPr>
          <p:cNvSpPr>
            <a:spLocks noGrp="1"/>
          </p:cNvSpPr>
          <p:nvPr>
            <p:ph type="sldNum" sz="quarter" idx="5"/>
          </p:nvPr>
        </p:nvSpPr>
        <p:spPr/>
        <p:txBody>
          <a:bodyPr/>
          <a:lstStyle/>
          <a:p>
            <a:fld id="{B046004E-350C-3048-904D-E601776AB30A}" type="slidenum">
              <a:rPr lang="en-GB" smtClean="0"/>
              <a:pPr/>
              <a:t>7</a:t>
            </a:fld>
            <a:endParaRPr lang="en-GB"/>
          </a:p>
        </p:txBody>
      </p:sp>
    </p:spTree>
    <p:extLst>
      <p:ext uri="{BB962C8B-B14F-4D97-AF65-F5344CB8AC3E}">
        <p14:creationId xmlns:p14="http://schemas.microsoft.com/office/powerpoint/2010/main" val="1815268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C8B21-AD4D-170E-4E83-F93501B8E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99A953-68F5-B800-9727-F6BAED5B51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1ED605-FF0F-AFE6-5511-1CFB5718C39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0012D09-7D8C-3220-DC15-6C8FF23249B3}"/>
              </a:ext>
            </a:extLst>
          </p:cNvPr>
          <p:cNvSpPr>
            <a:spLocks noGrp="1"/>
          </p:cNvSpPr>
          <p:nvPr>
            <p:ph type="sldNum" sz="quarter" idx="5"/>
          </p:nvPr>
        </p:nvSpPr>
        <p:spPr/>
        <p:txBody>
          <a:bodyPr/>
          <a:lstStyle/>
          <a:p>
            <a:fld id="{B046004E-350C-3048-904D-E601776AB30A}" type="slidenum">
              <a:rPr lang="en-GB" smtClean="0"/>
              <a:pPr/>
              <a:t>8</a:t>
            </a:fld>
            <a:endParaRPr lang="en-GB"/>
          </a:p>
        </p:txBody>
      </p:sp>
    </p:spTree>
    <p:extLst>
      <p:ext uri="{BB962C8B-B14F-4D97-AF65-F5344CB8AC3E}">
        <p14:creationId xmlns:p14="http://schemas.microsoft.com/office/powerpoint/2010/main" val="1550841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38A9B-A9E6-2DE5-5CB6-F82FEBA82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B41023-268A-CC41-6F49-E8B76A8BC7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843E9A-65C3-B0DF-64AA-4E6BABA0A39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B9356BA-13C1-E32F-7A22-8EA212FB75C1}"/>
              </a:ext>
            </a:extLst>
          </p:cNvPr>
          <p:cNvSpPr>
            <a:spLocks noGrp="1"/>
          </p:cNvSpPr>
          <p:nvPr>
            <p:ph type="sldNum" sz="quarter" idx="5"/>
          </p:nvPr>
        </p:nvSpPr>
        <p:spPr/>
        <p:txBody>
          <a:bodyPr/>
          <a:lstStyle/>
          <a:p>
            <a:fld id="{B046004E-350C-3048-904D-E601776AB30A}" type="slidenum">
              <a:rPr lang="en-GB" smtClean="0"/>
              <a:pPr/>
              <a:t>9</a:t>
            </a:fld>
            <a:endParaRPr lang="en-GB"/>
          </a:p>
        </p:txBody>
      </p:sp>
    </p:spTree>
    <p:extLst>
      <p:ext uri="{BB962C8B-B14F-4D97-AF65-F5344CB8AC3E}">
        <p14:creationId xmlns:p14="http://schemas.microsoft.com/office/powerpoint/2010/main" val="2390792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B3A6A-C025-ED21-C8C1-1E8F93063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47405-B064-8A99-A9A7-86B8C762D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3287F-C933-2CA7-B7B9-0DA0B33BC03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FACBF8A-974C-A32A-0BC5-5F015014303A}"/>
              </a:ext>
            </a:extLst>
          </p:cNvPr>
          <p:cNvSpPr>
            <a:spLocks noGrp="1"/>
          </p:cNvSpPr>
          <p:nvPr>
            <p:ph type="sldNum" sz="quarter" idx="5"/>
          </p:nvPr>
        </p:nvSpPr>
        <p:spPr/>
        <p:txBody>
          <a:bodyPr/>
          <a:lstStyle/>
          <a:p>
            <a:fld id="{B046004E-350C-3048-904D-E601776AB30A}" type="slidenum">
              <a:rPr lang="en-GB" smtClean="0"/>
              <a:pPr/>
              <a:t>10</a:t>
            </a:fld>
            <a:endParaRPr lang="en-GB"/>
          </a:p>
        </p:txBody>
      </p:sp>
    </p:spTree>
    <p:extLst>
      <p:ext uri="{BB962C8B-B14F-4D97-AF65-F5344CB8AC3E}">
        <p14:creationId xmlns:p14="http://schemas.microsoft.com/office/powerpoint/2010/main" val="346562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A33316F-B1D5-114A-BEC0-14F0E4D0EDB4}"/>
              </a:ext>
            </a:extLst>
          </p:cNvPr>
          <p:cNvPicPr>
            <a:picLocks noChangeAspect="1"/>
          </p:cNvPicPr>
          <p:nvPr userDrawn="1"/>
        </p:nvPicPr>
        <p:blipFill>
          <a:blip r:embed="rId2"/>
          <a:stretch>
            <a:fillRect/>
          </a:stretch>
        </p:blipFill>
        <p:spPr>
          <a:xfrm>
            <a:off x="0" y="0"/>
            <a:ext cx="12204800" cy="6865200"/>
          </a:xfrm>
          <a:prstGeom prst="rect">
            <a:avLst/>
          </a:prstGeom>
        </p:spPr>
      </p:pic>
      <p:pic>
        <p:nvPicPr>
          <p:cNvPr id="14" name="Picture 13">
            <a:extLst>
              <a:ext uri="{FF2B5EF4-FFF2-40B4-BE49-F238E27FC236}">
                <a16:creationId xmlns:a16="http://schemas.microsoft.com/office/drawing/2014/main" id="{B9366448-9A2D-6E4B-9F8A-769DE0B745DC}"/>
              </a:ext>
            </a:extLst>
          </p:cNvPr>
          <p:cNvPicPr>
            <a:picLocks noChangeAspect="1"/>
          </p:cNvPicPr>
          <p:nvPr userDrawn="1"/>
        </p:nvPicPr>
        <p:blipFill rotWithShape="1">
          <a:blip r:embed="rId3"/>
          <a:srcRect l="12892" t="50777" r="34380"/>
          <a:stretch/>
        </p:blipFill>
        <p:spPr>
          <a:xfrm>
            <a:off x="1" y="0"/>
            <a:ext cx="12192000" cy="3992400"/>
          </a:xfrm>
          <a:prstGeom prst="rect">
            <a:avLst/>
          </a:prstGeom>
        </p:spPr>
      </p:pic>
      <p:sp>
        <p:nvSpPr>
          <p:cNvPr id="11" name="Title 1">
            <a:extLst>
              <a:ext uri="{FF2B5EF4-FFF2-40B4-BE49-F238E27FC236}">
                <a16:creationId xmlns:a16="http://schemas.microsoft.com/office/drawing/2014/main" id="{59087D1D-B2D6-D44A-900D-872BD4C324E1}"/>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bg1"/>
                </a:solidFill>
                <a:latin typeface="Cambria" panose="02040503050406030204" pitchFamily="18" charset="0"/>
                <a:ea typeface="Cambria" panose="02040503050406030204" pitchFamily="18" charset="0"/>
                <a:cs typeface="Cambria" panose="02040503050406030204" pitchFamily="18" charset="0"/>
              </a:defRPr>
            </a:lvl1pPr>
          </a:lstStyle>
          <a:p>
            <a:br>
              <a:rPr lang="en-US"/>
            </a:br>
            <a:r>
              <a:rPr lang="en-US"/>
              <a:t>Click to edit</a:t>
            </a:r>
            <a:br>
              <a:rPr lang="en-US"/>
            </a:br>
            <a:r>
              <a:rPr lang="en-US"/>
              <a:t>presentation title</a:t>
            </a:r>
            <a:endParaRPr lang="en-GB"/>
          </a:p>
        </p:txBody>
      </p:sp>
      <p:sp>
        <p:nvSpPr>
          <p:cNvPr id="19" name="Subtitle 2">
            <a:extLst>
              <a:ext uri="{FF2B5EF4-FFF2-40B4-BE49-F238E27FC236}">
                <a16:creationId xmlns:a16="http://schemas.microsoft.com/office/drawing/2014/main" id="{685BB56C-E7A2-1545-B6B6-4C9C64D10206}"/>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9" name="Graphic 8">
            <a:extLst>
              <a:ext uri="{FF2B5EF4-FFF2-40B4-BE49-F238E27FC236}">
                <a16:creationId xmlns:a16="http://schemas.microsoft.com/office/drawing/2014/main" id="{449528B1-EF8B-074A-A297-A83026E04D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69200" y="5405896"/>
            <a:ext cx="3756215" cy="1425600"/>
          </a:xfrm>
          <a:prstGeom prst="rect">
            <a:avLst/>
          </a:prstGeom>
        </p:spPr>
      </p:pic>
      <p:sp>
        <p:nvSpPr>
          <p:cNvPr id="2" name="Footer Placeholder 1">
            <a:extLst>
              <a:ext uri="{FF2B5EF4-FFF2-40B4-BE49-F238E27FC236}">
                <a16:creationId xmlns:a16="http://schemas.microsoft.com/office/drawing/2014/main" id="{8BB34DF1-84BC-413D-8901-57B0C9CA5E3E}"/>
              </a:ext>
            </a:extLst>
          </p:cNvPr>
          <p:cNvSpPr>
            <a:spLocks noGrp="1"/>
          </p:cNvSpPr>
          <p:nvPr>
            <p:ph type="ftr" sz="quarter" idx="10"/>
          </p:nvPr>
        </p:nvSpPr>
        <p:spPr>
          <a:xfrm>
            <a:off x="648000" y="6199200"/>
            <a:ext cx="6480000" cy="288000"/>
          </a:xfr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1309105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F9C8A500-4B81-7B48-A31E-8B8957A3E242}"/>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15" name="Title 1">
            <a:extLst>
              <a:ext uri="{FF2B5EF4-FFF2-40B4-BE49-F238E27FC236}">
                <a16:creationId xmlns:a16="http://schemas.microsoft.com/office/drawing/2014/main" id="{0CF7CA3F-1067-F24A-AC49-D34BAF0EEC2C}"/>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presentation title</a:t>
            </a:r>
            <a:endParaRPr lang="en-GB"/>
          </a:p>
        </p:txBody>
      </p:sp>
      <p:pic>
        <p:nvPicPr>
          <p:cNvPr id="8" name="Graphic 7">
            <a:extLst>
              <a:ext uri="{FF2B5EF4-FFF2-40B4-BE49-F238E27FC236}">
                <a16:creationId xmlns:a16="http://schemas.microsoft.com/office/drawing/2014/main" id="{8BD62869-30B7-9B4F-8192-18507D9EB5A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269200" y="5407200"/>
            <a:ext cx="3756218" cy="1425600"/>
          </a:xfrm>
          <a:prstGeom prst="rect">
            <a:avLst/>
          </a:prstGeom>
        </p:spPr>
      </p:pic>
      <p:pic>
        <p:nvPicPr>
          <p:cNvPr id="3" name="Picture 2">
            <a:extLst>
              <a:ext uri="{FF2B5EF4-FFF2-40B4-BE49-F238E27FC236}">
                <a16:creationId xmlns:a16="http://schemas.microsoft.com/office/drawing/2014/main" id="{FF6CCC59-4C24-6A48-9D5A-52104DDB4F17}"/>
              </a:ext>
            </a:extLst>
          </p:cNvPr>
          <p:cNvPicPr>
            <a:picLocks noChangeAspect="1"/>
          </p:cNvPicPr>
          <p:nvPr userDrawn="1"/>
        </p:nvPicPr>
        <p:blipFill rotWithShape="1">
          <a:blip r:embed="rId4"/>
          <a:srcRect l="13072" t="50777" r="33463"/>
          <a:stretch/>
        </p:blipFill>
        <p:spPr>
          <a:xfrm>
            <a:off x="0" y="0"/>
            <a:ext cx="12192000" cy="3992400"/>
          </a:xfrm>
          <a:prstGeom prst="rect">
            <a:avLst/>
          </a:prstGeom>
          <a:effectLst/>
        </p:spPr>
      </p:pic>
      <p:sp>
        <p:nvSpPr>
          <p:cNvPr id="4" name="Footer Placeholder 3">
            <a:extLst>
              <a:ext uri="{FF2B5EF4-FFF2-40B4-BE49-F238E27FC236}">
                <a16:creationId xmlns:a16="http://schemas.microsoft.com/office/drawing/2014/main" id="{C4E426A2-D813-4668-B846-DD006E76DECE}"/>
              </a:ext>
            </a:extLst>
          </p:cNvPr>
          <p:cNvSpPr>
            <a:spLocks noGrp="1"/>
          </p:cNvSpPr>
          <p:nvPr>
            <p:ph type="ftr" sz="quarter" idx="10"/>
          </p:nvPr>
        </p:nvSpPr>
        <p:spPr>
          <a:xfrm>
            <a:off x="648000" y="6199200"/>
            <a:ext cx="6480000" cy="288000"/>
          </a:xfrm>
        </p:spPr>
        <p:txBody>
          <a:bodyPr/>
          <a:lstStyle/>
          <a:p>
            <a:endParaRPr lang="en-GB"/>
          </a:p>
        </p:txBody>
      </p:sp>
    </p:spTree>
    <p:extLst>
      <p:ext uri="{BB962C8B-B14F-4D97-AF65-F5344CB8AC3E}">
        <p14:creationId xmlns:p14="http://schemas.microsoft.com/office/powerpoint/2010/main" val="2144039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1">
    <p:bg>
      <p:bgRef idx="1001">
        <a:schemeClr val="bg2"/>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BECC1AF-2988-4AB4-93E1-CF5B1CE82B4A}"/>
              </a:ext>
            </a:extLst>
          </p:cNvPr>
          <p:cNvSpPr/>
          <p:nvPr userDrawn="1"/>
        </p:nvSpPr>
        <p:spPr>
          <a:xfrm>
            <a:off x="11246400" y="6209041"/>
            <a:ext cx="468000" cy="46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A95CC4F6-0757-4B3C-87C4-C2F950410E7F}"/>
              </a:ext>
            </a:extLst>
          </p:cNvPr>
          <p:cNvPicPr>
            <a:picLocks noChangeAspect="1"/>
          </p:cNvPicPr>
          <p:nvPr userDrawn="1"/>
        </p:nvPicPr>
        <p:blipFill rotWithShape="1">
          <a:blip r:embed="rId2">
            <a:alphaModFix amt="50000"/>
          </a:blip>
          <a:srcRect l="2960" t="41940" r="57633"/>
          <a:stretch/>
        </p:blipFill>
        <p:spPr>
          <a:xfrm rot="20836538" flipH="1">
            <a:off x="-798425" y="-1039782"/>
            <a:ext cx="11407289" cy="5977918"/>
          </a:xfrm>
          <a:custGeom>
            <a:avLst/>
            <a:gdLst>
              <a:gd name="connsiteX0" fmla="*/ 10057435 w 11407289"/>
              <a:gd name="connsiteY0" fmla="*/ 0 h 5977918"/>
              <a:gd name="connsiteX1" fmla="*/ 0 w 11407289"/>
              <a:gd name="connsiteY1" fmla="*/ 2271036 h 5977918"/>
              <a:gd name="connsiteX2" fmla="*/ 0 w 11407289"/>
              <a:gd name="connsiteY2" fmla="*/ 5977918 h 5977918"/>
              <a:gd name="connsiteX3" fmla="*/ 11407289 w 11407289"/>
              <a:gd name="connsiteY3" fmla="*/ 5977918 h 5977918"/>
            </a:gdLst>
            <a:ahLst/>
            <a:cxnLst>
              <a:cxn ang="0">
                <a:pos x="connsiteX0" y="connsiteY0"/>
              </a:cxn>
              <a:cxn ang="0">
                <a:pos x="connsiteX1" y="connsiteY1"/>
              </a:cxn>
              <a:cxn ang="0">
                <a:pos x="connsiteX2" y="connsiteY2"/>
              </a:cxn>
              <a:cxn ang="0">
                <a:pos x="connsiteX3" y="connsiteY3"/>
              </a:cxn>
            </a:cxnLst>
            <a:rect l="l" t="t" r="r" b="b"/>
            <a:pathLst>
              <a:path w="11407289" h="5977918">
                <a:moveTo>
                  <a:pt x="10057435" y="0"/>
                </a:moveTo>
                <a:lnTo>
                  <a:pt x="0" y="2271036"/>
                </a:lnTo>
                <a:lnTo>
                  <a:pt x="0" y="5977918"/>
                </a:lnTo>
                <a:lnTo>
                  <a:pt x="11407289" y="5977918"/>
                </a:lnTo>
                <a:close/>
              </a:path>
            </a:pathLst>
          </a:custGeom>
        </p:spPr>
      </p:pic>
      <p:sp>
        <p:nvSpPr>
          <p:cNvPr id="14" name="Title 1">
            <a:extLst>
              <a:ext uri="{FF2B5EF4-FFF2-40B4-BE49-F238E27FC236}">
                <a16:creationId xmlns:a16="http://schemas.microsoft.com/office/drawing/2014/main" id="{07F21C2C-15A4-7F45-B0CB-86AEEB9C4838}"/>
              </a:ext>
            </a:extLst>
          </p:cNvPr>
          <p:cNvSpPr>
            <a:spLocks noGrp="1"/>
          </p:cNvSpPr>
          <p:nvPr>
            <p:ph type="ctrTitle" hasCustomPrompt="1"/>
          </p:nvPr>
        </p:nvSpPr>
        <p:spPr>
          <a:xfrm>
            <a:off x="648000" y="4021055"/>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20" name="Subtitle 2">
            <a:extLst>
              <a:ext uri="{FF2B5EF4-FFF2-40B4-BE49-F238E27FC236}">
                <a16:creationId xmlns:a16="http://schemas.microsoft.com/office/drawing/2014/main" id="{AE22EDCA-5C28-E347-ACF4-79FD5EE059C9}"/>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1"/>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11" name="Graphic 10">
            <a:extLst>
              <a:ext uri="{FF2B5EF4-FFF2-40B4-BE49-F238E27FC236}">
                <a16:creationId xmlns:a16="http://schemas.microsoft.com/office/drawing/2014/main" id="{805027B8-451C-0745-8CDE-BE69F40B167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2" name="Oval 11">
            <a:extLst>
              <a:ext uri="{FF2B5EF4-FFF2-40B4-BE49-F238E27FC236}">
                <a16:creationId xmlns:a16="http://schemas.microsoft.com/office/drawing/2014/main" id="{4C1C3BD2-E178-F345-B79F-1DD61424D982}"/>
              </a:ext>
            </a:extLst>
          </p:cNvPr>
          <p:cNvSpPr/>
          <p:nvPr userDrawn="1"/>
        </p:nvSpPr>
        <p:spPr>
          <a:xfrm>
            <a:off x="11659209" y="6116400"/>
            <a:ext cx="185282" cy="1852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188705B-688D-4BBE-AFA8-803C008BA5FF}"/>
              </a:ext>
            </a:extLst>
          </p:cNvPr>
          <p:cNvSpPr>
            <a:spLocks noGrp="1"/>
          </p:cNvSpPr>
          <p:nvPr>
            <p:ph type="ftr" sz="quarter" idx="10"/>
          </p:nvPr>
        </p:nvSpPr>
        <p:spPr>
          <a:xfrm>
            <a:off x="648000" y="6199200"/>
            <a:ext cx="6480000" cy="288000"/>
          </a:xfrm>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C097530E-185C-4015-9C90-EA4D9289A8B7}"/>
              </a:ext>
            </a:extLst>
          </p:cNvPr>
          <p:cNvSpPr>
            <a:spLocks noGrp="1"/>
          </p:cNvSpPr>
          <p:nvPr>
            <p:ph type="sldNum" sz="quarter" idx="11"/>
          </p:nvPr>
        </p:nvSpPr>
        <p:spPr>
          <a:xfrm>
            <a:off x="11264400" y="6331441"/>
            <a:ext cx="432000" cy="223200"/>
          </a:xfrm>
          <a:noFill/>
        </p:spPr>
        <p:txBody>
          <a:bodyPr/>
          <a:lstStyle>
            <a:lvl1pPr>
              <a:defRPr>
                <a:solidFill>
                  <a:schemeClr val="bg2"/>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42375524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90CEEC2E-124A-4F43-BAB2-FA91BE5909C2}"/>
              </a:ext>
            </a:extLst>
          </p:cNvPr>
          <p:cNvSpPr/>
          <p:nvPr userDrawn="1"/>
        </p:nvSpPr>
        <p:spPr>
          <a:xfrm>
            <a:off x="11246400" y="6209041"/>
            <a:ext cx="468000" cy="46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30CAC459-CD5F-4270-8F31-936D75972770}"/>
              </a:ext>
            </a:extLst>
          </p:cNvPr>
          <p:cNvPicPr>
            <a:picLocks noChangeAspect="1"/>
          </p:cNvPicPr>
          <p:nvPr userDrawn="1"/>
        </p:nvPicPr>
        <p:blipFill rotWithShape="1">
          <a:blip r:embed="rId2">
            <a:alphaModFix amt="50000"/>
          </a:blip>
          <a:srcRect l="-1" t="38029" r="58511"/>
          <a:stretch/>
        </p:blipFill>
        <p:spPr>
          <a:xfrm rot="20820000" flipH="1">
            <a:off x="-850331" y="-1600212"/>
            <a:ext cx="12010007" cy="6380624"/>
          </a:xfrm>
          <a:custGeom>
            <a:avLst/>
            <a:gdLst>
              <a:gd name="connsiteX0" fmla="*/ 0 w 12010007"/>
              <a:gd name="connsiteY0" fmla="*/ 2944750 h 6380624"/>
              <a:gd name="connsiteX1" fmla="*/ 0 w 12010007"/>
              <a:gd name="connsiteY1" fmla="*/ 6380624 h 6380624"/>
              <a:gd name="connsiteX2" fmla="*/ 12010007 w 12010007"/>
              <a:gd name="connsiteY2" fmla="*/ 6380624 h 6380624"/>
              <a:gd name="connsiteX3" fmla="*/ 12010007 w 12010007"/>
              <a:gd name="connsiteY3" fmla="*/ 5755018 h 6380624"/>
              <a:gd name="connsiteX4" fmla="*/ 11893580 w 12010007"/>
              <a:gd name="connsiteY4" fmla="*/ 5781898 h 6380624"/>
              <a:gd name="connsiteX5" fmla="*/ 10669867 w 12010007"/>
              <a:gd name="connsiteY5" fmla="*/ 481418 h 6380624"/>
              <a:gd name="connsiteX6" fmla="*/ 0 w 12010007"/>
              <a:gd name="connsiteY6" fmla="*/ 0 h 6380624"/>
              <a:gd name="connsiteX7" fmla="*/ 0 w 12010007"/>
              <a:gd name="connsiteY7" fmla="*/ 193017 h 6380624"/>
              <a:gd name="connsiteX8" fmla="*/ 836047 w 12010007"/>
              <a:gd name="connsiteY8" fmla="*/ 0 h 63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0007" h="6380624">
                <a:moveTo>
                  <a:pt x="0" y="2944750"/>
                </a:moveTo>
                <a:lnTo>
                  <a:pt x="0" y="6380624"/>
                </a:lnTo>
                <a:lnTo>
                  <a:pt x="12010007" y="6380624"/>
                </a:lnTo>
                <a:lnTo>
                  <a:pt x="12010007" y="5755018"/>
                </a:lnTo>
                <a:lnTo>
                  <a:pt x="11893580" y="5781898"/>
                </a:lnTo>
                <a:lnTo>
                  <a:pt x="10669867" y="481418"/>
                </a:lnTo>
                <a:close/>
                <a:moveTo>
                  <a:pt x="0" y="0"/>
                </a:moveTo>
                <a:lnTo>
                  <a:pt x="0" y="193017"/>
                </a:lnTo>
                <a:lnTo>
                  <a:pt x="836047" y="0"/>
                </a:lnTo>
                <a:close/>
              </a:path>
            </a:pathLst>
          </a:custGeom>
        </p:spPr>
      </p:pic>
      <p:pic>
        <p:nvPicPr>
          <p:cNvPr id="9" name="Graphic 8">
            <a:extLst>
              <a:ext uri="{FF2B5EF4-FFF2-40B4-BE49-F238E27FC236}">
                <a16:creationId xmlns:a16="http://schemas.microsoft.com/office/drawing/2014/main" id="{AEEA461E-D8BF-5C4F-A437-9C7C874F9B3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8" name="Oval 17">
            <a:extLst>
              <a:ext uri="{FF2B5EF4-FFF2-40B4-BE49-F238E27FC236}">
                <a16:creationId xmlns:a16="http://schemas.microsoft.com/office/drawing/2014/main" id="{C95BE32C-A41F-A240-843B-0AD0696F6938}"/>
              </a:ext>
            </a:extLst>
          </p:cNvPr>
          <p:cNvSpPr/>
          <p:nvPr userDrawn="1"/>
        </p:nvSpPr>
        <p:spPr>
          <a:xfrm>
            <a:off x="11659209" y="6116400"/>
            <a:ext cx="185282" cy="1852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7A0B13B9-CAF2-4EC9-A8F3-F68487F92953}"/>
              </a:ext>
            </a:extLst>
          </p:cNvPr>
          <p:cNvSpPr>
            <a:spLocks noGrp="1"/>
          </p:cNvSpPr>
          <p:nvPr>
            <p:ph type="ctrTitle" hasCustomPrompt="1"/>
          </p:nvPr>
        </p:nvSpPr>
        <p:spPr>
          <a:xfrm>
            <a:off x="648000" y="4021200"/>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12" name="Subtitle 2">
            <a:extLst>
              <a:ext uri="{FF2B5EF4-FFF2-40B4-BE49-F238E27FC236}">
                <a16:creationId xmlns:a16="http://schemas.microsoft.com/office/drawing/2014/main" id="{53A914C4-D3BA-45F7-9461-428FDE0928E4}"/>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 name="Footer Placeholder 1">
            <a:extLst>
              <a:ext uri="{FF2B5EF4-FFF2-40B4-BE49-F238E27FC236}">
                <a16:creationId xmlns:a16="http://schemas.microsoft.com/office/drawing/2014/main" id="{749F15BE-4C55-4B27-97B4-2BDB6EB08C0C}"/>
              </a:ext>
            </a:extLst>
          </p:cNvPr>
          <p:cNvSpPr>
            <a:spLocks noGrp="1"/>
          </p:cNvSpPr>
          <p:nvPr>
            <p:ph type="ftr" sz="quarter" idx="10"/>
          </p:nvPr>
        </p:nvSpPr>
        <p:spPr>
          <a:xfrm>
            <a:off x="648000" y="6199200"/>
            <a:ext cx="6480000" cy="288000"/>
          </a:xfrm>
        </p:spPr>
        <p:txBody>
          <a:bodyPr/>
          <a:lstStyle/>
          <a:p>
            <a:endParaRPr lang="en-GB"/>
          </a:p>
        </p:txBody>
      </p:sp>
      <p:sp>
        <p:nvSpPr>
          <p:cNvPr id="5" name="Slide Number Placeholder 4">
            <a:extLst>
              <a:ext uri="{FF2B5EF4-FFF2-40B4-BE49-F238E27FC236}">
                <a16:creationId xmlns:a16="http://schemas.microsoft.com/office/drawing/2014/main" id="{E607CB13-19E5-4C77-B31A-083A9D11C03E}"/>
              </a:ext>
            </a:extLst>
          </p:cNvPr>
          <p:cNvSpPr>
            <a:spLocks noGrp="1"/>
          </p:cNvSpPr>
          <p:nvPr>
            <p:ph type="sldNum" sz="quarter" idx="11"/>
          </p:nvPr>
        </p:nvSpPr>
        <p:spPr>
          <a:xfrm>
            <a:off x="11264400" y="6331441"/>
            <a:ext cx="432000" cy="223200"/>
          </a:xfrm>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35595855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BB39826C-2064-4F91-A3A3-C86CC191A0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B9DD31-4D3B-4AB0-A929-416CE8A1891B}"/>
              </a:ext>
            </a:extLst>
          </p:cNvPr>
          <p:cNvSpPr>
            <a:spLocks noGrp="1"/>
          </p:cNvSpPr>
          <p:nvPr>
            <p:ph type="sldNum" sz="quarter" idx="12"/>
          </p:nvPr>
        </p:nvSpPr>
        <p:spPr>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28455652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pli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E7CD-F305-43E9-86B0-12355525B202}"/>
              </a:ext>
            </a:extLst>
          </p:cNvPr>
          <p:cNvSpPr>
            <a:spLocks noGrp="1"/>
          </p:cNvSpPr>
          <p:nvPr>
            <p:ph type="title"/>
          </p:nvPr>
        </p:nvSpPr>
        <p:spPr>
          <a:xfrm>
            <a:off x="548282" y="180000"/>
            <a:ext cx="8640000" cy="720000"/>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9C148EA7-F68C-47EF-BEC4-187C77088E8A}"/>
              </a:ext>
            </a:extLst>
          </p:cNvPr>
          <p:cNvSpPr>
            <a:spLocks noGrp="1"/>
          </p:cNvSpPr>
          <p:nvPr>
            <p:ph sz="half" idx="1"/>
          </p:nvPr>
        </p:nvSpPr>
        <p:spPr>
          <a:xfrm>
            <a:off x="548282" y="1404000"/>
            <a:ext cx="5400000" cy="4608000"/>
          </a:xfrm>
        </p:spPr>
        <p:txBody>
          <a:bodyPr/>
          <a:lstStyle>
            <a:lvl1pPr marL="288000" indent="-288000">
              <a:spcBef>
                <a:spcPts val="12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59AFFAC-B44A-4106-AB5E-D7FEA6836822}"/>
              </a:ext>
            </a:extLst>
          </p:cNvPr>
          <p:cNvSpPr>
            <a:spLocks noGrp="1"/>
          </p:cNvSpPr>
          <p:nvPr>
            <p:ph sz="half" idx="2"/>
          </p:nvPr>
        </p:nvSpPr>
        <p:spPr>
          <a:xfrm>
            <a:off x="6243482" y="1404000"/>
            <a:ext cx="5400000" cy="4608000"/>
          </a:xfrm>
        </p:spPr>
        <p:txBody>
          <a:bodyPr/>
          <a:lstStyle>
            <a:lvl1pPr marL="288000" indent="-288000">
              <a:spcBef>
                <a:spcPts val="12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24F9E53D-E52D-454C-938F-BD750C99C6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92742F-FE91-4920-B471-B84AE25750AD}"/>
              </a:ext>
            </a:extLst>
          </p:cNvPr>
          <p:cNvSpPr>
            <a:spLocks noGrp="1"/>
          </p:cNvSpPr>
          <p:nvPr>
            <p:ph type="sldNum" sz="quarter" idx="12"/>
          </p:nvPr>
        </p:nvSpPr>
        <p:spPr>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35639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06F4-133B-44D2-AA79-8FBAC23B1257}"/>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0525D279-184B-4E37-B15A-E9263DAE6D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2B3700-D5D0-420F-B1E0-32686E1D7793}"/>
              </a:ext>
            </a:extLst>
          </p:cNvPr>
          <p:cNvSpPr>
            <a:spLocks noGrp="1"/>
          </p:cNvSpPr>
          <p:nvPr>
            <p:ph type="sldNum" sz="quarter" idx="12"/>
          </p:nvPr>
        </p:nvSpPr>
        <p:spPr>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1678215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5FADB3-9D36-42DA-9911-2902163F9A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8DB33BC-1427-482B-92FA-142499FF11B2}"/>
              </a:ext>
            </a:extLst>
          </p:cNvPr>
          <p:cNvSpPr>
            <a:spLocks noGrp="1"/>
          </p:cNvSpPr>
          <p:nvPr>
            <p:ph type="sldNum" sz="quarter" idx="12"/>
          </p:nvPr>
        </p:nvSpPr>
        <p:spPr>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1145339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image" Target="../media/image6.sv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8CF534C-5B06-49AE-9538-F6125E0A2656}"/>
              </a:ext>
            </a:extLst>
          </p:cNvPr>
          <p:cNvSpPr/>
          <p:nvPr userDrawn="1"/>
        </p:nvSpPr>
        <p:spPr>
          <a:xfrm>
            <a:off x="11246400" y="6209041"/>
            <a:ext cx="468000" cy="46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Shape, rectangle&#10;&#10;Description automatically generated">
            <a:extLst>
              <a:ext uri="{FF2B5EF4-FFF2-40B4-BE49-F238E27FC236}">
                <a16:creationId xmlns:a16="http://schemas.microsoft.com/office/drawing/2014/main" id="{A3A3EF61-82F0-4FC3-AA94-9B4DC9F89509}"/>
              </a:ext>
            </a:extLst>
          </p:cNvPr>
          <p:cNvPicPr>
            <a:picLocks noChangeAspect="1"/>
          </p:cNvPicPr>
          <p:nvPr userDrawn="1"/>
        </p:nvPicPr>
        <p:blipFill>
          <a:blip r:embed="rId10"/>
          <a:stretch>
            <a:fillRect/>
          </a:stretch>
        </p:blipFill>
        <p:spPr>
          <a:xfrm>
            <a:off x="0" y="0"/>
            <a:ext cx="12191999" cy="1141125"/>
          </a:xfrm>
          <a:prstGeom prst="rect">
            <a:avLst/>
          </a:prstGeom>
        </p:spPr>
      </p:pic>
      <p:pic>
        <p:nvPicPr>
          <p:cNvPr id="21" name="Graphic 20">
            <a:extLst>
              <a:ext uri="{FF2B5EF4-FFF2-40B4-BE49-F238E27FC236}">
                <a16:creationId xmlns:a16="http://schemas.microsoft.com/office/drawing/2014/main" id="{1A2AE35B-3713-4E04-BD23-89F85FEA0452}"/>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9223200" y="100800"/>
            <a:ext cx="2741277" cy="1040400"/>
          </a:xfrm>
          <a:prstGeom prst="rect">
            <a:avLst/>
          </a:prstGeom>
        </p:spPr>
      </p:pic>
      <p:pic>
        <p:nvPicPr>
          <p:cNvPr id="22" name="Picture 21">
            <a:extLst>
              <a:ext uri="{FF2B5EF4-FFF2-40B4-BE49-F238E27FC236}">
                <a16:creationId xmlns:a16="http://schemas.microsoft.com/office/drawing/2014/main" id="{470CB6ED-94F4-43D5-A7E6-1775F1190F7E}"/>
              </a:ext>
            </a:extLst>
          </p:cNvPr>
          <p:cNvPicPr>
            <a:picLocks noChangeAspect="1"/>
          </p:cNvPicPr>
          <p:nvPr userDrawn="1"/>
        </p:nvPicPr>
        <p:blipFill rotWithShape="1">
          <a:blip r:embed="rId13">
            <a:alphaModFix amt="10000"/>
          </a:blip>
          <a:srcRect l="59157" t="44809"/>
          <a:stretch/>
        </p:blipFill>
        <p:spPr>
          <a:xfrm>
            <a:off x="-1" y="0"/>
            <a:ext cx="7097485" cy="3411301"/>
          </a:xfrm>
          <a:prstGeom prst="rect">
            <a:avLst/>
          </a:prstGeom>
          <a:effectLst/>
        </p:spPr>
      </p:pic>
      <p:sp>
        <p:nvSpPr>
          <p:cNvPr id="3" name="Text Placeholder 2">
            <a:extLst>
              <a:ext uri="{FF2B5EF4-FFF2-40B4-BE49-F238E27FC236}">
                <a16:creationId xmlns:a16="http://schemas.microsoft.com/office/drawing/2014/main" id="{BBDFCBA9-E3AE-429C-BF56-B86D80AA05F7}"/>
              </a:ext>
            </a:extLst>
          </p:cNvPr>
          <p:cNvSpPr>
            <a:spLocks noGrp="1"/>
          </p:cNvSpPr>
          <p:nvPr>
            <p:ph type="body" idx="1"/>
          </p:nvPr>
        </p:nvSpPr>
        <p:spPr>
          <a:xfrm>
            <a:off x="548282" y="1404000"/>
            <a:ext cx="11095200" cy="4608000"/>
          </a:xfrm>
          <a:prstGeom prst="rect">
            <a:avLst/>
          </a:prstGeom>
        </p:spPr>
        <p:txBody>
          <a:bodyPr vert="horz" lIns="0" tIns="0" rIns="0" bIns="0" rtlCol="0">
            <a:noAutofit/>
          </a:bodyPr>
          <a:lstStyle/>
          <a:p>
            <a:pPr marL="288000" lvl="0" indent="-288000" algn="l" defTabSz="914400" rtl="0" eaLnBrk="1" latinLnBrk="0" hangingPunct="1">
              <a:lnSpc>
                <a:spcPct val="100000"/>
              </a:lnSpc>
              <a:spcBef>
                <a:spcPts val="1200"/>
              </a:spcBef>
              <a:buClr>
                <a:schemeClr val="tx1"/>
              </a:buClr>
              <a:buFontTx/>
              <a:buBlip>
                <a:blip r:embed="rId14">
                  <a:extLst>
                    <a:ext uri="{96DAC541-7B7A-43D3-8B79-37D633B846F1}">
                      <asvg:svgBlip xmlns:asvg="http://schemas.microsoft.com/office/drawing/2016/SVG/main" r:embed="rId15"/>
                    </a:ext>
                  </a:extLst>
                </a:blip>
              </a:buBlip>
            </a:pPr>
            <a:r>
              <a:rPr lang="en-GB"/>
              <a:t>Click to edit Master text styles</a:t>
            </a:r>
          </a:p>
          <a:p>
            <a:pPr marL="288000" lvl="1" indent="-288000" algn="l" defTabSz="914400" rtl="0" eaLnBrk="1" latinLnBrk="0" hangingPunct="1">
              <a:lnSpc>
                <a:spcPct val="100000"/>
              </a:lnSpc>
              <a:spcBef>
                <a:spcPts val="1200"/>
              </a:spcBef>
              <a:buClr>
                <a:schemeClr val="tx1"/>
              </a:buClr>
              <a:buFontTx/>
              <a:buBlip>
                <a:blip r:embed="rId14">
                  <a:extLst>
                    <a:ext uri="{96DAC541-7B7A-43D3-8B79-37D633B846F1}">
                      <asvg:svgBlip xmlns:asvg="http://schemas.microsoft.com/office/drawing/2016/SVG/main" r:embed="rId15"/>
                    </a:ext>
                  </a:extLst>
                </a:blip>
              </a:buBlip>
            </a:pPr>
            <a:r>
              <a:rPr lang="en-GB"/>
              <a:t>Second level</a:t>
            </a:r>
          </a:p>
          <a:p>
            <a:pPr marL="288000" lvl="2" indent="-288000" algn="l" defTabSz="914400" rtl="0" eaLnBrk="1" latinLnBrk="0" hangingPunct="1">
              <a:lnSpc>
                <a:spcPct val="100000"/>
              </a:lnSpc>
              <a:spcBef>
                <a:spcPts val="1200"/>
              </a:spcBef>
              <a:buClr>
                <a:schemeClr val="tx1"/>
              </a:buClr>
              <a:buFontTx/>
              <a:buBlip>
                <a:blip r:embed="rId14">
                  <a:extLst>
                    <a:ext uri="{96DAC541-7B7A-43D3-8B79-37D633B846F1}">
                      <asvg:svgBlip xmlns:asvg="http://schemas.microsoft.com/office/drawing/2016/SVG/main" r:embed="rId15"/>
                    </a:ext>
                  </a:extLst>
                </a:blip>
              </a:buBlip>
            </a:pPr>
            <a:r>
              <a:rPr lang="en-GB"/>
              <a:t>Third level</a:t>
            </a:r>
          </a:p>
          <a:p>
            <a:pPr marL="288000" lvl="3" indent="-288000" algn="l" defTabSz="914400" rtl="0" eaLnBrk="1" latinLnBrk="0" hangingPunct="1">
              <a:lnSpc>
                <a:spcPct val="100000"/>
              </a:lnSpc>
              <a:spcBef>
                <a:spcPts val="1200"/>
              </a:spcBef>
              <a:buClr>
                <a:schemeClr val="tx1"/>
              </a:buClr>
              <a:buFontTx/>
              <a:buBlip>
                <a:blip r:embed="rId14">
                  <a:extLst>
                    <a:ext uri="{96DAC541-7B7A-43D3-8B79-37D633B846F1}">
                      <asvg:svgBlip xmlns:asvg="http://schemas.microsoft.com/office/drawing/2016/SVG/main" r:embed="rId15"/>
                    </a:ext>
                  </a:extLst>
                </a:blip>
              </a:buBlip>
            </a:pPr>
            <a:r>
              <a:rPr lang="en-GB"/>
              <a:t>Fourth level</a:t>
            </a:r>
          </a:p>
          <a:p>
            <a:pPr marL="288000" lvl="4" indent="-288000" algn="l" defTabSz="914400" rtl="0" eaLnBrk="1" latinLnBrk="0" hangingPunct="1">
              <a:lnSpc>
                <a:spcPct val="100000"/>
              </a:lnSpc>
              <a:spcBef>
                <a:spcPts val="1200"/>
              </a:spcBef>
              <a:buClr>
                <a:schemeClr val="tx1"/>
              </a:buClr>
              <a:buFontTx/>
              <a:buBlip>
                <a:blip r:embed="rId14">
                  <a:extLst>
                    <a:ext uri="{96DAC541-7B7A-43D3-8B79-37D633B846F1}">
                      <asvg:svgBlip xmlns:asvg="http://schemas.microsoft.com/office/drawing/2016/SVG/main" r:embed="rId15"/>
                    </a:ext>
                  </a:extLst>
                </a:blip>
              </a:buBlip>
            </a:pPr>
            <a:r>
              <a:rPr lang="en-GB"/>
              <a:t>Fifth level</a:t>
            </a:r>
          </a:p>
        </p:txBody>
      </p:sp>
      <p:sp>
        <p:nvSpPr>
          <p:cNvPr id="5" name="Footer Placeholder 4">
            <a:extLst>
              <a:ext uri="{FF2B5EF4-FFF2-40B4-BE49-F238E27FC236}">
                <a16:creationId xmlns:a16="http://schemas.microsoft.com/office/drawing/2014/main" id="{C59A56D7-EF10-4FA1-90DA-39844C4B5817}"/>
              </a:ext>
            </a:extLst>
          </p:cNvPr>
          <p:cNvSpPr>
            <a:spLocks noGrp="1"/>
          </p:cNvSpPr>
          <p:nvPr>
            <p:ph type="ftr" sz="quarter" idx="3"/>
          </p:nvPr>
        </p:nvSpPr>
        <p:spPr>
          <a:xfrm>
            <a:off x="548282" y="6303600"/>
            <a:ext cx="10512000" cy="288000"/>
          </a:xfrm>
          <a:prstGeom prst="rect">
            <a:avLst/>
          </a:prstGeom>
        </p:spPr>
        <p:txBody>
          <a:bodyPr vert="horz" lIns="0" tIns="0" rIns="0" bIns="0" rtlCol="0" anchor="b" anchorCtr="0">
            <a:noAutofit/>
          </a:bodyPr>
          <a:lstStyle>
            <a:lvl1pPr algn="l">
              <a:defRPr sz="900" spc="20" baseline="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24DFBB6F-2A7B-435B-891F-1EA962315FE8}"/>
              </a:ext>
            </a:extLst>
          </p:cNvPr>
          <p:cNvSpPr>
            <a:spLocks noGrp="1"/>
          </p:cNvSpPr>
          <p:nvPr>
            <p:ph type="sldNum" sz="quarter" idx="4"/>
          </p:nvPr>
        </p:nvSpPr>
        <p:spPr>
          <a:xfrm>
            <a:off x="11264400" y="6331998"/>
            <a:ext cx="432000" cy="222086"/>
          </a:xfrm>
          <a:prstGeom prst="rect">
            <a:avLst/>
          </a:prstGeom>
        </p:spPr>
        <p:txBody>
          <a:bodyPr vert="horz" lIns="0" tIns="0" rIns="0" bIns="0" rtlCol="0" anchor="ctr">
            <a:noAutofit/>
          </a:bodyPr>
          <a:lstStyle>
            <a:lvl1pPr algn="ctr">
              <a:defRPr sz="900" b="1">
                <a:solidFill>
                  <a:schemeClr val="bg1"/>
                </a:solidFill>
              </a:defRPr>
            </a:lvl1pPr>
          </a:lstStyle>
          <a:p>
            <a:fld id="{D38BAEAC-A895-4A01-AB9B-F6141799970D}" type="slidenum">
              <a:rPr lang="en-GB" smtClean="0"/>
              <a:pPr/>
              <a:t>‹#›</a:t>
            </a:fld>
            <a:endParaRPr lang="en-GB"/>
          </a:p>
        </p:txBody>
      </p:sp>
      <p:sp>
        <p:nvSpPr>
          <p:cNvPr id="2" name="Title Placeholder 1">
            <a:extLst>
              <a:ext uri="{FF2B5EF4-FFF2-40B4-BE49-F238E27FC236}">
                <a16:creationId xmlns:a16="http://schemas.microsoft.com/office/drawing/2014/main" id="{4E595B33-58AD-4532-AEF7-AB747A047888}"/>
              </a:ext>
            </a:extLst>
          </p:cNvPr>
          <p:cNvSpPr>
            <a:spLocks noGrp="1"/>
          </p:cNvSpPr>
          <p:nvPr>
            <p:ph type="title"/>
          </p:nvPr>
        </p:nvSpPr>
        <p:spPr>
          <a:xfrm>
            <a:off x="548282" y="180000"/>
            <a:ext cx="11095200" cy="720000"/>
          </a:xfrm>
          <a:prstGeom prst="rect">
            <a:avLst/>
          </a:prstGeom>
        </p:spPr>
        <p:txBody>
          <a:bodyPr vert="horz" lIns="0" tIns="0" rIns="0" bIns="0" rtlCol="0" anchor="b" anchorCtr="0">
            <a:noAutofit/>
          </a:bodyPr>
          <a:lstStyle/>
          <a:p>
            <a:r>
              <a:rPr lang="en-GB"/>
              <a:t>Click to edit Master title style</a:t>
            </a:r>
          </a:p>
        </p:txBody>
      </p:sp>
      <p:sp>
        <p:nvSpPr>
          <p:cNvPr id="26" name="Oval 25">
            <a:extLst>
              <a:ext uri="{FF2B5EF4-FFF2-40B4-BE49-F238E27FC236}">
                <a16:creationId xmlns:a16="http://schemas.microsoft.com/office/drawing/2014/main" id="{E74B1F8B-EED3-42C5-95CD-0CEF1606DC1B}"/>
              </a:ext>
            </a:extLst>
          </p:cNvPr>
          <p:cNvSpPr/>
          <p:nvPr userDrawn="1"/>
        </p:nvSpPr>
        <p:spPr>
          <a:xfrm>
            <a:off x="11659209" y="6116400"/>
            <a:ext cx="185282" cy="1852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63982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79" r:id="rId5"/>
    <p:sldLayoutId id="2147483681" r:id="rId6"/>
    <p:sldLayoutId id="2147483683" r:id="rId7"/>
    <p:sldLayoutId id="2147483684" r:id="rId8"/>
  </p:sldLayoutIdLst>
  <p:txStyles>
    <p:titleStyle>
      <a:lvl1pPr algn="l" defTabSz="914400" rtl="0" eaLnBrk="1" latinLnBrk="0" hangingPunct="1">
        <a:lnSpc>
          <a:spcPct val="90000"/>
        </a:lnSpc>
        <a:spcBef>
          <a:spcPct val="0"/>
        </a:spcBef>
        <a:buNone/>
        <a:defRPr sz="26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16"/>
        </a:buBlip>
        <a:defRPr lang="en-US" sz="2000" b="0" i="0" kern="1200" dirty="0" smtClean="0">
          <a:solidFill>
            <a:schemeClr val="tx1"/>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FA6BFC-0BEE-6742-B0BE-0DAAF034AFD1}"/>
              </a:ext>
            </a:extLst>
          </p:cNvPr>
          <p:cNvSpPr>
            <a:spLocks noGrp="1"/>
          </p:cNvSpPr>
          <p:nvPr>
            <p:ph type="ctrTitle"/>
          </p:nvPr>
        </p:nvSpPr>
        <p:spPr>
          <a:xfrm>
            <a:off x="648000" y="2997977"/>
            <a:ext cx="6480000" cy="1800000"/>
          </a:xfrm>
        </p:spPr>
        <p:txBody>
          <a:bodyPr rIns="0"/>
          <a:lstStyle/>
          <a:p>
            <a:r>
              <a:rPr lang="en-GB" sz="3600" b="1"/>
              <a:t>The impact of the environment on asthma development and pathophysiology</a:t>
            </a:r>
            <a:endParaRPr lang="en-GB"/>
          </a:p>
        </p:txBody>
      </p:sp>
      <p:sp>
        <p:nvSpPr>
          <p:cNvPr id="9" name="Footer Placeholder 8">
            <a:extLst>
              <a:ext uri="{FF2B5EF4-FFF2-40B4-BE49-F238E27FC236}">
                <a16:creationId xmlns:a16="http://schemas.microsoft.com/office/drawing/2014/main" id="{71AECA1A-01C4-7348-A6C1-7E803B11C9F9}"/>
              </a:ext>
            </a:extLst>
          </p:cNvPr>
          <p:cNvSpPr>
            <a:spLocks noGrp="1"/>
          </p:cNvSpPr>
          <p:nvPr>
            <p:ph type="ftr" sz="quarter" idx="10"/>
          </p:nvPr>
        </p:nvSpPr>
        <p:spPr>
          <a:xfrm>
            <a:off x="648000" y="6303601"/>
            <a:ext cx="10520282" cy="288000"/>
          </a:xfrm>
        </p:spPr>
        <p:txBody>
          <a:bodyPr/>
          <a:lstStyle/>
          <a:p>
            <a:r>
              <a:rPr lang="en-GB" spc="0" dirty="0" err="1"/>
              <a:t>EpiCentral</a:t>
            </a:r>
            <a:r>
              <a:rPr lang="en-GB" spc="0" dirty="0"/>
              <a:t> has been organised and funded by AstraZeneca and Amgen. This material is intended for healthcare professionals only.</a:t>
            </a:r>
            <a:br>
              <a:rPr lang="en-GB" spc="0" dirty="0"/>
            </a:br>
            <a:r>
              <a:rPr lang="en-GB" spc="0" dirty="0"/>
              <a:t>Z4-73309 | Date of preparation: September 2025</a:t>
            </a:r>
          </a:p>
        </p:txBody>
      </p:sp>
      <p:sp>
        <p:nvSpPr>
          <p:cNvPr id="11" name="Date Placeholder 9">
            <a:extLst>
              <a:ext uri="{FF2B5EF4-FFF2-40B4-BE49-F238E27FC236}">
                <a16:creationId xmlns:a16="http://schemas.microsoft.com/office/drawing/2014/main" id="{AA8CF5B6-82C2-9449-949A-779FD2BC4571}"/>
              </a:ext>
            </a:extLst>
          </p:cNvPr>
          <p:cNvSpPr txBox="1">
            <a:spLocks/>
          </p:cNvSpPr>
          <p:nvPr/>
        </p:nvSpPr>
        <p:spPr>
          <a:xfrm>
            <a:off x="1794738" y="2569999"/>
            <a:ext cx="2743200" cy="222181"/>
          </a:xfrm>
          <a:prstGeom prst="rect">
            <a:avLst/>
          </a:prstGeom>
          <a:noFill/>
        </p:spPr>
        <p:txBody>
          <a:bodyPr lIns="0" rIns="0" anchor="ctr"/>
          <a:lstStyle>
            <a:defPPr>
              <a:defRPr lang="en-US"/>
            </a:defPPr>
            <a:lvl1pPr marL="0" algn="r" defTabSz="914400" rtl="0" eaLnBrk="1" latinLnBrk="0" hangingPunct="1">
              <a:defRPr lang="en-GB" sz="900" b="1" i="0" kern="1200" spc="20" smtClean="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GB" b="0">
              <a:latin typeface="Calibri" panose="020F0502020204030204" pitchFamily="34" charset="0"/>
              <a:cs typeface="Calibri" panose="020F0502020204030204" pitchFamily="34" charset="0"/>
            </a:endParaRPr>
          </a:p>
        </p:txBody>
      </p:sp>
      <p:sp>
        <p:nvSpPr>
          <p:cNvPr id="6" name="Subtitle 5">
            <a:extLst>
              <a:ext uri="{FF2B5EF4-FFF2-40B4-BE49-F238E27FC236}">
                <a16:creationId xmlns:a16="http://schemas.microsoft.com/office/drawing/2014/main" id="{5E1E0E1B-7A60-7D1B-EAEE-6CCB33C92B6E}"/>
              </a:ext>
            </a:extLst>
          </p:cNvPr>
          <p:cNvSpPr>
            <a:spLocks noGrp="1"/>
          </p:cNvSpPr>
          <p:nvPr>
            <p:ph type="subTitle" idx="1"/>
          </p:nvPr>
        </p:nvSpPr>
        <p:spPr>
          <a:xfrm>
            <a:off x="648000" y="5137367"/>
            <a:ext cx="6480000" cy="612000"/>
          </a:xfrm>
        </p:spPr>
        <p:txBody>
          <a:bodyPr vert="horz" wrap="square" lIns="0" tIns="0" rIns="0" bIns="0" rtlCol="0" anchor="t">
            <a:noAutofit/>
          </a:bodyPr>
          <a:lstStyle/>
          <a:p>
            <a:r>
              <a:rPr lang="en-GB">
                <a:latin typeface="Calibri"/>
                <a:ea typeface="Roboto"/>
                <a:cs typeface="Calibri"/>
              </a:rPr>
              <a:t>Developed</a:t>
            </a:r>
            <a:r>
              <a:rPr lang="en-GB" sz="2000" b="1">
                <a:latin typeface="Calibri"/>
                <a:ea typeface="Roboto"/>
                <a:cs typeface="Calibri"/>
              </a:rPr>
              <a:t> in collaboration with Professor Harald Renz</a:t>
            </a:r>
          </a:p>
          <a:p>
            <a:endParaRPr lang="en-GB"/>
          </a:p>
        </p:txBody>
      </p:sp>
    </p:spTree>
    <p:extLst>
      <p:ext uri="{BB962C8B-B14F-4D97-AF65-F5344CB8AC3E}">
        <p14:creationId xmlns:p14="http://schemas.microsoft.com/office/powerpoint/2010/main" val="1589127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499AD-DB09-D224-3A6D-D63DD24737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AD0F9F5-D942-A878-E683-84005280AF86}"/>
              </a:ext>
            </a:extLst>
          </p:cNvPr>
          <p:cNvPicPr>
            <a:picLocks noChangeAspect="1"/>
          </p:cNvPicPr>
          <p:nvPr/>
        </p:nvPicPr>
        <p:blipFill>
          <a:blip r:embed="rId3"/>
          <a:stretch>
            <a:fillRect/>
          </a:stretch>
        </p:blipFill>
        <p:spPr>
          <a:xfrm>
            <a:off x="7458191" y="3000186"/>
            <a:ext cx="4252345" cy="1998282"/>
          </a:xfrm>
          <a:prstGeom prst="rect">
            <a:avLst/>
          </a:prstGeom>
        </p:spPr>
      </p:pic>
      <p:sp>
        <p:nvSpPr>
          <p:cNvPr id="4" name="Title 3">
            <a:extLst>
              <a:ext uri="{FF2B5EF4-FFF2-40B4-BE49-F238E27FC236}">
                <a16:creationId xmlns:a16="http://schemas.microsoft.com/office/drawing/2014/main" id="{A0B945D9-356B-3E74-1024-CDC18F3091AA}"/>
              </a:ext>
            </a:extLst>
          </p:cNvPr>
          <p:cNvSpPr>
            <a:spLocks noGrp="1"/>
          </p:cNvSpPr>
          <p:nvPr>
            <p:ph type="title"/>
          </p:nvPr>
        </p:nvSpPr>
        <p:spPr/>
        <p:txBody>
          <a:bodyPr rIns="0"/>
          <a:lstStyle/>
          <a:p>
            <a:r>
              <a:rPr lang="en-GB" sz="2400" noProof="0"/>
              <a:t>Activation of cellular and molecular pathways by climate change events</a:t>
            </a:r>
            <a:endParaRPr lang="en-GB" sz="2400"/>
          </a:p>
        </p:txBody>
      </p:sp>
      <p:sp>
        <p:nvSpPr>
          <p:cNvPr id="5" name="Content Placeholder 4">
            <a:extLst>
              <a:ext uri="{FF2B5EF4-FFF2-40B4-BE49-F238E27FC236}">
                <a16:creationId xmlns:a16="http://schemas.microsoft.com/office/drawing/2014/main" id="{4EC78648-C555-DE72-8B6A-B04E7C8AAD42}"/>
              </a:ext>
            </a:extLst>
          </p:cNvPr>
          <p:cNvSpPr>
            <a:spLocks noGrp="1"/>
          </p:cNvSpPr>
          <p:nvPr>
            <p:ph idx="1"/>
          </p:nvPr>
        </p:nvSpPr>
        <p:spPr>
          <a:xfrm>
            <a:off x="548282" y="1404000"/>
            <a:ext cx="4165555" cy="4608000"/>
          </a:xfrm>
        </p:spPr>
        <p:txBody>
          <a:bodyPr/>
          <a:lstStyle/>
          <a:p>
            <a:r>
              <a:rPr lang="en-GB" sz="1800"/>
              <a:t>Definition of event-triggered </a:t>
            </a:r>
            <a:r>
              <a:rPr lang="en-GB" sz="1800" b="1">
                <a:solidFill>
                  <a:schemeClr val="tx2"/>
                </a:solidFill>
              </a:rPr>
              <a:t>cellular and molecular pathways </a:t>
            </a:r>
            <a:r>
              <a:rPr lang="en-GB" sz="1800"/>
              <a:t>is in its infancy</a:t>
            </a:r>
          </a:p>
          <a:p>
            <a:pPr lvl="1"/>
            <a:r>
              <a:rPr lang="en-GB"/>
              <a:t>E.g., extreme heat, toxins, wildfires, increased exposures </a:t>
            </a:r>
            <a:br>
              <a:rPr lang="en-GB"/>
            </a:br>
            <a:r>
              <a:rPr lang="en-GB"/>
              <a:t>to pollutants, allergens, dust, etc.</a:t>
            </a:r>
            <a:r>
              <a:rPr lang="en-GB" baseline="30000"/>
              <a:t>1</a:t>
            </a:r>
            <a:r>
              <a:rPr lang="en-GB"/>
              <a:t> </a:t>
            </a:r>
          </a:p>
          <a:p>
            <a:endParaRPr lang="en-GB" sz="1800"/>
          </a:p>
          <a:p>
            <a:r>
              <a:rPr lang="en-GB" sz="1800"/>
              <a:t>Cellular and molecular pathways in different organs </a:t>
            </a:r>
            <a:r>
              <a:rPr lang="en-GB" sz="1800" b="1">
                <a:solidFill>
                  <a:schemeClr val="tx2"/>
                </a:solidFill>
              </a:rPr>
              <a:t>overlap,</a:t>
            </a:r>
            <a:r>
              <a:rPr lang="en-GB" sz="1800"/>
              <a:t> which may contribute to the similar inflammatory responses throughout the body</a:t>
            </a:r>
            <a:r>
              <a:rPr lang="en-GB" sz="1800" baseline="30000"/>
              <a:t>1</a:t>
            </a:r>
          </a:p>
          <a:p>
            <a:pPr lvl="1"/>
            <a:r>
              <a:rPr lang="en-GB" sz="1600"/>
              <a:t>Multiple particles and soluble triggers </a:t>
            </a:r>
            <a:r>
              <a:rPr lang="en-GB" sz="1600" b="1">
                <a:solidFill>
                  <a:schemeClr val="tx2"/>
                </a:solidFill>
              </a:rPr>
              <a:t>integrate within the inflammasome </a:t>
            </a:r>
            <a:r>
              <a:rPr lang="en-GB" sz="1600"/>
              <a:t>of epithelial cells and stimulate the </a:t>
            </a:r>
            <a:r>
              <a:rPr lang="en-GB" sz="1600" b="1">
                <a:solidFill>
                  <a:schemeClr val="tx2"/>
                </a:solidFill>
              </a:rPr>
              <a:t>synergistic pathways</a:t>
            </a:r>
            <a:r>
              <a:rPr lang="en-GB" sz="1600" baseline="30000"/>
              <a:t>1</a:t>
            </a:r>
            <a:r>
              <a:rPr lang="en-GB" sz="1600"/>
              <a:t> </a:t>
            </a:r>
          </a:p>
          <a:p>
            <a:endParaRPr lang="en-GB"/>
          </a:p>
        </p:txBody>
      </p:sp>
      <p:sp>
        <p:nvSpPr>
          <p:cNvPr id="8" name="Footer Placeholder 8">
            <a:extLst>
              <a:ext uri="{FF2B5EF4-FFF2-40B4-BE49-F238E27FC236}">
                <a16:creationId xmlns:a16="http://schemas.microsoft.com/office/drawing/2014/main" id="{563064DD-CBE6-55A7-9811-2074CD10BC56}"/>
              </a:ext>
            </a:extLst>
          </p:cNvPr>
          <p:cNvSpPr>
            <a:spLocks noGrp="1"/>
          </p:cNvSpPr>
          <p:nvPr>
            <p:ph type="ftr" sz="quarter" idx="11"/>
          </p:nvPr>
        </p:nvSpPr>
        <p:spPr/>
        <p:txBody>
          <a:bodyPr/>
          <a:lstStyle/>
          <a:p>
            <a:r>
              <a:rPr lang="en-GB" sz="800" noProof="0" dirty="0"/>
              <a:t>Figure adapted from </a:t>
            </a:r>
            <a:r>
              <a:rPr lang="it-IT" sz="800" dirty="0"/>
              <a:t>Berni Canani R, et al. </a:t>
            </a:r>
            <a:r>
              <a:rPr lang="it-IT" sz="800" i="1" dirty="0"/>
              <a:t>Allergy</a:t>
            </a:r>
            <a:r>
              <a:rPr lang="it-IT" sz="800" dirty="0"/>
              <a:t>. 2024;79(6):1485–500.</a:t>
            </a:r>
            <a:br>
              <a:rPr lang="en-GB" sz="800" noProof="0" dirty="0"/>
            </a:br>
            <a:r>
              <a:rPr lang="en-GB" sz="800" noProof="0" dirty="0"/>
              <a:t>EOS, </a:t>
            </a:r>
            <a:r>
              <a:rPr lang="en-GB" sz="800" dirty="0"/>
              <a:t>eosinophil; NEU, neutrophil.</a:t>
            </a:r>
            <a:br>
              <a:rPr lang="en-GB" sz="800" noProof="0" dirty="0"/>
            </a:br>
            <a:r>
              <a:rPr lang="en-GB" sz="800" noProof="0" dirty="0"/>
              <a:t>1. </a:t>
            </a:r>
            <a:r>
              <a:rPr lang="en-GB" sz="800" noProof="0" dirty="0" err="1"/>
              <a:t>Skevaki</a:t>
            </a:r>
            <a:r>
              <a:rPr lang="en-GB" sz="800" noProof="0" dirty="0"/>
              <a:t> C, et al. </a:t>
            </a:r>
            <a:r>
              <a:rPr lang="en-GB" sz="800" i="1" noProof="0" dirty="0"/>
              <a:t>J Allergy Clin Immunol</a:t>
            </a:r>
            <a:r>
              <a:rPr lang="en-GB" sz="800" noProof="0" dirty="0"/>
              <a:t>. 2024;153(5):1194–205</a:t>
            </a:r>
            <a:r>
              <a:rPr lang="en-GB" sz="800" dirty="0"/>
              <a:t>; 2. </a:t>
            </a:r>
            <a:r>
              <a:rPr lang="it-IT" sz="800" dirty="0"/>
              <a:t>Berni Canani R, et al. </a:t>
            </a:r>
            <a:r>
              <a:rPr lang="it-IT" sz="800" i="1" dirty="0"/>
              <a:t>Allergy</a:t>
            </a:r>
            <a:r>
              <a:rPr lang="it-IT" sz="800" dirty="0"/>
              <a:t>. 2024;79(6):1485–500.</a:t>
            </a:r>
            <a:endParaRPr lang="en-GB" sz="800" noProof="0" dirty="0"/>
          </a:p>
          <a:p>
            <a:pPr marL="0" indent="0"/>
            <a:r>
              <a:rPr lang="en-GB" sz="800" spc="0" dirty="0"/>
              <a:t>Z4-73309 | Date of preparation: September 2025</a:t>
            </a:r>
          </a:p>
        </p:txBody>
      </p:sp>
      <p:sp>
        <p:nvSpPr>
          <p:cNvPr id="2" name="Slide Number Placeholder 1">
            <a:extLst>
              <a:ext uri="{FF2B5EF4-FFF2-40B4-BE49-F238E27FC236}">
                <a16:creationId xmlns:a16="http://schemas.microsoft.com/office/drawing/2014/main" id="{2AF249CA-83BB-BAA5-B965-EC1FB3155F7F}"/>
              </a:ext>
            </a:extLst>
          </p:cNvPr>
          <p:cNvSpPr>
            <a:spLocks noGrp="1"/>
          </p:cNvSpPr>
          <p:nvPr>
            <p:ph type="sldNum" sz="quarter" idx="12"/>
          </p:nvPr>
        </p:nvSpPr>
        <p:spPr/>
        <p:txBody>
          <a:bodyPr/>
          <a:lstStyle/>
          <a:p>
            <a:fld id="{D38BAEAC-A895-4A01-AB9B-F6141799970D}" type="slidenum">
              <a:rPr lang="en-GB" smtClean="0"/>
              <a:pPr/>
              <a:t>10</a:t>
            </a:fld>
            <a:endParaRPr lang="en-GB"/>
          </a:p>
        </p:txBody>
      </p:sp>
      <p:grpSp>
        <p:nvGrpSpPr>
          <p:cNvPr id="6" name="Group 5" hidden="1">
            <a:extLst>
              <a:ext uri="{FF2B5EF4-FFF2-40B4-BE49-F238E27FC236}">
                <a16:creationId xmlns:a16="http://schemas.microsoft.com/office/drawing/2014/main" id="{C67E1A71-1756-3041-2473-A4A8E2467DF6}"/>
              </a:ext>
            </a:extLst>
          </p:cNvPr>
          <p:cNvGrpSpPr/>
          <p:nvPr/>
        </p:nvGrpSpPr>
        <p:grpSpPr>
          <a:xfrm>
            <a:off x="-482321" y="-157018"/>
            <a:ext cx="14491398" cy="6724073"/>
            <a:chOff x="-482321" y="-157018"/>
            <a:chExt cx="14491398" cy="6724073"/>
          </a:xfrm>
        </p:grpSpPr>
        <p:grpSp>
          <p:nvGrpSpPr>
            <p:cNvPr id="7" name="Group 6">
              <a:extLst>
                <a:ext uri="{FF2B5EF4-FFF2-40B4-BE49-F238E27FC236}">
                  <a16:creationId xmlns:a16="http://schemas.microsoft.com/office/drawing/2014/main" id="{4EACC885-A497-E772-A297-CDB86082227C}"/>
                </a:ext>
              </a:extLst>
            </p:cNvPr>
            <p:cNvGrpSpPr/>
            <p:nvPr userDrawn="1"/>
          </p:nvGrpSpPr>
          <p:grpSpPr>
            <a:xfrm>
              <a:off x="0" y="-157018"/>
              <a:ext cx="548282" cy="6724073"/>
              <a:chOff x="0" y="-157018"/>
              <a:chExt cx="548282" cy="6724073"/>
            </a:xfrm>
          </p:grpSpPr>
          <p:cxnSp>
            <p:nvCxnSpPr>
              <p:cNvPr id="16" name="Straight Connector 15">
                <a:extLst>
                  <a:ext uri="{FF2B5EF4-FFF2-40B4-BE49-F238E27FC236}">
                    <a16:creationId xmlns:a16="http://schemas.microsoft.com/office/drawing/2014/main" id="{0FDA366B-AEB9-0A84-A282-5C0E425F4FAF}"/>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C08F60-2DA9-7A4F-1B1B-32494FFFBCAB}"/>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CBCA6E55-9F83-723C-86B9-8B8BF38D7820}"/>
                </a:ext>
              </a:extLst>
            </p:cNvPr>
            <p:cNvGrpSpPr/>
            <p:nvPr userDrawn="1"/>
          </p:nvGrpSpPr>
          <p:grpSpPr>
            <a:xfrm>
              <a:off x="11643718" y="-157018"/>
              <a:ext cx="548282" cy="6724073"/>
              <a:chOff x="0" y="-157018"/>
              <a:chExt cx="548282" cy="6724073"/>
            </a:xfrm>
          </p:grpSpPr>
          <p:cxnSp>
            <p:nvCxnSpPr>
              <p:cNvPr id="14" name="Straight Connector 13">
                <a:extLst>
                  <a:ext uri="{FF2B5EF4-FFF2-40B4-BE49-F238E27FC236}">
                    <a16:creationId xmlns:a16="http://schemas.microsoft.com/office/drawing/2014/main" id="{7F2DF08C-3583-AB05-6036-DA978B326D3C}"/>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F83747-7A6A-F8B8-9E45-98FC75B36F4C}"/>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9C5537FB-CD7B-5A4B-FA46-367295863CA1}"/>
                </a:ext>
              </a:extLst>
            </p:cNvPr>
            <p:cNvGrpSpPr/>
            <p:nvPr userDrawn="1"/>
          </p:nvGrpSpPr>
          <p:grpSpPr>
            <a:xfrm>
              <a:off x="-482321" y="830342"/>
              <a:ext cx="14491398" cy="5736713"/>
              <a:chOff x="-482321" y="830342"/>
              <a:chExt cx="14491398" cy="5736713"/>
            </a:xfrm>
          </p:grpSpPr>
          <p:cxnSp>
            <p:nvCxnSpPr>
              <p:cNvPr id="11" name="Straight Connector 10">
                <a:extLst>
                  <a:ext uri="{FF2B5EF4-FFF2-40B4-BE49-F238E27FC236}">
                    <a16:creationId xmlns:a16="http://schemas.microsoft.com/office/drawing/2014/main" id="{0D8D84F1-B9E4-EAA6-46A4-0DA680C4888F}"/>
                  </a:ext>
                </a:extLst>
              </p:cNvPr>
              <p:cNvCxnSpPr/>
              <p:nvPr userDrawn="1"/>
            </p:nvCxnSpPr>
            <p:spPr>
              <a:xfrm>
                <a:off x="-482321" y="1481752"/>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58C2477-E5D3-6C8D-E43C-67423F81A972}"/>
                  </a:ext>
                </a:extLst>
              </p:cNvPr>
              <p:cNvCxnSpPr/>
              <p:nvPr userDrawn="1"/>
            </p:nvCxnSpPr>
            <p:spPr>
              <a:xfrm>
                <a:off x="-329921" y="6567055"/>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BD90AB3-556E-592E-55FB-CE8F27DE582A}"/>
                  </a:ext>
                </a:extLst>
              </p:cNvPr>
              <p:cNvCxnSpPr/>
              <p:nvPr userDrawn="1"/>
            </p:nvCxnSpPr>
            <p:spPr>
              <a:xfrm>
                <a:off x="-482321" y="830342"/>
                <a:ext cx="14338998"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1" name="TextBox 20">
            <a:extLst>
              <a:ext uri="{FF2B5EF4-FFF2-40B4-BE49-F238E27FC236}">
                <a16:creationId xmlns:a16="http://schemas.microsoft.com/office/drawing/2014/main" id="{36A2D247-F761-BE72-6386-4501E6D1BF79}"/>
              </a:ext>
            </a:extLst>
          </p:cNvPr>
          <p:cNvSpPr txBox="1"/>
          <p:nvPr/>
        </p:nvSpPr>
        <p:spPr>
          <a:xfrm>
            <a:off x="7444056" y="5159695"/>
            <a:ext cx="4252344" cy="738664"/>
          </a:xfrm>
          <a:prstGeom prst="rect">
            <a:avLst/>
          </a:prstGeom>
          <a:solidFill>
            <a:schemeClr val="accent2">
              <a:lumMod val="20000"/>
              <a:lumOff val="80000"/>
              <a:alpha val="70000"/>
            </a:schemeClr>
          </a:solidFill>
          <a:ln>
            <a:solidFill>
              <a:schemeClr val="accent2"/>
            </a:solidFill>
          </a:ln>
        </p:spPr>
        <p:txBody>
          <a:bodyPr wrap="square">
            <a:spAutoFit/>
          </a:bodyPr>
          <a:lstStyle/>
          <a:p>
            <a:r>
              <a:rPr lang="en-GB" sz="1400" i="0">
                <a:effectLst/>
                <a:latin typeface="Elsevier Sans"/>
              </a:rPr>
              <a:t>This results in </a:t>
            </a:r>
            <a:r>
              <a:rPr lang="en-GB" sz="1400" b="1" i="0">
                <a:effectLst/>
                <a:latin typeface="Elsevier Sans"/>
              </a:rPr>
              <a:t>exacerbation</a:t>
            </a:r>
            <a:r>
              <a:rPr lang="en-GB" sz="1400" i="0">
                <a:effectLst/>
                <a:latin typeface="Elsevier Sans"/>
              </a:rPr>
              <a:t> </a:t>
            </a:r>
            <a:r>
              <a:rPr lang="en-GB" sz="1400">
                <a:latin typeface="Elsevier Sans"/>
              </a:rPr>
              <a:t>of </a:t>
            </a:r>
            <a:r>
              <a:rPr lang="en-GB" sz="1400" b="1">
                <a:latin typeface="Elsevier Sans"/>
              </a:rPr>
              <a:t>chronic</a:t>
            </a:r>
            <a:r>
              <a:rPr lang="en-GB" sz="1400" b="1" i="0">
                <a:effectLst/>
                <a:latin typeface="Elsevier Sans"/>
              </a:rPr>
              <a:t> inflammatory conditions </a:t>
            </a:r>
            <a:r>
              <a:rPr lang="en-GB" sz="1400" i="0">
                <a:effectLst/>
                <a:latin typeface="Elsevier Sans"/>
              </a:rPr>
              <a:t>in the upper and lower airways, such as asthma</a:t>
            </a:r>
            <a:r>
              <a:rPr lang="en-GB" sz="1400" i="0" baseline="30000">
                <a:effectLst/>
                <a:latin typeface="Elsevier Sans"/>
              </a:rPr>
              <a:t>1</a:t>
            </a:r>
            <a:endParaRPr lang="en-GB" sz="1400"/>
          </a:p>
        </p:txBody>
      </p:sp>
      <p:cxnSp>
        <p:nvCxnSpPr>
          <p:cNvPr id="23" name="Straight Arrow Connector 22">
            <a:extLst>
              <a:ext uri="{FF2B5EF4-FFF2-40B4-BE49-F238E27FC236}">
                <a16:creationId xmlns:a16="http://schemas.microsoft.com/office/drawing/2014/main" id="{3868C01D-8B18-BB1F-EBC3-F5DB0AB17417}"/>
              </a:ext>
            </a:extLst>
          </p:cNvPr>
          <p:cNvCxnSpPr>
            <a:cxnSpLocks/>
          </p:cNvCxnSpPr>
          <p:nvPr/>
        </p:nvCxnSpPr>
        <p:spPr>
          <a:xfrm flipH="1" flipV="1">
            <a:off x="7197658" y="2673179"/>
            <a:ext cx="608520" cy="236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045BE0D-027A-ACE5-A40D-9DC96C737A4F}"/>
              </a:ext>
            </a:extLst>
          </p:cNvPr>
          <p:cNvCxnSpPr>
            <a:cxnSpLocks/>
          </p:cNvCxnSpPr>
          <p:nvPr/>
        </p:nvCxnSpPr>
        <p:spPr>
          <a:xfrm>
            <a:off x="10892413" y="4453994"/>
            <a:ext cx="203023" cy="5444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8A99A74-4B53-22B5-DE1E-D4F4986A4957}"/>
              </a:ext>
            </a:extLst>
          </p:cNvPr>
          <p:cNvSpPr txBox="1"/>
          <p:nvPr/>
        </p:nvSpPr>
        <p:spPr>
          <a:xfrm>
            <a:off x="4820090" y="1452053"/>
            <a:ext cx="7097769" cy="338554"/>
          </a:xfrm>
          <a:prstGeom prst="rect">
            <a:avLst/>
          </a:prstGeom>
          <a:noFill/>
        </p:spPr>
        <p:txBody>
          <a:bodyPr wrap="square">
            <a:spAutoFit/>
          </a:bodyPr>
          <a:lstStyle/>
          <a:p>
            <a:pPr algn="ctr"/>
            <a:r>
              <a:rPr lang="en-GB" sz="1600" b="1"/>
              <a:t>Epithelial disruption in atopic dermatitis, eosinophilic oesophagitis and asthma</a:t>
            </a:r>
            <a:r>
              <a:rPr lang="en-GB" sz="1600" b="1" baseline="30000"/>
              <a:t>2</a:t>
            </a:r>
            <a:endParaRPr lang="en-GB" sz="1600" b="1"/>
          </a:p>
        </p:txBody>
      </p:sp>
      <p:sp>
        <p:nvSpPr>
          <p:cNvPr id="22" name="TextBox 21">
            <a:extLst>
              <a:ext uri="{FF2B5EF4-FFF2-40B4-BE49-F238E27FC236}">
                <a16:creationId xmlns:a16="http://schemas.microsoft.com/office/drawing/2014/main" id="{899545F3-9CF7-2240-BAB6-3F7574342CDC}"/>
              </a:ext>
            </a:extLst>
          </p:cNvPr>
          <p:cNvSpPr txBox="1"/>
          <p:nvPr/>
        </p:nvSpPr>
        <p:spPr>
          <a:xfrm>
            <a:off x="5088226" y="1868305"/>
            <a:ext cx="6181106" cy="738664"/>
          </a:xfrm>
          <a:prstGeom prst="rect">
            <a:avLst/>
          </a:prstGeom>
          <a:solidFill>
            <a:schemeClr val="accent2">
              <a:lumMod val="20000"/>
              <a:lumOff val="80000"/>
              <a:alpha val="70000"/>
            </a:schemeClr>
          </a:solidFill>
          <a:ln>
            <a:solidFill>
              <a:schemeClr val="accent2"/>
            </a:solidFill>
          </a:ln>
        </p:spPr>
        <p:txBody>
          <a:bodyPr wrap="square">
            <a:spAutoFit/>
          </a:bodyPr>
          <a:lstStyle/>
          <a:p>
            <a:pPr>
              <a:buNone/>
            </a:pPr>
            <a:r>
              <a:rPr lang="en-GB" sz="1400" b="1">
                <a:latin typeface="Elsevier Sans"/>
              </a:rPr>
              <a:t>Climate change </a:t>
            </a:r>
            <a:r>
              <a:rPr lang="en-GB" sz="1400">
                <a:latin typeface="Elsevier Sans"/>
              </a:rPr>
              <a:t>triggers events such as wildfires, sandstorms and extreme heatwaves, and increases exposure to dust and aeroallergens. These affect the </a:t>
            </a:r>
            <a:r>
              <a:rPr lang="en-GB" sz="1400" b="1">
                <a:latin typeface="Elsevier Sans"/>
              </a:rPr>
              <a:t>integrity and function of the epithelial barrier </a:t>
            </a:r>
            <a:r>
              <a:rPr lang="en-GB" sz="1400">
                <a:latin typeface="Elsevier Sans"/>
              </a:rPr>
              <a:t>in the skin, lung and gut</a:t>
            </a:r>
            <a:r>
              <a:rPr lang="en-GB" sz="1400" baseline="30000">
                <a:latin typeface="Elsevier Sans"/>
              </a:rPr>
              <a:t>1</a:t>
            </a:r>
            <a:endParaRPr lang="en-GB" sz="1400">
              <a:latin typeface="Elsevier Sans"/>
            </a:endParaRPr>
          </a:p>
        </p:txBody>
      </p:sp>
    </p:spTree>
    <p:extLst>
      <p:ext uri="{BB962C8B-B14F-4D97-AF65-F5344CB8AC3E}">
        <p14:creationId xmlns:p14="http://schemas.microsoft.com/office/powerpoint/2010/main" val="812013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0B617-4DE7-EA9A-4C44-89A466DBA1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B4DEB88-1330-651E-99D1-08262BD35753}"/>
              </a:ext>
            </a:extLst>
          </p:cNvPr>
          <p:cNvSpPr>
            <a:spLocks noGrp="1"/>
          </p:cNvSpPr>
          <p:nvPr>
            <p:ph type="title"/>
          </p:nvPr>
        </p:nvSpPr>
        <p:spPr/>
        <p:txBody>
          <a:bodyPr rIns="0"/>
          <a:lstStyle/>
          <a:p>
            <a:r>
              <a:rPr lang="en-GB" sz="2400" noProof="0"/>
              <a:t>Major effects of climate change with an impact on immunity </a:t>
            </a:r>
            <a:br>
              <a:rPr lang="en-GB" sz="2400" noProof="0"/>
            </a:br>
            <a:r>
              <a:rPr lang="en-GB" sz="2400" noProof="0"/>
              <a:t>and inflammation</a:t>
            </a:r>
            <a:r>
              <a:rPr lang="en-GB" sz="2400" baseline="30000"/>
              <a:t>1,2</a:t>
            </a:r>
            <a:endParaRPr lang="en-GB" sz="2400"/>
          </a:p>
        </p:txBody>
      </p:sp>
      <p:sp>
        <p:nvSpPr>
          <p:cNvPr id="8" name="Footer Placeholder 8">
            <a:extLst>
              <a:ext uri="{FF2B5EF4-FFF2-40B4-BE49-F238E27FC236}">
                <a16:creationId xmlns:a16="http://schemas.microsoft.com/office/drawing/2014/main" id="{7B9576E4-9343-2FD6-E01C-36BF83C962E5}"/>
              </a:ext>
            </a:extLst>
          </p:cNvPr>
          <p:cNvSpPr>
            <a:spLocks noGrp="1"/>
          </p:cNvSpPr>
          <p:nvPr>
            <p:ph type="ftr" sz="quarter" idx="11"/>
          </p:nvPr>
        </p:nvSpPr>
        <p:spPr/>
        <p:txBody>
          <a:bodyPr/>
          <a:lstStyle/>
          <a:p>
            <a:r>
              <a:rPr lang="en-GB" sz="800" noProof="0" dirty="0"/>
              <a:t>COPD, chronic obstructive pulmonary disease; CXCL, CXC-chemokine ligand; IL, interleukin; </a:t>
            </a:r>
            <a:r>
              <a:rPr lang="en-GB" sz="800" noProof="0" dirty="0" err="1"/>
              <a:t>NFkb</a:t>
            </a:r>
            <a:r>
              <a:rPr lang="en-GB" sz="800" noProof="0" dirty="0"/>
              <a:t>, nuclear factor-</a:t>
            </a:r>
            <a:r>
              <a:rPr lang="en-GB" sz="800" noProof="0" dirty="0" err="1">
                <a:cs typeface="Calibri" panose="020F0502020204030204" pitchFamily="34" charset="0"/>
              </a:rPr>
              <a:t>κ</a:t>
            </a:r>
            <a:r>
              <a:rPr lang="en-GB" sz="800" noProof="0" dirty="0" err="1"/>
              <a:t>B</a:t>
            </a:r>
            <a:r>
              <a:rPr lang="en-GB" sz="800" noProof="0" dirty="0"/>
              <a:t>; NLRP3, nucleotide-binding oligomerisation domain</a:t>
            </a:r>
            <a:r>
              <a:rPr lang="en-GB" sz="800" i="0" noProof="0" dirty="0">
                <a:effectLst/>
              </a:rPr>
              <a:t>-like receptor protein 3; PM, particulate matter; </a:t>
            </a:r>
            <a:r>
              <a:rPr lang="en-GB" sz="800" noProof="0" dirty="0"/>
              <a:t>ROS, reactive oxygen species; Th2, T helper type 2; TSLP, thymic stromal lymphopoietin. </a:t>
            </a:r>
            <a:br>
              <a:rPr lang="en-GB" sz="800" noProof="0" dirty="0"/>
            </a:br>
            <a:r>
              <a:rPr lang="en-GB" sz="800" noProof="0" dirty="0"/>
              <a:t>1. </a:t>
            </a:r>
            <a:r>
              <a:rPr lang="en-GB" sz="800" noProof="0" dirty="0" err="1"/>
              <a:t>Skevaki</a:t>
            </a:r>
            <a:r>
              <a:rPr lang="en-GB" sz="800" noProof="0" dirty="0"/>
              <a:t> C, et al. </a:t>
            </a:r>
            <a:r>
              <a:rPr lang="en-GB" sz="800" i="1" noProof="0" dirty="0"/>
              <a:t>J Allergy Clin Immunol</a:t>
            </a:r>
            <a:r>
              <a:rPr lang="en-GB" sz="800" noProof="0" dirty="0"/>
              <a:t>. 2024;153(5):1194–205. </a:t>
            </a:r>
            <a:r>
              <a:rPr lang="en-GB" sz="800" dirty="0"/>
              <a:t>2. </a:t>
            </a:r>
            <a:r>
              <a:rPr lang="pt-BR" sz="800" dirty="0"/>
              <a:t>Urrutia-Pereira M, et al. </a:t>
            </a:r>
            <a:r>
              <a:rPr lang="pt-BR" sz="800" i="1" dirty="0"/>
              <a:t>J Pediatr (Rio J).</a:t>
            </a:r>
            <a:r>
              <a:rPr lang="pt-BR" sz="800" dirty="0"/>
              <a:t> 2022;98(Suppl. 1):S47–S54.</a:t>
            </a:r>
            <a:endParaRPr lang="en-GB" sz="800" noProof="0" dirty="0"/>
          </a:p>
          <a:p>
            <a:pPr marL="0" indent="0">
              <a:spcBef>
                <a:spcPts val="0"/>
              </a:spcBef>
              <a:spcAft>
                <a:spcPts val="300"/>
              </a:spcAft>
            </a:pPr>
            <a:r>
              <a:rPr lang="en-GB" sz="800" spc="0" dirty="0"/>
              <a:t>Z4-73309 | Date of preparation: September 2025</a:t>
            </a:r>
          </a:p>
        </p:txBody>
      </p:sp>
      <p:sp>
        <p:nvSpPr>
          <p:cNvPr id="2" name="Slide Number Placeholder 1">
            <a:extLst>
              <a:ext uri="{FF2B5EF4-FFF2-40B4-BE49-F238E27FC236}">
                <a16:creationId xmlns:a16="http://schemas.microsoft.com/office/drawing/2014/main" id="{E09CFDD1-3215-46E5-7586-1949B28E3056}"/>
              </a:ext>
            </a:extLst>
          </p:cNvPr>
          <p:cNvSpPr>
            <a:spLocks noGrp="1"/>
          </p:cNvSpPr>
          <p:nvPr>
            <p:ph type="sldNum" sz="quarter" idx="12"/>
          </p:nvPr>
        </p:nvSpPr>
        <p:spPr/>
        <p:txBody>
          <a:bodyPr/>
          <a:lstStyle/>
          <a:p>
            <a:fld id="{D38BAEAC-A895-4A01-AB9B-F6141799970D}" type="slidenum">
              <a:rPr lang="en-GB" smtClean="0"/>
              <a:pPr/>
              <a:t>11</a:t>
            </a:fld>
            <a:endParaRPr lang="en-GB"/>
          </a:p>
        </p:txBody>
      </p:sp>
      <p:grpSp>
        <p:nvGrpSpPr>
          <p:cNvPr id="6" name="Group 5" hidden="1">
            <a:extLst>
              <a:ext uri="{FF2B5EF4-FFF2-40B4-BE49-F238E27FC236}">
                <a16:creationId xmlns:a16="http://schemas.microsoft.com/office/drawing/2014/main" id="{B31783E2-2242-76FD-34C7-2DE921AFAC4B}"/>
              </a:ext>
            </a:extLst>
          </p:cNvPr>
          <p:cNvGrpSpPr/>
          <p:nvPr/>
        </p:nvGrpSpPr>
        <p:grpSpPr>
          <a:xfrm>
            <a:off x="-482321" y="-157018"/>
            <a:ext cx="14491398" cy="6724073"/>
            <a:chOff x="-482321" y="-157018"/>
            <a:chExt cx="14491398" cy="6724073"/>
          </a:xfrm>
        </p:grpSpPr>
        <p:grpSp>
          <p:nvGrpSpPr>
            <p:cNvPr id="7" name="Group 6">
              <a:extLst>
                <a:ext uri="{FF2B5EF4-FFF2-40B4-BE49-F238E27FC236}">
                  <a16:creationId xmlns:a16="http://schemas.microsoft.com/office/drawing/2014/main" id="{57C9465F-035A-10F7-742A-767B998042A1}"/>
                </a:ext>
              </a:extLst>
            </p:cNvPr>
            <p:cNvGrpSpPr/>
            <p:nvPr userDrawn="1"/>
          </p:nvGrpSpPr>
          <p:grpSpPr>
            <a:xfrm>
              <a:off x="0" y="-157018"/>
              <a:ext cx="548282" cy="6724073"/>
              <a:chOff x="0" y="-157018"/>
              <a:chExt cx="548282" cy="6724073"/>
            </a:xfrm>
          </p:grpSpPr>
          <p:cxnSp>
            <p:nvCxnSpPr>
              <p:cNvPr id="16" name="Straight Connector 15">
                <a:extLst>
                  <a:ext uri="{FF2B5EF4-FFF2-40B4-BE49-F238E27FC236}">
                    <a16:creationId xmlns:a16="http://schemas.microsoft.com/office/drawing/2014/main" id="{F6800706-7970-19DA-E4C0-5FCF4A1BB410}"/>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459E4E-95B4-513B-F723-F22F4EED9149}"/>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B81721AF-C8E7-DE4B-F240-FF7DEB3C94F0}"/>
                </a:ext>
              </a:extLst>
            </p:cNvPr>
            <p:cNvGrpSpPr/>
            <p:nvPr userDrawn="1"/>
          </p:nvGrpSpPr>
          <p:grpSpPr>
            <a:xfrm>
              <a:off x="11643718" y="-157018"/>
              <a:ext cx="548282" cy="6724073"/>
              <a:chOff x="0" y="-157018"/>
              <a:chExt cx="548282" cy="6724073"/>
            </a:xfrm>
          </p:grpSpPr>
          <p:cxnSp>
            <p:nvCxnSpPr>
              <p:cNvPr id="14" name="Straight Connector 13">
                <a:extLst>
                  <a:ext uri="{FF2B5EF4-FFF2-40B4-BE49-F238E27FC236}">
                    <a16:creationId xmlns:a16="http://schemas.microsoft.com/office/drawing/2014/main" id="{2634E6F7-A7FC-C289-182F-1BC74C6B0CC6}"/>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E2E543-BA41-C0C0-3CBC-63AB3A485F88}"/>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FFB6CA82-4AF7-E571-4B83-A5C5ECFF047E}"/>
                </a:ext>
              </a:extLst>
            </p:cNvPr>
            <p:cNvGrpSpPr/>
            <p:nvPr userDrawn="1"/>
          </p:nvGrpSpPr>
          <p:grpSpPr>
            <a:xfrm>
              <a:off x="-482321" y="830342"/>
              <a:ext cx="14491398" cy="5736713"/>
              <a:chOff x="-482321" y="830342"/>
              <a:chExt cx="14491398" cy="5736713"/>
            </a:xfrm>
          </p:grpSpPr>
          <p:cxnSp>
            <p:nvCxnSpPr>
              <p:cNvPr id="11" name="Straight Connector 10">
                <a:extLst>
                  <a:ext uri="{FF2B5EF4-FFF2-40B4-BE49-F238E27FC236}">
                    <a16:creationId xmlns:a16="http://schemas.microsoft.com/office/drawing/2014/main" id="{571137F7-29AD-243D-1F23-AA6734DD976C}"/>
                  </a:ext>
                </a:extLst>
              </p:cNvPr>
              <p:cNvCxnSpPr/>
              <p:nvPr userDrawn="1"/>
            </p:nvCxnSpPr>
            <p:spPr>
              <a:xfrm>
                <a:off x="-482321" y="1481752"/>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ED0CD24-A923-2E14-CC73-36A6E03D5E4F}"/>
                  </a:ext>
                </a:extLst>
              </p:cNvPr>
              <p:cNvCxnSpPr/>
              <p:nvPr userDrawn="1"/>
            </p:nvCxnSpPr>
            <p:spPr>
              <a:xfrm>
                <a:off x="-329921" y="6567055"/>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37EA940-2680-D52F-A671-416614166470}"/>
                  </a:ext>
                </a:extLst>
              </p:cNvPr>
              <p:cNvCxnSpPr/>
              <p:nvPr userDrawn="1"/>
            </p:nvCxnSpPr>
            <p:spPr>
              <a:xfrm>
                <a:off x="-482321" y="830342"/>
                <a:ext cx="14338998"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3" name="TextBox 22">
            <a:extLst>
              <a:ext uri="{FF2B5EF4-FFF2-40B4-BE49-F238E27FC236}">
                <a16:creationId xmlns:a16="http://schemas.microsoft.com/office/drawing/2014/main" id="{E8B2901D-A04B-9838-70C8-D53CE5FAE005}"/>
              </a:ext>
            </a:extLst>
          </p:cNvPr>
          <p:cNvSpPr txBox="1"/>
          <p:nvPr/>
        </p:nvSpPr>
        <p:spPr>
          <a:xfrm>
            <a:off x="7298952" y="3005332"/>
            <a:ext cx="4269104" cy="954107"/>
          </a:xfrm>
          <a:prstGeom prst="rect">
            <a:avLst/>
          </a:prstGeom>
          <a:solidFill>
            <a:schemeClr val="bg2">
              <a:lumMod val="20000"/>
              <a:lumOff val="80000"/>
            </a:schemeClr>
          </a:solidFill>
        </p:spPr>
        <p:txBody>
          <a:bodyPr wrap="square">
            <a:spAutoFit/>
          </a:bodyPr>
          <a:lstStyle/>
          <a:p>
            <a:pPr>
              <a:defRPr sz="1000"/>
            </a:pPr>
            <a:r>
              <a:rPr lang="en-GB" sz="1400" b="1" dirty="0">
                <a:solidFill>
                  <a:schemeClr val="bg2"/>
                </a:solidFill>
              </a:rPr>
              <a:t>Clinical outcomes: </a:t>
            </a:r>
            <a:r>
              <a:rPr lang="en-GB" sz="1400" dirty="0"/>
              <a:t>chronic inflammatory disease with metabolic dysregulation (allergies, </a:t>
            </a:r>
            <a:r>
              <a:rPr lang="en-GB" sz="1400" dirty="0" err="1"/>
              <a:t>autoimmunities</a:t>
            </a:r>
            <a:r>
              <a:rPr lang="en-GB" sz="1400" dirty="0"/>
              <a:t>). Metabolic disease with chronic inflammation (e.g., diabetes, cardiovascular disease)</a:t>
            </a:r>
          </a:p>
        </p:txBody>
      </p:sp>
      <p:sp>
        <p:nvSpPr>
          <p:cNvPr id="25" name="TextBox 24">
            <a:extLst>
              <a:ext uri="{FF2B5EF4-FFF2-40B4-BE49-F238E27FC236}">
                <a16:creationId xmlns:a16="http://schemas.microsoft.com/office/drawing/2014/main" id="{0C435ED8-8FC3-08CB-E30F-31B5F038E163}"/>
              </a:ext>
            </a:extLst>
          </p:cNvPr>
          <p:cNvSpPr txBox="1"/>
          <p:nvPr/>
        </p:nvSpPr>
        <p:spPr>
          <a:xfrm>
            <a:off x="9410829" y="2168834"/>
            <a:ext cx="2128162" cy="738659"/>
          </a:xfrm>
          <a:prstGeom prst="rect">
            <a:avLst/>
          </a:prstGeom>
          <a:solidFill>
            <a:schemeClr val="accent1">
              <a:lumMod val="20000"/>
              <a:lumOff val="80000"/>
            </a:schemeClr>
          </a:solidFill>
        </p:spPr>
        <p:txBody>
          <a:bodyPr wrap="square">
            <a:noAutofit/>
          </a:bodyPr>
          <a:lstStyle/>
          <a:p>
            <a:r>
              <a:rPr lang="en-GB" sz="1400" b="1" dirty="0">
                <a:solidFill>
                  <a:schemeClr val="accent1"/>
                </a:solidFill>
              </a:rPr>
              <a:t>Immunity:</a:t>
            </a:r>
            <a:r>
              <a:rPr lang="en-GB" sz="1400" dirty="0"/>
              <a:t> chronic and adipo-inflammation</a:t>
            </a:r>
          </a:p>
        </p:txBody>
      </p:sp>
      <p:sp>
        <p:nvSpPr>
          <p:cNvPr id="28" name="TextBox 27">
            <a:extLst>
              <a:ext uri="{FF2B5EF4-FFF2-40B4-BE49-F238E27FC236}">
                <a16:creationId xmlns:a16="http://schemas.microsoft.com/office/drawing/2014/main" id="{385E7721-7D41-4794-5A79-8A40BF2ECBEB}"/>
              </a:ext>
            </a:extLst>
          </p:cNvPr>
          <p:cNvSpPr txBox="1"/>
          <p:nvPr/>
        </p:nvSpPr>
        <p:spPr>
          <a:xfrm>
            <a:off x="7309030" y="2174253"/>
            <a:ext cx="2026677" cy="738664"/>
          </a:xfrm>
          <a:prstGeom prst="rect">
            <a:avLst/>
          </a:prstGeom>
          <a:solidFill>
            <a:schemeClr val="accent1">
              <a:lumMod val="20000"/>
              <a:lumOff val="80000"/>
            </a:schemeClr>
          </a:solidFill>
        </p:spPr>
        <p:txBody>
          <a:bodyPr wrap="square">
            <a:spAutoFit/>
          </a:bodyPr>
          <a:lstStyle/>
          <a:p>
            <a:r>
              <a:rPr lang="en-GB" sz="1400" b="1" dirty="0">
                <a:solidFill>
                  <a:schemeClr val="accent1"/>
                </a:solidFill>
              </a:rPr>
              <a:t>Immunity:</a:t>
            </a:r>
            <a:r>
              <a:rPr lang="en-GB" sz="1400" dirty="0"/>
              <a:t> reduced tolerance and adaptive immunity</a:t>
            </a:r>
          </a:p>
        </p:txBody>
      </p:sp>
      <p:sp>
        <p:nvSpPr>
          <p:cNvPr id="30" name="TextBox 29">
            <a:extLst>
              <a:ext uri="{FF2B5EF4-FFF2-40B4-BE49-F238E27FC236}">
                <a16:creationId xmlns:a16="http://schemas.microsoft.com/office/drawing/2014/main" id="{CAFD8B7C-A268-B6A3-E303-4A8BBFC4DEBE}"/>
              </a:ext>
            </a:extLst>
          </p:cNvPr>
          <p:cNvSpPr txBox="1"/>
          <p:nvPr/>
        </p:nvSpPr>
        <p:spPr>
          <a:xfrm>
            <a:off x="7300415" y="1326388"/>
            <a:ext cx="2042833" cy="738664"/>
          </a:xfrm>
          <a:prstGeom prst="rect">
            <a:avLst/>
          </a:prstGeom>
          <a:solidFill>
            <a:schemeClr val="accent2"/>
          </a:solidFill>
        </p:spPr>
        <p:txBody>
          <a:bodyPr wrap="square">
            <a:spAutoFit/>
          </a:bodyPr>
          <a:lstStyle/>
          <a:p>
            <a:pPr algn="ctr">
              <a:defRPr sz="1100" b="1"/>
            </a:pPr>
            <a:endParaRPr lang="en-GB" sz="1400">
              <a:solidFill>
                <a:srgbClr val="F9F9F9"/>
              </a:solidFill>
            </a:endParaRPr>
          </a:p>
          <a:p>
            <a:pPr algn="ctr">
              <a:defRPr sz="1100" b="1"/>
            </a:pPr>
            <a:r>
              <a:rPr lang="en-GB" sz="1400">
                <a:solidFill>
                  <a:srgbClr val="F9F9F9"/>
                </a:solidFill>
              </a:rPr>
              <a:t>Reduced biodiversity</a:t>
            </a:r>
            <a:r>
              <a:rPr lang="en-GB" sz="1400" baseline="30000">
                <a:solidFill>
                  <a:srgbClr val="F9F9F9"/>
                </a:solidFill>
              </a:rPr>
              <a:t>1</a:t>
            </a:r>
            <a:endParaRPr lang="en-GB" sz="1400">
              <a:solidFill>
                <a:srgbClr val="F9F9F9"/>
              </a:solidFill>
            </a:endParaRPr>
          </a:p>
          <a:p>
            <a:pPr>
              <a:defRPr sz="1100" b="1"/>
            </a:pPr>
            <a:endParaRPr lang="en-GB" sz="1400">
              <a:solidFill>
                <a:srgbClr val="F9F9F9"/>
              </a:solidFill>
            </a:endParaRPr>
          </a:p>
        </p:txBody>
      </p:sp>
      <p:sp>
        <p:nvSpPr>
          <p:cNvPr id="31" name="TextBox 30">
            <a:extLst>
              <a:ext uri="{FF2B5EF4-FFF2-40B4-BE49-F238E27FC236}">
                <a16:creationId xmlns:a16="http://schemas.microsoft.com/office/drawing/2014/main" id="{2F5865C5-4524-E8CD-CEC3-DDBDE84A370C}"/>
              </a:ext>
            </a:extLst>
          </p:cNvPr>
          <p:cNvSpPr txBox="1"/>
          <p:nvPr/>
        </p:nvSpPr>
        <p:spPr>
          <a:xfrm>
            <a:off x="9410654" y="1335344"/>
            <a:ext cx="2128336" cy="738664"/>
          </a:xfrm>
          <a:prstGeom prst="rect">
            <a:avLst/>
          </a:prstGeom>
          <a:solidFill>
            <a:schemeClr val="accent2"/>
          </a:solidFill>
        </p:spPr>
        <p:txBody>
          <a:bodyPr wrap="square">
            <a:spAutoFit/>
          </a:bodyPr>
          <a:lstStyle/>
          <a:p>
            <a:pPr algn="ctr">
              <a:defRPr sz="1100" b="1"/>
            </a:pPr>
            <a:r>
              <a:rPr lang="en-GB" sz="1400">
                <a:solidFill>
                  <a:srgbClr val="F9F9F9"/>
                </a:solidFill>
              </a:rPr>
              <a:t>Obesity </a:t>
            </a:r>
            <a:r>
              <a:rPr lang="en-GB" sz="1400" b="1">
                <a:solidFill>
                  <a:srgbClr val="F9F9F9"/>
                </a:solidFill>
              </a:rPr>
              <a:t>(common driver for global warming and metabolic syndrome)</a:t>
            </a:r>
            <a:r>
              <a:rPr lang="en-GB" sz="1400" b="1" baseline="30000">
                <a:solidFill>
                  <a:srgbClr val="F9F9F9"/>
                </a:solidFill>
              </a:rPr>
              <a:t>1</a:t>
            </a:r>
            <a:endParaRPr lang="en-GB" sz="1400" b="1">
              <a:solidFill>
                <a:srgbClr val="F9F9F9"/>
              </a:solidFill>
            </a:endParaRPr>
          </a:p>
        </p:txBody>
      </p:sp>
      <p:sp>
        <p:nvSpPr>
          <p:cNvPr id="32" name="TextBox 31">
            <a:extLst>
              <a:ext uri="{FF2B5EF4-FFF2-40B4-BE49-F238E27FC236}">
                <a16:creationId xmlns:a16="http://schemas.microsoft.com/office/drawing/2014/main" id="{B6BB802C-0770-B709-242C-111FF6E4C03E}"/>
              </a:ext>
            </a:extLst>
          </p:cNvPr>
          <p:cNvSpPr txBox="1"/>
          <p:nvPr/>
        </p:nvSpPr>
        <p:spPr>
          <a:xfrm>
            <a:off x="5119999" y="1326388"/>
            <a:ext cx="2073364" cy="738664"/>
          </a:xfrm>
          <a:prstGeom prst="rect">
            <a:avLst/>
          </a:prstGeom>
          <a:solidFill>
            <a:schemeClr val="accent2"/>
          </a:solidFill>
        </p:spPr>
        <p:txBody>
          <a:bodyPr wrap="square">
            <a:spAutoFit/>
          </a:bodyPr>
          <a:lstStyle/>
          <a:p>
            <a:pPr algn="ctr">
              <a:defRPr sz="1100" b="1"/>
            </a:pPr>
            <a:r>
              <a:rPr lang="en-GB" sz="1400">
                <a:solidFill>
                  <a:srgbClr val="F9F9F9"/>
                </a:solidFill>
              </a:rPr>
              <a:t>Pollen exposure</a:t>
            </a:r>
          </a:p>
          <a:p>
            <a:pPr algn="ctr"/>
            <a:r>
              <a:rPr lang="en-GB" sz="1400" b="1">
                <a:solidFill>
                  <a:srgbClr val="F9F9F9"/>
                </a:solidFill>
              </a:rPr>
              <a:t>(counts, pollen season, allergenicity)</a:t>
            </a:r>
            <a:r>
              <a:rPr lang="en-GB" sz="1400" b="1" baseline="30000">
                <a:solidFill>
                  <a:srgbClr val="F9F9F9"/>
                </a:solidFill>
              </a:rPr>
              <a:t>1</a:t>
            </a:r>
            <a:endParaRPr lang="en-GB" sz="1400" b="1">
              <a:solidFill>
                <a:srgbClr val="F9F9F9"/>
              </a:solidFill>
            </a:endParaRPr>
          </a:p>
        </p:txBody>
      </p:sp>
      <p:sp>
        <p:nvSpPr>
          <p:cNvPr id="33" name="TextBox 32">
            <a:extLst>
              <a:ext uri="{FF2B5EF4-FFF2-40B4-BE49-F238E27FC236}">
                <a16:creationId xmlns:a16="http://schemas.microsoft.com/office/drawing/2014/main" id="{2271DD24-8173-A727-614D-EEE7A186F7A4}"/>
              </a:ext>
            </a:extLst>
          </p:cNvPr>
          <p:cNvSpPr txBox="1"/>
          <p:nvPr/>
        </p:nvSpPr>
        <p:spPr>
          <a:xfrm>
            <a:off x="5121255" y="2760724"/>
            <a:ext cx="2072970" cy="1169551"/>
          </a:xfrm>
          <a:prstGeom prst="rect">
            <a:avLst/>
          </a:prstGeom>
          <a:solidFill>
            <a:schemeClr val="accent1">
              <a:lumMod val="20000"/>
              <a:lumOff val="80000"/>
            </a:schemeClr>
          </a:solidFill>
        </p:spPr>
        <p:txBody>
          <a:bodyPr wrap="square">
            <a:spAutoFit/>
          </a:bodyPr>
          <a:lstStyle/>
          <a:p>
            <a:r>
              <a:rPr lang="en-GB" sz="1400" b="1">
                <a:solidFill>
                  <a:schemeClr val="accent1"/>
                </a:solidFill>
              </a:rPr>
              <a:t>Immunity:</a:t>
            </a:r>
            <a:r>
              <a:rPr lang="en-GB" sz="1400"/>
              <a:t> inflammation instructing type 2 responses (eosinophils, mast cells), decreasing Th2 inflammation</a:t>
            </a:r>
          </a:p>
        </p:txBody>
      </p:sp>
      <p:sp>
        <p:nvSpPr>
          <p:cNvPr id="35" name="TextBox 34">
            <a:extLst>
              <a:ext uri="{FF2B5EF4-FFF2-40B4-BE49-F238E27FC236}">
                <a16:creationId xmlns:a16="http://schemas.microsoft.com/office/drawing/2014/main" id="{62CC7947-62E1-6DEC-3DE9-5C35BBA5A9D3}"/>
              </a:ext>
            </a:extLst>
          </p:cNvPr>
          <p:cNvSpPr txBox="1"/>
          <p:nvPr/>
        </p:nvSpPr>
        <p:spPr>
          <a:xfrm>
            <a:off x="5113860" y="2169126"/>
            <a:ext cx="2072967" cy="523220"/>
          </a:xfrm>
          <a:prstGeom prst="rect">
            <a:avLst/>
          </a:prstGeom>
          <a:solidFill>
            <a:schemeClr val="tx2">
              <a:lumMod val="20000"/>
              <a:lumOff val="80000"/>
            </a:schemeClr>
          </a:solidFill>
        </p:spPr>
        <p:txBody>
          <a:bodyPr wrap="square">
            <a:spAutoFit/>
          </a:bodyPr>
          <a:lstStyle/>
          <a:p>
            <a:r>
              <a:rPr lang="en-GB" sz="1400" b="1">
                <a:solidFill>
                  <a:schemeClr val="tx2"/>
                </a:solidFill>
              </a:rPr>
              <a:t>Epithelial barrier: </a:t>
            </a:r>
            <a:r>
              <a:rPr lang="en-GB" sz="1400"/>
              <a:t>TSLP, IL-33 and IL-25</a:t>
            </a:r>
          </a:p>
        </p:txBody>
      </p:sp>
      <p:sp>
        <p:nvSpPr>
          <p:cNvPr id="36" name="TextBox 35">
            <a:extLst>
              <a:ext uri="{FF2B5EF4-FFF2-40B4-BE49-F238E27FC236}">
                <a16:creationId xmlns:a16="http://schemas.microsoft.com/office/drawing/2014/main" id="{A0A7E39C-6134-668B-C540-B19B9CA3A039}"/>
              </a:ext>
            </a:extLst>
          </p:cNvPr>
          <p:cNvSpPr txBox="1"/>
          <p:nvPr/>
        </p:nvSpPr>
        <p:spPr>
          <a:xfrm>
            <a:off x="5113860" y="3998653"/>
            <a:ext cx="2079503" cy="738664"/>
          </a:xfrm>
          <a:prstGeom prst="rect">
            <a:avLst/>
          </a:prstGeom>
          <a:solidFill>
            <a:schemeClr val="bg2">
              <a:lumMod val="20000"/>
              <a:lumOff val="80000"/>
            </a:schemeClr>
          </a:solidFill>
        </p:spPr>
        <p:txBody>
          <a:bodyPr wrap="square">
            <a:spAutoFit/>
          </a:bodyPr>
          <a:lstStyle/>
          <a:p>
            <a:pPr>
              <a:defRPr sz="1000"/>
            </a:pPr>
            <a:r>
              <a:rPr lang="en-GB" sz="1400" b="1">
                <a:solidFill>
                  <a:schemeClr val="bg2"/>
                </a:solidFill>
              </a:rPr>
              <a:t>Clinical outcomes: </a:t>
            </a:r>
            <a:r>
              <a:rPr lang="en-GB" sz="1400"/>
              <a:t>asthma, allergic rhinitis, conjunctivitis and sinusitis</a:t>
            </a:r>
          </a:p>
        </p:txBody>
      </p:sp>
      <p:sp>
        <p:nvSpPr>
          <p:cNvPr id="37" name="TextBox 36">
            <a:extLst>
              <a:ext uri="{FF2B5EF4-FFF2-40B4-BE49-F238E27FC236}">
                <a16:creationId xmlns:a16="http://schemas.microsoft.com/office/drawing/2014/main" id="{9007C6AB-D4B8-1091-987D-0D43F8F9690A}"/>
              </a:ext>
            </a:extLst>
          </p:cNvPr>
          <p:cNvSpPr txBox="1"/>
          <p:nvPr/>
        </p:nvSpPr>
        <p:spPr>
          <a:xfrm>
            <a:off x="2956364" y="1313416"/>
            <a:ext cx="2073364" cy="738664"/>
          </a:xfrm>
          <a:prstGeom prst="rect">
            <a:avLst/>
          </a:prstGeom>
          <a:solidFill>
            <a:schemeClr val="accent2"/>
          </a:solidFill>
        </p:spPr>
        <p:txBody>
          <a:bodyPr wrap="square">
            <a:spAutoFit/>
          </a:bodyPr>
          <a:lstStyle/>
          <a:p>
            <a:pPr algn="ctr">
              <a:defRPr sz="1100" b="1"/>
            </a:pPr>
            <a:r>
              <a:rPr lang="en-GB" sz="1400">
                <a:solidFill>
                  <a:srgbClr val="F9F9F9"/>
                </a:solidFill>
              </a:rPr>
              <a:t>Air pollutants </a:t>
            </a:r>
            <a:r>
              <a:rPr lang="en-GB" sz="1400" b="1">
                <a:solidFill>
                  <a:srgbClr val="F9F9F9"/>
                </a:solidFill>
              </a:rPr>
              <a:t>(e.g., PM, O</a:t>
            </a:r>
            <a:r>
              <a:rPr lang="en-GB" sz="1400" b="1" baseline="-25000">
                <a:solidFill>
                  <a:srgbClr val="F9F9F9"/>
                </a:solidFill>
              </a:rPr>
              <a:t>3</a:t>
            </a:r>
            <a:r>
              <a:rPr lang="en-GB" sz="1400" b="1">
                <a:solidFill>
                  <a:srgbClr val="F9F9F9"/>
                </a:solidFill>
              </a:rPr>
              <a:t>, CO</a:t>
            </a:r>
            <a:r>
              <a:rPr lang="en-GB" sz="1400" b="1" baseline="-25000">
                <a:solidFill>
                  <a:srgbClr val="F9F9F9"/>
                </a:solidFill>
              </a:rPr>
              <a:t>2</a:t>
            </a:r>
            <a:r>
              <a:rPr lang="en-GB" sz="1400" b="1">
                <a:solidFill>
                  <a:srgbClr val="F9F9F9"/>
                </a:solidFill>
              </a:rPr>
              <a:t>) and wildfires, dust and sandstorms</a:t>
            </a:r>
            <a:r>
              <a:rPr lang="en-GB" sz="1400" b="1" baseline="30000">
                <a:solidFill>
                  <a:srgbClr val="F9F9F9"/>
                </a:solidFill>
              </a:rPr>
              <a:t>1,2</a:t>
            </a:r>
            <a:endParaRPr lang="en-GB" sz="1400">
              <a:solidFill>
                <a:srgbClr val="F9F9F9"/>
              </a:solidFill>
            </a:endParaRPr>
          </a:p>
        </p:txBody>
      </p:sp>
      <p:sp>
        <p:nvSpPr>
          <p:cNvPr id="38" name="TextBox 37">
            <a:extLst>
              <a:ext uri="{FF2B5EF4-FFF2-40B4-BE49-F238E27FC236}">
                <a16:creationId xmlns:a16="http://schemas.microsoft.com/office/drawing/2014/main" id="{C2AC5B85-7E87-9A29-E0B1-6ECB10C0D64F}"/>
              </a:ext>
            </a:extLst>
          </p:cNvPr>
          <p:cNvSpPr txBox="1"/>
          <p:nvPr/>
        </p:nvSpPr>
        <p:spPr>
          <a:xfrm>
            <a:off x="2965376" y="2159801"/>
            <a:ext cx="2072967" cy="954107"/>
          </a:xfrm>
          <a:prstGeom prst="rect">
            <a:avLst/>
          </a:prstGeom>
          <a:solidFill>
            <a:schemeClr val="tx2">
              <a:lumMod val="20000"/>
              <a:lumOff val="80000"/>
            </a:schemeClr>
          </a:solidFill>
        </p:spPr>
        <p:txBody>
          <a:bodyPr wrap="square">
            <a:spAutoFit/>
          </a:bodyPr>
          <a:lstStyle/>
          <a:p>
            <a:r>
              <a:rPr lang="en-GB" sz="1400" b="1">
                <a:solidFill>
                  <a:schemeClr val="tx2"/>
                </a:solidFill>
              </a:rPr>
              <a:t>Epithelial barrier: </a:t>
            </a:r>
            <a:r>
              <a:rPr lang="en-GB" sz="1400"/>
              <a:t>ROS-production, NFkb-activation, IL-1, NLRP3-inflammasome, CXCL8 </a:t>
            </a:r>
          </a:p>
        </p:txBody>
      </p:sp>
      <p:sp>
        <p:nvSpPr>
          <p:cNvPr id="39" name="TextBox 38">
            <a:extLst>
              <a:ext uri="{FF2B5EF4-FFF2-40B4-BE49-F238E27FC236}">
                <a16:creationId xmlns:a16="http://schemas.microsoft.com/office/drawing/2014/main" id="{5670733A-2D12-3591-A436-FE559B00CD2B}"/>
              </a:ext>
            </a:extLst>
          </p:cNvPr>
          <p:cNvSpPr txBox="1"/>
          <p:nvPr/>
        </p:nvSpPr>
        <p:spPr>
          <a:xfrm>
            <a:off x="2965373" y="3185788"/>
            <a:ext cx="2072970" cy="1384995"/>
          </a:xfrm>
          <a:prstGeom prst="rect">
            <a:avLst/>
          </a:prstGeom>
          <a:solidFill>
            <a:schemeClr val="accent1">
              <a:lumMod val="20000"/>
              <a:lumOff val="80000"/>
            </a:schemeClr>
          </a:solidFill>
        </p:spPr>
        <p:txBody>
          <a:bodyPr wrap="square">
            <a:spAutoFit/>
          </a:bodyPr>
          <a:lstStyle/>
          <a:p>
            <a:r>
              <a:rPr lang="en-GB" sz="1400" b="1">
                <a:solidFill>
                  <a:schemeClr val="accent1"/>
                </a:solidFill>
              </a:rPr>
              <a:t>Immunity:</a:t>
            </a:r>
            <a:r>
              <a:rPr lang="en-GB" sz="1400"/>
              <a:t> activation of neutrophils, macrophages and other innate immune cells, T-cell suppression and decreasing adaptive immunity</a:t>
            </a:r>
          </a:p>
        </p:txBody>
      </p:sp>
      <p:sp>
        <p:nvSpPr>
          <p:cNvPr id="40" name="TextBox 39">
            <a:extLst>
              <a:ext uri="{FF2B5EF4-FFF2-40B4-BE49-F238E27FC236}">
                <a16:creationId xmlns:a16="http://schemas.microsoft.com/office/drawing/2014/main" id="{4F68722D-F59F-1E9C-74A6-65CD12515E6E}"/>
              </a:ext>
            </a:extLst>
          </p:cNvPr>
          <p:cNvSpPr txBox="1"/>
          <p:nvPr/>
        </p:nvSpPr>
        <p:spPr>
          <a:xfrm>
            <a:off x="2965373" y="4642663"/>
            <a:ext cx="2079503" cy="1384995"/>
          </a:xfrm>
          <a:prstGeom prst="rect">
            <a:avLst/>
          </a:prstGeom>
          <a:solidFill>
            <a:schemeClr val="bg2">
              <a:lumMod val="20000"/>
              <a:lumOff val="80000"/>
            </a:schemeClr>
          </a:solidFill>
        </p:spPr>
        <p:txBody>
          <a:bodyPr wrap="square">
            <a:spAutoFit/>
          </a:bodyPr>
          <a:lstStyle/>
          <a:p>
            <a:pPr>
              <a:defRPr sz="1000"/>
            </a:pPr>
            <a:r>
              <a:rPr lang="en-GB" sz="1400" b="1">
                <a:solidFill>
                  <a:schemeClr val="bg2"/>
                </a:solidFill>
              </a:rPr>
              <a:t>Clinical outcomes: </a:t>
            </a:r>
            <a:r>
              <a:rPr lang="en-GB" sz="1400"/>
              <a:t>chronic inflammatory lung disease (new onset, worsening of existing disease including COPD, asthma, rhinosinusitis)</a:t>
            </a:r>
          </a:p>
        </p:txBody>
      </p:sp>
      <p:sp>
        <p:nvSpPr>
          <p:cNvPr id="45" name="TextBox 44">
            <a:extLst>
              <a:ext uri="{FF2B5EF4-FFF2-40B4-BE49-F238E27FC236}">
                <a16:creationId xmlns:a16="http://schemas.microsoft.com/office/drawing/2014/main" id="{3DB9E39C-9429-E91B-2210-8EAF0D437090}"/>
              </a:ext>
            </a:extLst>
          </p:cNvPr>
          <p:cNvSpPr txBox="1"/>
          <p:nvPr/>
        </p:nvSpPr>
        <p:spPr>
          <a:xfrm>
            <a:off x="807483" y="1322789"/>
            <a:ext cx="2073364" cy="738664"/>
          </a:xfrm>
          <a:prstGeom prst="rect">
            <a:avLst/>
          </a:prstGeom>
          <a:solidFill>
            <a:schemeClr val="accent2"/>
          </a:solidFill>
        </p:spPr>
        <p:txBody>
          <a:bodyPr wrap="square">
            <a:spAutoFit/>
          </a:bodyPr>
          <a:lstStyle/>
          <a:p>
            <a:pPr algn="ctr">
              <a:defRPr sz="1100" b="1"/>
            </a:pPr>
            <a:endParaRPr lang="en-GB" sz="1400">
              <a:solidFill>
                <a:srgbClr val="F9F9F9"/>
              </a:solidFill>
            </a:endParaRPr>
          </a:p>
          <a:p>
            <a:pPr algn="ctr">
              <a:defRPr sz="1100" b="1"/>
            </a:pPr>
            <a:r>
              <a:rPr lang="en-GB" sz="1400">
                <a:solidFill>
                  <a:srgbClr val="F9F9F9"/>
                </a:solidFill>
              </a:rPr>
              <a:t>Extreme heatwaves</a:t>
            </a:r>
            <a:r>
              <a:rPr lang="en-GB" sz="1400" baseline="30000">
                <a:solidFill>
                  <a:srgbClr val="F9F9F9"/>
                </a:solidFill>
              </a:rPr>
              <a:t>1</a:t>
            </a:r>
            <a:endParaRPr lang="en-GB" sz="1400">
              <a:solidFill>
                <a:srgbClr val="F9F9F9"/>
              </a:solidFill>
            </a:endParaRPr>
          </a:p>
          <a:p>
            <a:pPr algn="ctr">
              <a:defRPr sz="1100" b="1"/>
            </a:pPr>
            <a:endParaRPr lang="en-GB" sz="1400">
              <a:solidFill>
                <a:srgbClr val="F9F9F9"/>
              </a:solidFill>
            </a:endParaRPr>
          </a:p>
        </p:txBody>
      </p:sp>
      <p:sp>
        <p:nvSpPr>
          <p:cNvPr id="46" name="TextBox 45">
            <a:extLst>
              <a:ext uri="{FF2B5EF4-FFF2-40B4-BE49-F238E27FC236}">
                <a16:creationId xmlns:a16="http://schemas.microsoft.com/office/drawing/2014/main" id="{E432BC05-F537-6FB4-BA0C-FC3CCF47FE80}"/>
              </a:ext>
            </a:extLst>
          </p:cNvPr>
          <p:cNvSpPr txBox="1"/>
          <p:nvPr/>
        </p:nvSpPr>
        <p:spPr>
          <a:xfrm>
            <a:off x="816495" y="2169174"/>
            <a:ext cx="2072967" cy="523220"/>
          </a:xfrm>
          <a:prstGeom prst="rect">
            <a:avLst/>
          </a:prstGeom>
          <a:solidFill>
            <a:schemeClr val="tx2">
              <a:lumMod val="20000"/>
              <a:lumOff val="80000"/>
            </a:schemeClr>
          </a:solidFill>
        </p:spPr>
        <p:txBody>
          <a:bodyPr wrap="square">
            <a:spAutoFit/>
          </a:bodyPr>
          <a:lstStyle/>
          <a:p>
            <a:r>
              <a:rPr lang="en-GB" sz="1400" b="1">
                <a:solidFill>
                  <a:schemeClr val="tx2"/>
                </a:solidFill>
              </a:rPr>
              <a:t>Epithelial barrier: </a:t>
            </a:r>
            <a:r>
              <a:rPr lang="en-GB" sz="1400"/>
              <a:t>leaky gut syndrome</a:t>
            </a:r>
          </a:p>
        </p:txBody>
      </p:sp>
      <p:sp>
        <p:nvSpPr>
          <p:cNvPr id="47" name="TextBox 46">
            <a:extLst>
              <a:ext uri="{FF2B5EF4-FFF2-40B4-BE49-F238E27FC236}">
                <a16:creationId xmlns:a16="http://schemas.microsoft.com/office/drawing/2014/main" id="{5BB32039-3578-A486-269F-4FE89BBA47E6}"/>
              </a:ext>
            </a:extLst>
          </p:cNvPr>
          <p:cNvSpPr txBox="1"/>
          <p:nvPr/>
        </p:nvSpPr>
        <p:spPr>
          <a:xfrm>
            <a:off x="816492" y="2767107"/>
            <a:ext cx="2072970" cy="954107"/>
          </a:xfrm>
          <a:prstGeom prst="rect">
            <a:avLst/>
          </a:prstGeom>
          <a:solidFill>
            <a:schemeClr val="accent1">
              <a:lumMod val="20000"/>
              <a:lumOff val="80000"/>
            </a:schemeClr>
          </a:solidFill>
        </p:spPr>
        <p:txBody>
          <a:bodyPr wrap="square">
            <a:spAutoFit/>
          </a:bodyPr>
          <a:lstStyle/>
          <a:p>
            <a:r>
              <a:rPr lang="en-GB" sz="1400" b="1">
                <a:solidFill>
                  <a:schemeClr val="accent1"/>
                </a:solidFill>
              </a:rPr>
              <a:t>Immunity:</a:t>
            </a:r>
            <a:r>
              <a:rPr lang="en-GB" sz="1400"/>
              <a:t> Endotoxin-triggered inflammation, decreases adaptive immunity</a:t>
            </a:r>
          </a:p>
        </p:txBody>
      </p:sp>
      <p:sp>
        <p:nvSpPr>
          <p:cNvPr id="48" name="TextBox 47">
            <a:extLst>
              <a:ext uri="{FF2B5EF4-FFF2-40B4-BE49-F238E27FC236}">
                <a16:creationId xmlns:a16="http://schemas.microsoft.com/office/drawing/2014/main" id="{F6BB1E8A-B622-2750-AC4A-82E4A6285003}"/>
              </a:ext>
            </a:extLst>
          </p:cNvPr>
          <p:cNvSpPr txBox="1"/>
          <p:nvPr/>
        </p:nvSpPr>
        <p:spPr>
          <a:xfrm>
            <a:off x="802958" y="3795927"/>
            <a:ext cx="2079503" cy="738664"/>
          </a:xfrm>
          <a:prstGeom prst="rect">
            <a:avLst/>
          </a:prstGeom>
          <a:solidFill>
            <a:schemeClr val="bg2">
              <a:lumMod val="20000"/>
              <a:lumOff val="80000"/>
            </a:schemeClr>
          </a:solidFill>
        </p:spPr>
        <p:txBody>
          <a:bodyPr wrap="square">
            <a:spAutoFit/>
          </a:bodyPr>
          <a:lstStyle/>
          <a:p>
            <a:pPr>
              <a:defRPr sz="1000"/>
            </a:pPr>
            <a:r>
              <a:rPr lang="en-GB" sz="1400" b="1">
                <a:solidFill>
                  <a:schemeClr val="bg2"/>
                </a:solidFill>
              </a:rPr>
              <a:t>Clinical outcomes: </a:t>
            </a:r>
            <a:r>
              <a:rPr lang="en-GB" sz="1400"/>
              <a:t>toxic shock and organ failure</a:t>
            </a:r>
          </a:p>
          <a:p>
            <a:pPr>
              <a:defRPr sz="1000"/>
            </a:pPr>
            <a:endParaRPr lang="en-GB" sz="1400"/>
          </a:p>
        </p:txBody>
      </p:sp>
    </p:spTree>
    <p:extLst>
      <p:ext uri="{BB962C8B-B14F-4D97-AF65-F5344CB8AC3E}">
        <p14:creationId xmlns:p14="http://schemas.microsoft.com/office/powerpoint/2010/main" val="3225038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E1B81-C410-2C1A-3349-7BB2939215D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8F3E74A-C953-573D-E0BD-2EF35DEFCE10}"/>
              </a:ext>
            </a:extLst>
          </p:cNvPr>
          <p:cNvSpPr>
            <a:spLocks noGrp="1"/>
          </p:cNvSpPr>
          <p:nvPr>
            <p:ph type="title"/>
          </p:nvPr>
        </p:nvSpPr>
        <p:spPr/>
        <p:txBody>
          <a:bodyPr rIns="0"/>
          <a:lstStyle/>
          <a:p>
            <a:r>
              <a:rPr lang="en-GB" sz="2400" noProof="0"/>
              <a:t>Hygiene hypothesis</a:t>
            </a:r>
            <a:endParaRPr lang="en-GB" sz="2400"/>
          </a:p>
        </p:txBody>
      </p:sp>
      <p:sp>
        <p:nvSpPr>
          <p:cNvPr id="3" name="Content Placeholder 2">
            <a:extLst>
              <a:ext uri="{FF2B5EF4-FFF2-40B4-BE49-F238E27FC236}">
                <a16:creationId xmlns:a16="http://schemas.microsoft.com/office/drawing/2014/main" id="{A98171A1-E9AC-9D2D-7ECD-DC2342DFD20D}"/>
              </a:ext>
            </a:extLst>
          </p:cNvPr>
          <p:cNvSpPr>
            <a:spLocks noGrp="1"/>
          </p:cNvSpPr>
          <p:nvPr>
            <p:ph idx="1"/>
          </p:nvPr>
        </p:nvSpPr>
        <p:spPr/>
        <p:txBody>
          <a:bodyPr/>
          <a:lstStyle/>
          <a:p>
            <a:endParaRPr lang="en-GB"/>
          </a:p>
          <a:p>
            <a:endParaRPr lang="en-GB"/>
          </a:p>
          <a:p>
            <a:endParaRPr lang="en-GB"/>
          </a:p>
          <a:p>
            <a:r>
              <a:rPr lang="en-GB" sz="1800"/>
              <a:t>Immune protection is strongly associated with </a:t>
            </a:r>
            <a:r>
              <a:rPr lang="en-GB" sz="1800" b="1">
                <a:solidFill>
                  <a:schemeClr val="tx2"/>
                </a:solidFill>
              </a:rPr>
              <a:t>multiple environmental factors </a:t>
            </a:r>
            <a:r>
              <a:rPr lang="en-GB" sz="1800"/>
              <a:t>(e.g., diet, dust, animals, family members…) that have a </a:t>
            </a:r>
            <a:r>
              <a:rPr lang="en-GB" sz="1800" b="1">
                <a:solidFill>
                  <a:schemeClr val="tx2"/>
                </a:solidFill>
              </a:rPr>
              <a:t>high diversity </a:t>
            </a:r>
            <a:r>
              <a:rPr lang="en-GB" sz="1800"/>
              <a:t>of environmental microbes</a:t>
            </a:r>
            <a:r>
              <a:rPr lang="en-GB" sz="1800" baseline="30000"/>
              <a:t>1,3</a:t>
            </a:r>
          </a:p>
          <a:p>
            <a:endParaRPr lang="en-GB" sz="1800"/>
          </a:p>
          <a:p>
            <a:r>
              <a:rPr lang="en-GB" sz="1800"/>
              <a:t>Some environmental microbes are </a:t>
            </a:r>
            <a:r>
              <a:rPr lang="en-GB" sz="1800" b="1">
                <a:solidFill>
                  <a:schemeClr val="tx2"/>
                </a:solidFill>
              </a:rPr>
              <a:t>beneficia</a:t>
            </a:r>
            <a:r>
              <a:rPr lang="en-GB" sz="1800" b="1"/>
              <a:t>l</a:t>
            </a:r>
            <a:r>
              <a:rPr lang="en-GB" sz="1800" baseline="30000"/>
              <a:t>4</a:t>
            </a:r>
            <a:r>
              <a:rPr lang="en-GB" sz="1800"/>
              <a:t> </a:t>
            </a:r>
          </a:p>
          <a:p>
            <a:pPr lvl="1"/>
            <a:r>
              <a:rPr lang="en-GB" b="1">
                <a:solidFill>
                  <a:schemeClr val="tx2"/>
                </a:solidFill>
              </a:rPr>
              <a:t>Commensal bacteria </a:t>
            </a:r>
            <a:r>
              <a:rPr lang="en-GB"/>
              <a:t>can play a role in </a:t>
            </a:r>
            <a:r>
              <a:rPr lang="en-GB" b="1">
                <a:solidFill>
                  <a:schemeClr val="tx2"/>
                </a:solidFill>
              </a:rPr>
              <a:t>defence</a:t>
            </a:r>
            <a:r>
              <a:rPr lang="en-GB"/>
              <a:t> against infectious respiratory pathogens through </a:t>
            </a:r>
            <a:r>
              <a:rPr lang="en-GB" b="1">
                <a:solidFill>
                  <a:schemeClr val="tx2"/>
                </a:solidFill>
              </a:rPr>
              <a:t>inducing an immune response</a:t>
            </a:r>
            <a:r>
              <a:rPr lang="en-GB"/>
              <a:t> in the host</a:t>
            </a:r>
          </a:p>
          <a:p>
            <a:pPr marL="0" indent="0">
              <a:buNone/>
            </a:pPr>
            <a:endParaRPr lang="en-GB" sz="1800"/>
          </a:p>
          <a:p>
            <a:pPr lvl="1"/>
            <a:r>
              <a:rPr lang="en-GB"/>
              <a:t>The </a:t>
            </a:r>
            <a:r>
              <a:rPr lang="en-GB" b="1">
                <a:solidFill>
                  <a:schemeClr val="tx2"/>
                </a:solidFill>
              </a:rPr>
              <a:t>probability of asthma declines </a:t>
            </a:r>
            <a:r>
              <a:rPr lang="en-GB"/>
              <a:t>with </a:t>
            </a:r>
            <a:r>
              <a:rPr lang="en-GB" b="1">
                <a:solidFill>
                  <a:schemeClr val="tx2"/>
                </a:solidFill>
              </a:rPr>
              <a:t>increased microbial diversity</a:t>
            </a:r>
          </a:p>
        </p:txBody>
      </p:sp>
      <p:sp>
        <p:nvSpPr>
          <p:cNvPr id="8" name="Footer Placeholder 8">
            <a:extLst>
              <a:ext uri="{FF2B5EF4-FFF2-40B4-BE49-F238E27FC236}">
                <a16:creationId xmlns:a16="http://schemas.microsoft.com/office/drawing/2014/main" id="{6C981F28-13C2-C8D7-97C4-8EA47625F21F}"/>
              </a:ext>
            </a:extLst>
          </p:cNvPr>
          <p:cNvSpPr>
            <a:spLocks noGrp="1"/>
          </p:cNvSpPr>
          <p:nvPr>
            <p:ph type="ftr" sz="quarter" idx="11"/>
          </p:nvPr>
        </p:nvSpPr>
        <p:spPr/>
        <p:txBody>
          <a:bodyPr/>
          <a:lstStyle/>
          <a:p>
            <a:r>
              <a:rPr lang="en-GB" sz="800" dirty="0"/>
              <a:t>1. Bloomfield SF, et al. </a:t>
            </a:r>
            <a:r>
              <a:rPr lang="en-GB" sz="800" i="1" dirty="0"/>
              <a:t>Clin Exp Allergy</a:t>
            </a:r>
            <a:r>
              <a:rPr lang="en-GB" sz="800" dirty="0"/>
              <a:t>. 2006;36(4):402–25; 2. Liu AH. </a:t>
            </a:r>
            <a:r>
              <a:rPr lang="en-GB" sz="800" i="1" dirty="0"/>
              <a:t>J Allergy Clin Immunol</a:t>
            </a:r>
            <a:r>
              <a:rPr lang="en-GB" sz="800" dirty="0"/>
              <a:t>. 2015;136(4):860–5; 3</a:t>
            </a:r>
            <a:r>
              <a:rPr lang="en-GB" sz="800" noProof="0" dirty="0"/>
              <a:t>. Ege MJ, et al. </a:t>
            </a:r>
            <a:r>
              <a:rPr lang="en-GB" sz="800" i="1" noProof="0" dirty="0"/>
              <a:t>N Engl J Med</a:t>
            </a:r>
            <a:r>
              <a:rPr lang="en-GB" sz="800" noProof="0" dirty="0"/>
              <a:t>. 2011;364(8):701–9; 4. Khan R, et al. </a:t>
            </a:r>
            <a:r>
              <a:rPr lang="en-GB" sz="800" i="1" noProof="0" dirty="0"/>
              <a:t>Front Immunol</a:t>
            </a:r>
            <a:r>
              <a:rPr lang="en-GB" sz="800" noProof="0" dirty="0"/>
              <a:t>. 2019;10:1203.</a:t>
            </a:r>
          </a:p>
          <a:p>
            <a:pPr marL="0" indent="0"/>
            <a:r>
              <a:rPr lang="en-GB" sz="800" spc="0" dirty="0"/>
              <a:t>Z4-73309 | Date of preparation: September 2025</a:t>
            </a:r>
          </a:p>
        </p:txBody>
      </p:sp>
      <p:sp>
        <p:nvSpPr>
          <p:cNvPr id="2" name="Slide Number Placeholder 1">
            <a:extLst>
              <a:ext uri="{FF2B5EF4-FFF2-40B4-BE49-F238E27FC236}">
                <a16:creationId xmlns:a16="http://schemas.microsoft.com/office/drawing/2014/main" id="{3050EF7E-C14B-F357-83AB-F807B7F2D5FD}"/>
              </a:ext>
            </a:extLst>
          </p:cNvPr>
          <p:cNvSpPr>
            <a:spLocks noGrp="1"/>
          </p:cNvSpPr>
          <p:nvPr>
            <p:ph type="sldNum" sz="quarter" idx="12"/>
          </p:nvPr>
        </p:nvSpPr>
        <p:spPr/>
        <p:txBody>
          <a:bodyPr/>
          <a:lstStyle/>
          <a:p>
            <a:fld id="{D38BAEAC-A895-4A01-AB9B-F6141799970D}" type="slidenum">
              <a:rPr lang="en-GB" smtClean="0"/>
              <a:pPr/>
              <a:t>12</a:t>
            </a:fld>
            <a:endParaRPr lang="en-GB"/>
          </a:p>
        </p:txBody>
      </p:sp>
      <p:grpSp>
        <p:nvGrpSpPr>
          <p:cNvPr id="6" name="Group 5" hidden="1">
            <a:extLst>
              <a:ext uri="{FF2B5EF4-FFF2-40B4-BE49-F238E27FC236}">
                <a16:creationId xmlns:a16="http://schemas.microsoft.com/office/drawing/2014/main" id="{2B2EE5B6-B0ED-A678-5B7E-38C6DEF84352}"/>
              </a:ext>
            </a:extLst>
          </p:cNvPr>
          <p:cNvGrpSpPr/>
          <p:nvPr/>
        </p:nvGrpSpPr>
        <p:grpSpPr>
          <a:xfrm>
            <a:off x="-482321" y="-157018"/>
            <a:ext cx="14491398" cy="6724073"/>
            <a:chOff x="-482321" y="-157018"/>
            <a:chExt cx="14491398" cy="6724073"/>
          </a:xfrm>
        </p:grpSpPr>
        <p:grpSp>
          <p:nvGrpSpPr>
            <p:cNvPr id="7" name="Group 6">
              <a:extLst>
                <a:ext uri="{FF2B5EF4-FFF2-40B4-BE49-F238E27FC236}">
                  <a16:creationId xmlns:a16="http://schemas.microsoft.com/office/drawing/2014/main" id="{FAB4A8FA-2F5B-1E10-C825-7CDF61141462}"/>
                </a:ext>
              </a:extLst>
            </p:cNvPr>
            <p:cNvGrpSpPr/>
            <p:nvPr userDrawn="1"/>
          </p:nvGrpSpPr>
          <p:grpSpPr>
            <a:xfrm>
              <a:off x="0" y="-157018"/>
              <a:ext cx="548282" cy="6724073"/>
              <a:chOff x="0" y="-157018"/>
              <a:chExt cx="548282" cy="6724073"/>
            </a:xfrm>
          </p:grpSpPr>
          <p:cxnSp>
            <p:nvCxnSpPr>
              <p:cNvPr id="16" name="Straight Connector 15">
                <a:extLst>
                  <a:ext uri="{FF2B5EF4-FFF2-40B4-BE49-F238E27FC236}">
                    <a16:creationId xmlns:a16="http://schemas.microsoft.com/office/drawing/2014/main" id="{F0504097-27E5-0A8E-7AEE-C6B671895279}"/>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D159507-9608-108B-9A1E-2A95F1B75534}"/>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3C8A472-02B7-AED6-5DCC-315D7A473AEF}"/>
                </a:ext>
              </a:extLst>
            </p:cNvPr>
            <p:cNvGrpSpPr/>
            <p:nvPr userDrawn="1"/>
          </p:nvGrpSpPr>
          <p:grpSpPr>
            <a:xfrm>
              <a:off x="11643718" y="-157018"/>
              <a:ext cx="548282" cy="6724073"/>
              <a:chOff x="0" y="-157018"/>
              <a:chExt cx="548282" cy="6724073"/>
            </a:xfrm>
          </p:grpSpPr>
          <p:cxnSp>
            <p:nvCxnSpPr>
              <p:cNvPr id="14" name="Straight Connector 13">
                <a:extLst>
                  <a:ext uri="{FF2B5EF4-FFF2-40B4-BE49-F238E27FC236}">
                    <a16:creationId xmlns:a16="http://schemas.microsoft.com/office/drawing/2014/main" id="{39F25053-966C-4743-5608-43F7904E544F}"/>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0AAF63-531A-55C8-45DA-C68977357CAD}"/>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C435E128-26E8-B604-3BF6-A865F155A59B}"/>
                </a:ext>
              </a:extLst>
            </p:cNvPr>
            <p:cNvGrpSpPr/>
            <p:nvPr userDrawn="1"/>
          </p:nvGrpSpPr>
          <p:grpSpPr>
            <a:xfrm>
              <a:off x="-482321" y="830342"/>
              <a:ext cx="14491398" cy="5736713"/>
              <a:chOff x="-482321" y="830342"/>
              <a:chExt cx="14491398" cy="5736713"/>
            </a:xfrm>
          </p:grpSpPr>
          <p:cxnSp>
            <p:nvCxnSpPr>
              <p:cNvPr id="11" name="Straight Connector 10">
                <a:extLst>
                  <a:ext uri="{FF2B5EF4-FFF2-40B4-BE49-F238E27FC236}">
                    <a16:creationId xmlns:a16="http://schemas.microsoft.com/office/drawing/2014/main" id="{DFDF9C46-489F-98B6-4995-6AE71A915B73}"/>
                  </a:ext>
                </a:extLst>
              </p:cNvPr>
              <p:cNvCxnSpPr/>
              <p:nvPr userDrawn="1"/>
            </p:nvCxnSpPr>
            <p:spPr>
              <a:xfrm>
                <a:off x="-482321" y="1481752"/>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D54D97-6E86-2B8C-4FD2-FA7DF38C9A42}"/>
                  </a:ext>
                </a:extLst>
              </p:cNvPr>
              <p:cNvCxnSpPr/>
              <p:nvPr userDrawn="1"/>
            </p:nvCxnSpPr>
            <p:spPr>
              <a:xfrm>
                <a:off x="-329921" y="6567055"/>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EC37DB-67B3-0986-75AF-8CC4A5192190}"/>
                  </a:ext>
                </a:extLst>
              </p:cNvPr>
              <p:cNvCxnSpPr/>
              <p:nvPr userDrawn="1"/>
            </p:nvCxnSpPr>
            <p:spPr>
              <a:xfrm>
                <a:off x="-482321" y="830342"/>
                <a:ext cx="14338998"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9" name="TextBox 18">
            <a:extLst>
              <a:ext uri="{FF2B5EF4-FFF2-40B4-BE49-F238E27FC236}">
                <a16:creationId xmlns:a16="http://schemas.microsoft.com/office/drawing/2014/main" id="{7EEC17EB-C132-89BF-C24E-EE0F184D67D2}"/>
              </a:ext>
            </a:extLst>
          </p:cNvPr>
          <p:cNvSpPr txBox="1"/>
          <p:nvPr/>
        </p:nvSpPr>
        <p:spPr>
          <a:xfrm>
            <a:off x="548281" y="1773162"/>
            <a:ext cx="11095436" cy="720000"/>
          </a:xfrm>
          <a:prstGeom prst="rect">
            <a:avLst/>
          </a:prstGeom>
          <a:solidFill>
            <a:srgbClr val="7030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R="0" lvl="0" indent="0" algn="ctr" defTabSz="609585" fontAlgn="auto">
              <a:lnSpc>
                <a:spcPct val="100000"/>
              </a:lnSpc>
              <a:spcBef>
                <a:spcPts val="0"/>
              </a:spcBef>
              <a:spcAft>
                <a:spcPts val="0"/>
              </a:spcAft>
              <a:buClrTx/>
              <a:buSzTx/>
              <a:buFontTx/>
              <a:buNone/>
              <a:tabLst/>
              <a:defRPr kumimoji="0" sz="1400" b="0" i="0" u="none" strike="noStrike" cap="none" spc="0" normalizeH="0" baseline="0">
                <a:ln>
                  <a:noFill/>
                </a:ln>
                <a:solidFill>
                  <a:srgbClr val="656665">
                    <a:lumMod val="50000"/>
                  </a:srgbClr>
                </a:solidFill>
                <a:effectLst/>
                <a:uLnTx/>
                <a:uFillTx/>
                <a:latin typeface="+mj-lt"/>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buClr>
                <a:schemeClr val="tx2"/>
              </a:buClr>
            </a:pPr>
            <a:r>
              <a:rPr lang="en-GB" sz="2000" b="1" i="0">
                <a:solidFill>
                  <a:schemeClr val="bg1"/>
                </a:solidFill>
                <a:effectLst/>
                <a:latin typeface="+mn-lt"/>
              </a:rPr>
              <a:t>The hygiene hypothesis describes the protective influence of microbial exposures </a:t>
            </a:r>
            <a:br>
              <a:rPr lang="en-GB" sz="2000" b="1" i="0">
                <a:solidFill>
                  <a:schemeClr val="bg1"/>
                </a:solidFill>
                <a:effectLst/>
                <a:latin typeface="+mn-lt"/>
              </a:rPr>
            </a:br>
            <a:r>
              <a:rPr lang="en-GB" sz="2000" b="1" i="0">
                <a:solidFill>
                  <a:schemeClr val="bg1"/>
                </a:solidFill>
                <a:effectLst/>
                <a:latin typeface="+mn-lt"/>
              </a:rPr>
              <a:t>in early life on the development of allergy and asthma</a:t>
            </a:r>
            <a:r>
              <a:rPr lang="en-GB" sz="2000" b="1" i="0" baseline="30000">
                <a:solidFill>
                  <a:schemeClr val="bg1"/>
                </a:solidFill>
                <a:effectLst/>
                <a:latin typeface="+mn-lt"/>
              </a:rPr>
              <a:t>1,2</a:t>
            </a:r>
            <a:endParaRPr lang="en-GB" sz="2000" b="1" baseline="30000" noProof="0">
              <a:solidFill>
                <a:schemeClr val="bg1"/>
              </a:solidFill>
              <a:latin typeface="+mn-lt"/>
            </a:endParaRPr>
          </a:p>
        </p:txBody>
      </p:sp>
    </p:spTree>
    <p:extLst>
      <p:ext uri="{BB962C8B-B14F-4D97-AF65-F5344CB8AC3E}">
        <p14:creationId xmlns:p14="http://schemas.microsoft.com/office/powerpoint/2010/main" val="188527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D71BC-40C0-C9BD-4D23-CBCB85FF27B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A6173A-AB35-8B3D-42B8-71395FF27EBE}"/>
              </a:ext>
            </a:extLst>
          </p:cNvPr>
          <p:cNvSpPr>
            <a:spLocks noGrp="1"/>
          </p:cNvSpPr>
          <p:nvPr>
            <p:ph type="title"/>
          </p:nvPr>
        </p:nvSpPr>
        <p:spPr/>
        <p:txBody>
          <a:bodyPr rIns="0"/>
          <a:lstStyle/>
          <a:p>
            <a:r>
              <a:rPr lang="en-GB" sz="2400" noProof="0"/>
              <a:t>Biodiversity hypothesis</a:t>
            </a:r>
            <a:endParaRPr lang="en-GB" sz="2400"/>
          </a:p>
        </p:txBody>
      </p:sp>
      <p:sp>
        <p:nvSpPr>
          <p:cNvPr id="21" name="Content Placeholder 20">
            <a:extLst>
              <a:ext uri="{FF2B5EF4-FFF2-40B4-BE49-F238E27FC236}">
                <a16:creationId xmlns:a16="http://schemas.microsoft.com/office/drawing/2014/main" id="{FBD80E16-4C15-0C0B-FF97-BAD6DCC4166D}"/>
              </a:ext>
            </a:extLst>
          </p:cNvPr>
          <p:cNvSpPr>
            <a:spLocks noGrp="1"/>
          </p:cNvSpPr>
          <p:nvPr>
            <p:ph idx="1"/>
          </p:nvPr>
        </p:nvSpPr>
        <p:spPr/>
        <p:txBody>
          <a:bodyPr/>
          <a:lstStyle/>
          <a:p>
            <a:pPr>
              <a:buClr>
                <a:schemeClr val="tx2"/>
              </a:buClr>
            </a:pPr>
            <a:r>
              <a:rPr lang="en-GB" b="1">
                <a:solidFill>
                  <a:schemeClr val="tx2"/>
                </a:solidFill>
              </a:rPr>
              <a:t>Microbial diversity </a:t>
            </a:r>
            <a:r>
              <a:rPr lang="en-GB"/>
              <a:t>is a key factor in regulating </a:t>
            </a:r>
            <a:r>
              <a:rPr lang="en-GB" b="1">
                <a:solidFill>
                  <a:schemeClr val="tx2"/>
                </a:solidFill>
              </a:rPr>
              <a:t>immune responses</a:t>
            </a:r>
            <a:r>
              <a:rPr lang="en-GB" baseline="30000"/>
              <a:t>1</a:t>
            </a:r>
          </a:p>
          <a:p>
            <a:pPr lvl="1"/>
            <a:r>
              <a:rPr lang="en-GB"/>
              <a:t>Some environmental microbes are </a:t>
            </a:r>
            <a:r>
              <a:rPr lang="en-GB" b="1">
                <a:solidFill>
                  <a:schemeClr val="tx2"/>
                </a:solidFill>
              </a:rPr>
              <a:t>beneficial</a:t>
            </a:r>
            <a:r>
              <a:rPr lang="en-GB" baseline="30000"/>
              <a:t>2</a:t>
            </a:r>
            <a:r>
              <a:rPr lang="en-GB"/>
              <a:t> </a:t>
            </a:r>
          </a:p>
          <a:p>
            <a:r>
              <a:rPr lang="en-GB" b="1">
                <a:solidFill>
                  <a:schemeClr val="tx2"/>
                </a:solidFill>
              </a:rPr>
              <a:t>Early exposure </a:t>
            </a:r>
            <a:r>
              <a:rPr lang="en-GB"/>
              <a:t>to a diverse range of ‘friendly’ microbes </a:t>
            </a:r>
            <a:r>
              <a:rPr lang="en-GB" b="1">
                <a:solidFill>
                  <a:schemeClr val="tx2"/>
                </a:solidFill>
              </a:rPr>
              <a:t>trains the immune system </a:t>
            </a:r>
            <a:r>
              <a:rPr lang="en-GB"/>
              <a:t>to respond properly to stimuli</a:t>
            </a:r>
            <a:r>
              <a:rPr lang="en-GB" baseline="30000"/>
              <a:t>1,3</a:t>
            </a:r>
          </a:p>
          <a:p>
            <a:r>
              <a:rPr lang="en-GB" b="1">
                <a:solidFill>
                  <a:schemeClr val="tx2"/>
                </a:solidFill>
              </a:rPr>
              <a:t>Global increase </a:t>
            </a:r>
            <a:r>
              <a:rPr lang="en-GB"/>
              <a:t>in chronic immune diseases is related to </a:t>
            </a:r>
            <a:r>
              <a:rPr lang="en-GB" b="1">
                <a:solidFill>
                  <a:schemeClr val="tx2"/>
                </a:solidFill>
              </a:rPr>
              <a:t>decline in biodiversity</a:t>
            </a:r>
            <a:r>
              <a:rPr lang="en-GB"/>
              <a:t> and a </a:t>
            </a:r>
            <a:r>
              <a:rPr lang="en-GB" b="1">
                <a:solidFill>
                  <a:schemeClr val="tx2"/>
                </a:solidFill>
              </a:rPr>
              <a:t>lack of immune training</a:t>
            </a:r>
            <a:r>
              <a:rPr lang="en-GB" baseline="30000"/>
              <a:t>4</a:t>
            </a:r>
          </a:p>
          <a:p>
            <a:r>
              <a:rPr lang="en-GB"/>
              <a:t>The </a:t>
            </a:r>
            <a:r>
              <a:rPr lang="en-GB" b="1">
                <a:solidFill>
                  <a:schemeClr val="tx2"/>
                </a:solidFill>
              </a:rPr>
              <a:t>epithelial barrier </a:t>
            </a:r>
            <a:r>
              <a:rPr lang="en-GB"/>
              <a:t>is directly related to the </a:t>
            </a:r>
            <a:r>
              <a:rPr lang="en-GB" b="1">
                <a:solidFill>
                  <a:schemeClr val="tx2"/>
                </a:solidFill>
              </a:rPr>
              <a:t>biodiversity hypothesis</a:t>
            </a:r>
            <a:r>
              <a:rPr lang="en-GB"/>
              <a:t>; however, we need to better understand the role and </a:t>
            </a:r>
            <a:r>
              <a:rPr lang="en-GB">
                <a:latin typeface="+mn-lt"/>
              </a:rPr>
              <a:t>contribution of it</a:t>
            </a:r>
            <a:r>
              <a:rPr lang="en-GB" baseline="30000">
                <a:latin typeface="+mn-lt"/>
              </a:rPr>
              <a:t>1,3,4</a:t>
            </a:r>
            <a:r>
              <a:rPr lang="en-GB">
                <a:latin typeface="+mn-lt"/>
              </a:rPr>
              <a:t> </a:t>
            </a:r>
          </a:p>
        </p:txBody>
      </p:sp>
      <p:sp>
        <p:nvSpPr>
          <p:cNvPr id="8" name="Footer Placeholder 8">
            <a:extLst>
              <a:ext uri="{FF2B5EF4-FFF2-40B4-BE49-F238E27FC236}">
                <a16:creationId xmlns:a16="http://schemas.microsoft.com/office/drawing/2014/main" id="{CD4C7760-5C39-6514-B431-86FB866C90F6}"/>
              </a:ext>
            </a:extLst>
          </p:cNvPr>
          <p:cNvSpPr>
            <a:spLocks noGrp="1"/>
          </p:cNvSpPr>
          <p:nvPr>
            <p:ph type="ftr" sz="quarter" idx="11"/>
          </p:nvPr>
        </p:nvSpPr>
        <p:spPr/>
        <p:txBody>
          <a:bodyPr/>
          <a:lstStyle/>
          <a:p>
            <a:r>
              <a:rPr lang="en-GB" sz="800" noProof="0" dirty="0"/>
              <a:t>1. Zheng D, et al. </a:t>
            </a:r>
            <a:r>
              <a:rPr lang="en-GB" sz="800" i="1" noProof="0" dirty="0"/>
              <a:t>Cell Res</a:t>
            </a:r>
            <a:r>
              <a:rPr lang="en-GB" sz="800" noProof="0" dirty="0"/>
              <a:t>. 2020;30(6):492–506; 2. </a:t>
            </a:r>
            <a:r>
              <a:rPr lang="en-GB" sz="800" dirty="0"/>
              <a:t>Khan R, et al. </a:t>
            </a:r>
            <a:r>
              <a:rPr lang="en-GB" sz="800" i="1" dirty="0"/>
              <a:t>Front Immunol</a:t>
            </a:r>
            <a:r>
              <a:rPr lang="en-GB" sz="800" dirty="0"/>
              <a:t>. 2019;10:1203; 3. </a:t>
            </a:r>
            <a:r>
              <a:rPr lang="en-GB" sz="800" noProof="0" dirty="0" err="1"/>
              <a:t>Scudellari</a:t>
            </a:r>
            <a:r>
              <a:rPr lang="en-GB" sz="800" noProof="0" dirty="0"/>
              <a:t> M. </a:t>
            </a:r>
            <a:r>
              <a:rPr lang="en-GB" sz="800" i="1" noProof="0" dirty="0"/>
              <a:t>Proc Natl </a:t>
            </a:r>
            <a:r>
              <a:rPr lang="en-GB" sz="800" i="1" noProof="0" dirty="0" err="1"/>
              <a:t>Acad</a:t>
            </a:r>
            <a:r>
              <a:rPr lang="en-GB" sz="800" i="1" noProof="0" dirty="0"/>
              <a:t> Sci USA</a:t>
            </a:r>
            <a:r>
              <a:rPr lang="en-GB" sz="800" noProof="0" dirty="0"/>
              <a:t>. 2017;114(7):1433–6; 4. von Hertzen L, et al. </a:t>
            </a:r>
            <a:r>
              <a:rPr lang="en-GB" sz="800" i="1" noProof="0" dirty="0"/>
              <a:t>EMBO Rep</a:t>
            </a:r>
            <a:r>
              <a:rPr lang="en-GB" sz="800" noProof="0" dirty="0"/>
              <a:t>. 2011;12(11):1089–93.</a:t>
            </a:r>
          </a:p>
          <a:p>
            <a:pPr marL="0" indent="0">
              <a:spcBef>
                <a:spcPts val="0"/>
              </a:spcBef>
              <a:spcAft>
                <a:spcPts val="300"/>
              </a:spcAft>
            </a:pPr>
            <a:r>
              <a:rPr lang="en-GB" sz="800" spc="0" dirty="0"/>
              <a:t>Z4-73309 | Date of preparation: September 2025</a:t>
            </a:r>
          </a:p>
        </p:txBody>
      </p:sp>
      <p:sp>
        <p:nvSpPr>
          <p:cNvPr id="2" name="Slide Number Placeholder 1">
            <a:extLst>
              <a:ext uri="{FF2B5EF4-FFF2-40B4-BE49-F238E27FC236}">
                <a16:creationId xmlns:a16="http://schemas.microsoft.com/office/drawing/2014/main" id="{FE418B1F-9105-C118-62E4-781C0CEE6CC6}"/>
              </a:ext>
            </a:extLst>
          </p:cNvPr>
          <p:cNvSpPr>
            <a:spLocks noGrp="1"/>
          </p:cNvSpPr>
          <p:nvPr>
            <p:ph type="sldNum" sz="quarter" idx="12"/>
          </p:nvPr>
        </p:nvSpPr>
        <p:spPr/>
        <p:txBody>
          <a:bodyPr/>
          <a:lstStyle/>
          <a:p>
            <a:fld id="{D38BAEAC-A895-4A01-AB9B-F6141799970D}" type="slidenum">
              <a:rPr lang="en-GB" smtClean="0"/>
              <a:pPr/>
              <a:t>13</a:t>
            </a:fld>
            <a:endParaRPr lang="en-GB"/>
          </a:p>
        </p:txBody>
      </p:sp>
      <p:grpSp>
        <p:nvGrpSpPr>
          <p:cNvPr id="6" name="Group 5" hidden="1">
            <a:extLst>
              <a:ext uri="{FF2B5EF4-FFF2-40B4-BE49-F238E27FC236}">
                <a16:creationId xmlns:a16="http://schemas.microsoft.com/office/drawing/2014/main" id="{284BCB0B-BDC0-F077-6FAB-C337EE3914A3}"/>
              </a:ext>
            </a:extLst>
          </p:cNvPr>
          <p:cNvGrpSpPr/>
          <p:nvPr/>
        </p:nvGrpSpPr>
        <p:grpSpPr>
          <a:xfrm>
            <a:off x="-482321" y="-157018"/>
            <a:ext cx="14491398" cy="6724073"/>
            <a:chOff x="-482321" y="-157018"/>
            <a:chExt cx="14491398" cy="6724073"/>
          </a:xfrm>
        </p:grpSpPr>
        <p:grpSp>
          <p:nvGrpSpPr>
            <p:cNvPr id="7" name="Group 6">
              <a:extLst>
                <a:ext uri="{FF2B5EF4-FFF2-40B4-BE49-F238E27FC236}">
                  <a16:creationId xmlns:a16="http://schemas.microsoft.com/office/drawing/2014/main" id="{82247DE1-85BD-C541-22E1-AA6C7D21F579}"/>
                </a:ext>
              </a:extLst>
            </p:cNvPr>
            <p:cNvGrpSpPr/>
            <p:nvPr userDrawn="1"/>
          </p:nvGrpSpPr>
          <p:grpSpPr>
            <a:xfrm>
              <a:off x="0" y="-157018"/>
              <a:ext cx="548282" cy="6724073"/>
              <a:chOff x="0" y="-157018"/>
              <a:chExt cx="548282" cy="6724073"/>
            </a:xfrm>
          </p:grpSpPr>
          <p:cxnSp>
            <p:nvCxnSpPr>
              <p:cNvPr id="16" name="Straight Connector 15">
                <a:extLst>
                  <a:ext uri="{FF2B5EF4-FFF2-40B4-BE49-F238E27FC236}">
                    <a16:creationId xmlns:a16="http://schemas.microsoft.com/office/drawing/2014/main" id="{8B81F53D-8787-89DA-9DCD-73A686881C6A}"/>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7C13F6-04F4-9D9D-A3D1-DEE6FD6FC728}"/>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CD7EDA12-3AF3-F118-49C3-7B979737884E}"/>
                </a:ext>
              </a:extLst>
            </p:cNvPr>
            <p:cNvGrpSpPr/>
            <p:nvPr userDrawn="1"/>
          </p:nvGrpSpPr>
          <p:grpSpPr>
            <a:xfrm>
              <a:off x="11643718" y="-157018"/>
              <a:ext cx="548282" cy="6724073"/>
              <a:chOff x="0" y="-157018"/>
              <a:chExt cx="548282" cy="6724073"/>
            </a:xfrm>
          </p:grpSpPr>
          <p:cxnSp>
            <p:nvCxnSpPr>
              <p:cNvPr id="14" name="Straight Connector 13">
                <a:extLst>
                  <a:ext uri="{FF2B5EF4-FFF2-40B4-BE49-F238E27FC236}">
                    <a16:creationId xmlns:a16="http://schemas.microsoft.com/office/drawing/2014/main" id="{DB1CB720-09EA-E3B9-92EC-61A8B0616038}"/>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51DEEC8-EA3B-0854-13C5-DF79B49B3574}"/>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67352585-B9B6-543B-BAE6-FB37DC649DC6}"/>
                </a:ext>
              </a:extLst>
            </p:cNvPr>
            <p:cNvGrpSpPr/>
            <p:nvPr userDrawn="1"/>
          </p:nvGrpSpPr>
          <p:grpSpPr>
            <a:xfrm>
              <a:off x="-482321" y="830342"/>
              <a:ext cx="14491398" cy="5736713"/>
              <a:chOff x="-482321" y="830342"/>
              <a:chExt cx="14491398" cy="5736713"/>
            </a:xfrm>
          </p:grpSpPr>
          <p:cxnSp>
            <p:nvCxnSpPr>
              <p:cNvPr id="11" name="Straight Connector 10">
                <a:extLst>
                  <a:ext uri="{FF2B5EF4-FFF2-40B4-BE49-F238E27FC236}">
                    <a16:creationId xmlns:a16="http://schemas.microsoft.com/office/drawing/2014/main" id="{88F0C6AE-0586-2A1F-0457-840DDC211F56}"/>
                  </a:ext>
                </a:extLst>
              </p:cNvPr>
              <p:cNvCxnSpPr/>
              <p:nvPr userDrawn="1"/>
            </p:nvCxnSpPr>
            <p:spPr>
              <a:xfrm>
                <a:off x="-482321" y="1481752"/>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E075A39-D98A-C8F3-906B-C02A08367B0E}"/>
                  </a:ext>
                </a:extLst>
              </p:cNvPr>
              <p:cNvCxnSpPr/>
              <p:nvPr userDrawn="1"/>
            </p:nvCxnSpPr>
            <p:spPr>
              <a:xfrm>
                <a:off x="-329921" y="6567055"/>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A09A75-F174-6C99-B26B-C0424FA7031A}"/>
                  </a:ext>
                </a:extLst>
              </p:cNvPr>
              <p:cNvCxnSpPr/>
              <p:nvPr userDrawn="1"/>
            </p:nvCxnSpPr>
            <p:spPr>
              <a:xfrm>
                <a:off x="-482321" y="830342"/>
                <a:ext cx="14338998" cy="0"/>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67838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A7F31-EF85-2529-26F0-D098D2DE3A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29AA3FA-C935-D826-77BC-7B63D37F8622}"/>
              </a:ext>
            </a:extLst>
          </p:cNvPr>
          <p:cNvSpPr>
            <a:spLocks noGrp="1"/>
          </p:cNvSpPr>
          <p:nvPr>
            <p:ph type="title"/>
          </p:nvPr>
        </p:nvSpPr>
        <p:spPr/>
        <p:txBody>
          <a:bodyPr rIns="0"/>
          <a:lstStyle/>
          <a:p>
            <a:r>
              <a:rPr lang="en-GB" sz="2000" noProof="0"/>
              <a:t>How do environmental bacteria regulate the mucosal–microbial–immune interface?</a:t>
            </a:r>
            <a:endParaRPr lang="en-GB" sz="2000"/>
          </a:p>
        </p:txBody>
      </p:sp>
      <p:sp>
        <p:nvSpPr>
          <p:cNvPr id="8" name="Footer Placeholder 8">
            <a:extLst>
              <a:ext uri="{FF2B5EF4-FFF2-40B4-BE49-F238E27FC236}">
                <a16:creationId xmlns:a16="http://schemas.microsoft.com/office/drawing/2014/main" id="{CA2B37EB-85B6-F740-4802-98A4C25AD39C}"/>
              </a:ext>
            </a:extLst>
          </p:cNvPr>
          <p:cNvSpPr>
            <a:spLocks noGrp="1"/>
          </p:cNvSpPr>
          <p:nvPr>
            <p:ph type="ftr" sz="quarter" idx="11"/>
          </p:nvPr>
        </p:nvSpPr>
        <p:spPr/>
        <p:txBody>
          <a:bodyPr/>
          <a:lstStyle/>
          <a:p>
            <a:r>
              <a:rPr lang="en-GB" sz="800" noProof="0" dirty="0"/>
              <a:t>PAMP, pathogen-associated molecular pattern; PRR, pattern recognition receptor.</a:t>
            </a:r>
            <a:br>
              <a:rPr lang="en-GB" sz="800" noProof="0" dirty="0"/>
            </a:br>
            <a:r>
              <a:rPr lang="en-GB" sz="800" noProof="0" dirty="0"/>
              <a:t>1. Conrad ML, et al. </a:t>
            </a:r>
            <a:r>
              <a:rPr lang="en-GB" sz="800" i="1" noProof="0" dirty="0"/>
              <a:t>J Exp Med</a:t>
            </a:r>
            <a:r>
              <a:rPr lang="en-GB" sz="800" noProof="0" dirty="0"/>
              <a:t>. 2009;206(13):2869–77; 2. </a:t>
            </a:r>
            <a:r>
              <a:rPr lang="en-GB" sz="800" noProof="0" dirty="0" err="1"/>
              <a:t>Blümer</a:t>
            </a:r>
            <a:r>
              <a:rPr lang="en-GB" sz="800" noProof="0" dirty="0"/>
              <a:t> N, et al. </a:t>
            </a:r>
            <a:r>
              <a:rPr lang="en-GB" sz="800" i="1" noProof="0" dirty="0"/>
              <a:t>Clin Exp Allergy</a:t>
            </a:r>
            <a:r>
              <a:rPr lang="en-GB" sz="800" noProof="0" dirty="0"/>
              <a:t>. 2007;37(3):348–57; 3. </a:t>
            </a:r>
            <a:r>
              <a:rPr lang="en-GB" sz="800" noProof="0" dirty="0" err="1"/>
              <a:t>Blümer</a:t>
            </a:r>
            <a:r>
              <a:rPr lang="en-GB" sz="800" noProof="0" dirty="0"/>
              <a:t> N, et al. </a:t>
            </a:r>
            <a:r>
              <a:rPr lang="en-GB" sz="800" i="1" noProof="0" dirty="0"/>
              <a:t>Clin Exp Allergy</a:t>
            </a:r>
            <a:r>
              <a:rPr lang="en-GB" sz="800" noProof="0" dirty="0"/>
              <a:t>. 2005;35(3):397–402; 4. Braun-</a:t>
            </a:r>
            <a:r>
              <a:rPr lang="en-GB" sz="800" noProof="0" dirty="0" err="1"/>
              <a:t>Fahrländer</a:t>
            </a:r>
            <a:r>
              <a:rPr lang="en-GB" sz="800" noProof="0" dirty="0"/>
              <a:t> C, et al. </a:t>
            </a:r>
            <a:r>
              <a:rPr lang="en-GB" sz="800" i="1" noProof="0" dirty="0"/>
              <a:t>N Engl J Med</a:t>
            </a:r>
            <a:r>
              <a:rPr lang="en-GB" sz="800" noProof="0" dirty="0"/>
              <a:t>. 2002;347(12):869–77; </a:t>
            </a:r>
            <a:br>
              <a:rPr lang="en-GB" sz="800" noProof="0" dirty="0"/>
            </a:br>
            <a:r>
              <a:rPr lang="en-GB" sz="800" noProof="0" dirty="0"/>
              <a:t>5. Brand S, et al. </a:t>
            </a:r>
            <a:r>
              <a:rPr lang="en-GB" sz="800" i="1" noProof="0" dirty="0"/>
              <a:t>J Allergy Clin Immunol</a:t>
            </a:r>
            <a:r>
              <a:rPr lang="en-GB" sz="800" noProof="0" dirty="0"/>
              <a:t>. 2011;128(3):618–25.e1-7; 6. </a:t>
            </a:r>
            <a:r>
              <a:rPr lang="en-GB" sz="800" dirty="0" err="1"/>
              <a:t>Alashkar</a:t>
            </a:r>
            <a:r>
              <a:rPr lang="en-GB" sz="800" dirty="0"/>
              <a:t> </a:t>
            </a:r>
            <a:r>
              <a:rPr lang="en-GB" sz="800" dirty="0" err="1"/>
              <a:t>Alhamwe</a:t>
            </a:r>
            <a:r>
              <a:rPr lang="en-GB" sz="800" dirty="0"/>
              <a:t> B, et al. </a:t>
            </a:r>
            <a:r>
              <a:rPr lang="en-GB" sz="800" i="1" dirty="0"/>
              <a:t>Allergy</a:t>
            </a:r>
            <a:r>
              <a:rPr lang="en-GB" sz="800" dirty="0"/>
              <a:t>. 2023;78(5):1245–57; </a:t>
            </a:r>
            <a:r>
              <a:rPr lang="en-GB" sz="800" noProof="0" dirty="0"/>
              <a:t>7. Kirjavainen PV, et al. </a:t>
            </a:r>
            <a:r>
              <a:rPr lang="en-GB" sz="800" i="1" noProof="0" dirty="0"/>
              <a:t>Nat Med</a:t>
            </a:r>
            <a:r>
              <a:rPr lang="en-GB" sz="800" noProof="0" dirty="0"/>
              <a:t>. 2019;25(7):1089–95; 8. Depner M, et al. </a:t>
            </a:r>
            <a:r>
              <a:rPr lang="en-GB" sz="800" i="1" noProof="0" dirty="0"/>
              <a:t>Nat Med</a:t>
            </a:r>
            <a:r>
              <a:rPr lang="en-GB" sz="800" noProof="0" dirty="0"/>
              <a:t>. 2020;26(11):1766–75; </a:t>
            </a:r>
            <a:br>
              <a:rPr lang="en-GB" sz="800" noProof="0" dirty="0"/>
            </a:br>
            <a:r>
              <a:rPr lang="en-GB" sz="800" noProof="0" dirty="0"/>
              <a:t>9. Renz H, et al. </a:t>
            </a:r>
            <a:r>
              <a:rPr lang="en-GB" sz="800" i="1" noProof="0" dirty="0"/>
              <a:t>Nat Rev Immunol</a:t>
            </a:r>
            <a:r>
              <a:rPr lang="en-GB" sz="800" noProof="0" dirty="0"/>
              <a:t>. 2011;12(1):9–23; 10. Renz H, </a:t>
            </a:r>
            <a:r>
              <a:rPr lang="en-GB" sz="800" noProof="0" dirty="0" err="1"/>
              <a:t>Skevaki</a:t>
            </a:r>
            <a:r>
              <a:rPr lang="en-GB" sz="800" noProof="0" dirty="0"/>
              <a:t> C. </a:t>
            </a:r>
            <a:r>
              <a:rPr lang="en-GB" sz="800" i="1" noProof="0" dirty="0"/>
              <a:t>Nat Rev Immunol</a:t>
            </a:r>
            <a:r>
              <a:rPr lang="en-GB" sz="800" noProof="0" dirty="0"/>
              <a:t>. 2021;21(3):177–91; 11. Ege MJ, et al. </a:t>
            </a:r>
            <a:r>
              <a:rPr lang="en-GB" sz="800" i="1" noProof="0" dirty="0"/>
              <a:t>Allergy</a:t>
            </a:r>
            <a:r>
              <a:rPr lang="en-GB" sz="800" noProof="0" dirty="0"/>
              <a:t>. 2008;63(11):1505–11; 12. Ege MJ, et al. </a:t>
            </a:r>
            <a:r>
              <a:rPr lang="en-GB" sz="800" i="1" noProof="0" dirty="0"/>
              <a:t>J Allergy Clin Immunol</a:t>
            </a:r>
            <a:r>
              <a:rPr lang="en-GB" sz="800" noProof="0" dirty="0"/>
              <a:t>. 2008;122(2):407–12, 412.e1-4. </a:t>
            </a:r>
          </a:p>
          <a:p>
            <a:pPr marL="0" indent="0"/>
            <a:r>
              <a:rPr lang="en-GB" sz="800" spc="0" dirty="0"/>
              <a:t>Z4-73309 | Date of preparation: September 2025</a:t>
            </a:r>
          </a:p>
        </p:txBody>
      </p:sp>
      <p:sp>
        <p:nvSpPr>
          <p:cNvPr id="2" name="Slide Number Placeholder 1">
            <a:extLst>
              <a:ext uri="{FF2B5EF4-FFF2-40B4-BE49-F238E27FC236}">
                <a16:creationId xmlns:a16="http://schemas.microsoft.com/office/drawing/2014/main" id="{6F1A735C-289F-E32B-3292-E6CC01242513}"/>
              </a:ext>
            </a:extLst>
          </p:cNvPr>
          <p:cNvSpPr>
            <a:spLocks noGrp="1"/>
          </p:cNvSpPr>
          <p:nvPr>
            <p:ph type="sldNum" sz="quarter" idx="12"/>
          </p:nvPr>
        </p:nvSpPr>
        <p:spPr/>
        <p:txBody>
          <a:bodyPr/>
          <a:lstStyle/>
          <a:p>
            <a:fld id="{D38BAEAC-A895-4A01-AB9B-F6141799970D}" type="slidenum">
              <a:rPr lang="en-GB" smtClean="0"/>
              <a:pPr/>
              <a:t>14</a:t>
            </a:fld>
            <a:endParaRPr lang="en-GB"/>
          </a:p>
        </p:txBody>
      </p:sp>
      <p:sp>
        <p:nvSpPr>
          <p:cNvPr id="891" name="TextBox 890">
            <a:extLst>
              <a:ext uri="{FF2B5EF4-FFF2-40B4-BE49-F238E27FC236}">
                <a16:creationId xmlns:a16="http://schemas.microsoft.com/office/drawing/2014/main" id="{594D54E9-E444-30BC-BE55-7D2511CAEA60}"/>
              </a:ext>
            </a:extLst>
          </p:cNvPr>
          <p:cNvSpPr txBox="1"/>
          <p:nvPr/>
        </p:nvSpPr>
        <p:spPr>
          <a:xfrm>
            <a:off x="4724400" y="3200400"/>
            <a:ext cx="27432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rgbClr val="FFFFFF"/>
                </a:solidFill>
                <a:latin typeface="Cambria"/>
              </a:rPr>
              <a:t>Clinical manifestations of upper and lower airway diseases </a:t>
            </a:r>
            <a:r>
              <a:rPr lang="en-GB" sz="2000">
                <a:latin typeface="Cambria"/>
                <a:ea typeface="Cambria"/>
              </a:rPr>
              <a:t>​</a:t>
            </a:r>
            <a:br>
              <a:rPr lang="en-GB" sz="2000">
                <a:latin typeface="Cambria"/>
                <a:ea typeface="Cambria"/>
              </a:rPr>
            </a:br>
            <a:r>
              <a:rPr lang="en-GB" sz="2000">
                <a:solidFill>
                  <a:srgbClr val="FFFFFF"/>
                </a:solidFill>
                <a:latin typeface="Cambria"/>
              </a:rPr>
              <a:t>are driven by heterogenous and overlapping inflammatory </a:t>
            </a:r>
            <a:r>
              <a:rPr lang="en-GB" sz="2000">
                <a:latin typeface="Cambria"/>
                <a:ea typeface="Cambria"/>
              </a:rPr>
              <a:t>​</a:t>
            </a:r>
            <a:br>
              <a:rPr lang="en-GB" sz="2000">
                <a:latin typeface="Cambria"/>
                <a:ea typeface="Cambria"/>
              </a:rPr>
            </a:br>
            <a:r>
              <a:rPr lang="en-GB" sz="2000">
                <a:solidFill>
                  <a:srgbClr val="FFFFFF"/>
                </a:solidFill>
                <a:latin typeface="Cambria"/>
              </a:rPr>
              <a:t>pathways initiated at the epithelium</a:t>
            </a:r>
            <a:r>
              <a:rPr lang="en-GB" sz="1300" baseline="30000">
                <a:solidFill>
                  <a:srgbClr val="FFFFFF"/>
                </a:solidFill>
                <a:latin typeface="Cambria"/>
              </a:rPr>
              <a:t>1–10</a:t>
            </a:r>
            <a:r>
              <a:rPr lang="en-GB" sz="1300">
                <a:latin typeface="Cambria"/>
                <a:ea typeface="Cambria"/>
              </a:rPr>
              <a:t>​</a:t>
            </a:r>
            <a:endParaRPr lang="en-GB"/>
          </a:p>
        </p:txBody>
      </p:sp>
      <p:sp>
        <p:nvSpPr>
          <p:cNvPr id="892" name="Ellipse 9">
            <a:extLst>
              <a:ext uri="{FF2B5EF4-FFF2-40B4-BE49-F238E27FC236}">
                <a16:creationId xmlns:a16="http://schemas.microsoft.com/office/drawing/2014/main" id="{222C7882-9998-FDFE-983A-C0FF81056D02}"/>
              </a:ext>
            </a:extLst>
          </p:cNvPr>
          <p:cNvSpPr/>
          <p:nvPr/>
        </p:nvSpPr>
        <p:spPr>
          <a:xfrm>
            <a:off x="3756234" y="2274751"/>
            <a:ext cx="4611225" cy="3186354"/>
          </a:xfrm>
          <a:prstGeom prst="ellipse">
            <a:avLst/>
          </a:prstGeom>
          <a:solidFill>
            <a:schemeClr val="tx2">
              <a:lumMod val="20000"/>
              <a:lumOff val="80000"/>
            </a:schemeClr>
          </a:solidFill>
          <a:ln w="12700" cap="flat" cmpd="sng" algn="ctr">
            <a:solidFill>
              <a:sysClr val="windowText" lastClr="000000"/>
            </a:solidFill>
            <a:prstDash val="solid"/>
            <a:miter lim="800000"/>
          </a:ln>
          <a:effectLst/>
        </p:spPr>
        <p:txBody>
          <a:bodyPr lIns="68579" tIns="34289" rIns="68579" bIns="3428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4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3" name="Gerade Verbindung 16">
            <a:extLst>
              <a:ext uri="{FF2B5EF4-FFF2-40B4-BE49-F238E27FC236}">
                <a16:creationId xmlns:a16="http://schemas.microsoft.com/office/drawing/2014/main" id="{FABD75EE-AE3A-508D-B8E7-0A163D1D0446}"/>
              </a:ext>
            </a:extLst>
          </p:cNvPr>
          <p:cNvCxnSpPr/>
          <p:nvPr/>
        </p:nvCxnSpPr>
        <p:spPr>
          <a:xfrm flipH="1" flipV="1">
            <a:off x="6639266" y="4056949"/>
            <a:ext cx="810090" cy="324036"/>
          </a:xfrm>
          <a:prstGeom prst="line">
            <a:avLst/>
          </a:prstGeom>
          <a:noFill/>
          <a:ln w="25400" cap="flat" cmpd="sng" algn="ctr">
            <a:solidFill>
              <a:sysClr val="windowText" lastClr="000000"/>
            </a:solidFill>
            <a:prstDash val="solid"/>
            <a:miter lim="800000"/>
          </a:ln>
          <a:effectLst/>
        </p:spPr>
      </p:cxnSp>
      <p:cxnSp>
        <p:nvCxnSpPr>
          <p:cNvPr id="890" name="Gerade Verbindung 14">
            <a:extLst>
              <a:ext uri="{FF2B5EF4-FFF2-40B4-BE49-F238E27FC236}">
                <a16:creationId xmlns:a16="http://schemas.microsoft.com/office/drawing/2014/main" id="{CAB113E2-B352-3516-652D-B969EEDAB18B}"/>
              </a:ext>
            </a:extLst>
          </p:cNvPr>
          <p:cNvCxnSpPr/>
          <p:nvPr/>
        </p:nvCxnSpPr>
        <p:spPr>
          <a:xfrm flipH="1">
            <a:off x="4479026" y="4002943"/>
            <a:ext cx="810090" cy="324036"/>
          </a:xfrm>
          <a:prstGeom prst="line">
            <a:avLst/>
          </a:prstGeom>
          <a:noFill/>
          <a:ln w="25400" cap="flat" cmpd="sng" algn="ctr">
            <a:solidFill>
              <a:sysClr val="windowText" lastClr="000000"/>
            </a:solidFill>
            <a:prstDash val="solid"/>
            <a:miter lim="800000"/>
          </a:ln>
          <a:effectLst/>
        </p:spPr>
      </p:cxnSp>
      <p:sp>
        <p:nvSpPr>
          <p:cNvPr id="893" name="Ellipse 3">
            <a:extLst>
              <a:ext uri="{FF2B5EF4-FFF2-40B4-BE49-F238E27FC236}">
                <a16:creationId xmlns:a16="http://schemas.microsoft.com/office/drawing/2014/main" id="{D761D375-61B8-0FCA-569B-C599A027C51A}"/>
              </a:ext>
            </a:extLst>
          </p:cNvPr>
          <p:cNvSpPr/>
          <p:nvPr/>
        </p:nvSpPr>
        <p:spPr>
          <a:xfrm>
            <a:off x="5162203" y="1734690"/>
            <a:ext cx="1603979" cy="1080120"/>
          </a:xfrm>
          <a:prstGeom prst="ellipse">
            <a:avLst/>
          </a:prstGeom>
          <a:solidFill>
            <a:schemeClr val="bg2"/>
          </a:solidFill>
          <a:ln w="12700" cap="flat" cmpd="sng" algn="ctr">
            <a:solidFill>
              <a:sysClr val="windowText" lastClr="000000"/>
            </a:solidFill>
            <a:prstDash val="solid"/>
            <a:miter lim="800000"/>
          </a:ln>
          <a:effectLst/>
        </p:spPr>
        <p:txBody>
          <a:bodyPr lIns="68579" tIns="34289" rIns="68579" bIns="3428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4" name="Rechteck 4">
            <a:extLst>
              <a:ext uri="{FF2B5EF4-FFF2-40B4-BE49-F238E27FC236}">
                <a16:creationId xmlns:a16="http://schemas.microsoft.com/office/drawing/2014/main" id="{E0CFA763-232B-355B-4016-F2B9350E890E}"/>
              </a:ext>
            </a:extLst>
          </p:cNvPr>
          <p:cNvSpPr/>
          <p:nvPr/>
        </p:nvSpPr>
        <p:spPr>
          <a:xfrm>
            <a:off x="5343123" y="2069249"/>
            <a:ext cx="1256602" cy="420113"/>
          </a:xfrm>
          <a:prstGeom prst="rect">
            <a:avLst/>
          </a:prstGeom>
        </p:spPr>
        <p:txBody>
          <a:bodyPr wrap="square" lIns="68579" tIns="34289" rIns="68579" bIns="34289">
            <a:spAutoFit/>
          </a:bodyPr>
          <a:lstStyle/>
          <a:p>
            <a:pPr algn="ctr">
              <a:spcAft>
                <a:spcPts val="1350"/>
              </a:spcAft>
            </a:pPr>
            <a:r>
              <a:rPr lang="en-GB" sz="1140" b="1">
                <a:solidFill>
                  <a:prstClr val="black"/>
                </a:solidFill>
                <a:latin typeface="Calibri" panose="020F0502020204030204" pitchFamily="34" charset="0"/>
                <a:cs typeface="Calibri" panose="020F0502020204030204" pitchFamily="34" charset="0"/>
              </a:rPr>
              <a:t>Epithelial barrier function</a:t>
            </a:r>
          </a:p>
        </p:txBody>
      </p:sp>
      <p:sp>
        <p:nvSpPr>
          <p:cNvPr id="895" name="Ellipse 5">
            <a:extLst>
              <a:ext uri="{FF2B5EF4-FFF2-40B4-BE49-F238E27FC236}">
                <a16:creationId xmlns:a16="http://schemas.microsoft.com/office/drawing/2014/main" id="{14ABEA45-0F20-0282-B116-963EDDC27F50}"/>
              </a:ext>
            </a:extLst>
          </p:cNvPr>
          <p:cNvSpPr/>
          <p:nvPr/>
        </p:nvSpPr>
        <p:spPr>
          <a:xfrm>
            <a:off x="2954245" y="4002942"/>
            <a:ext cx="1603979" cy="1080120"/>
          </a:xfrm>
          <a:prstGeom prst="ellipse">
            <a:avLst/>
          </a:prstGeom>
          <a:solidFill>
            <a:schemeClr val="bg2"/>
          </a:solidFill>
          <a:ln w="12700" cap="flat" cmpd="sng" algn="ctr">
            <a:solidFill>
              <a:sysClr val="windowText" lastClr="000000"/>
            </a:solidFill>
            <a:prstDash val="solid"/>
            <a:miter lim="800000"/>
          </a:ln>
          <a:effectLst/>
        </p:spPr>
        <p:txBody>
          <a:bodyPr lIns="68579" tIns="34289" rIns="68579" bIns="3428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6" name="Rechteck 6">
            <a:extLst>
              <a:ext uri="{FF2B5EF4-FFF2-40B4-BE49-F238E27FC236}">
                <a16:creationId xmlns:a16="http://schemas.microsoft.com/office/drawing/2014/main" id="{FD6D1C20-7BD9-D214-A7C8-3B2866F9DF50}"/>
              </a:ext>
            </a:extLst>
          </p:cNvPr>
          <p:cNvSpPr/>
          <p:nvPr/>
        </p:nvSpPr>
        <p:spPr>
          <a:xfrm>
            <a:off x="2858846" y="4241216"/>
            <a:ext cx="1788486" cy="595546"/>
          </a:xfrm>
          <a:prstGeom prst="rect">
            <a:avLst/>
          </a:prstGeom>
        </p:spPr>
        <p:txBody>
          <a:bodyPr wrap="square" lIns="68579" tIns="34289" rIns="68579" bIns="34289">
            <a:spAutoFit/>
          </a:bodyPr>
          <a:lstStyle/>
          <a:p>
            <a:pPr algn="ctr">
              <a:spcAft>
                <a:spcPts val="1350"/>
              </a:spcAft>
            </a:pPr>
            <a:r>
              <a:rPr lang="en-GB" sz="1140" b="1">
                <a:solidFill>
                  <a:prstClr val="black"/>
                </a:solidFill>
                <a:latin typeface="Calibri" panose="020F0502020204030204" pitchFamily="34" charset="0"/>
                <a:cs typeface="Calibri" panose="020F0502020204030204" pitchFamily="34" charset="0"/>
              </a:rPr>
              <a:t>Innate and </a:t>
            </a:r>
            <a:br>
              <a:rPr lang="en-GB" sz="1140" b="1">
                <a:solidFill>
                  <a:prstClr val="black"/>
                </a:solidFill>
                <a:latin typeface="Calibri" panose="020F0502020204030204" pitchFamily="34" charset="0"/>
                <a:cs typeface="Calibri" panose="020F0502020204030204" pitchFamily="34" charset="0"/>
              </a:rPr>
            </a:br>
            <a:r>
              <a:rPr lang="en-GB" sz="1140" b="1">
                <a:solidFill>
                  <a:prstClr val="black"/>
                </a:solidFill>
                <a:latin typeface="Calibri" panose="020F0502020204030204" pitchFamily="34" charset="0"/>
                <a:cs typeface="Calibri" panose="020F0502020204030204" pitchFamily="34" charset="0"/>
              </a:rPr>
              <a:t>adaptive immune </a:t>
            </a:r>
            <a:br>
              <a:rPr lang="en-GB" sz="1140" b="1">
                <a:solidFill>
                  <a:prstClr val="black"/>
                </a:solidFill>
                <a:latin typeface="Calibri" panose="020F0502020204030204" pitchFamily="34" charset="0"/>
                <a:cs typeface="Calibri" panose="020F0502020204030204" pitchFamily="34" charset="0"/>
              </a:rPr>
            </a:br>
            <a:r>
              <a:rPr lang="en-GB" sz="1140" b="1">
                <a:solidFill>
                  <a:prstClr val="black"/>
                </a:solidFill>
                <a:latin typeface="Calibri" panose="020F0502020204030204" pitchFamily="34" charset="0"/>
                <a:cs typeface="Calibri" panose="020F0502020204030204" pitchFamily="34" charset="0"/>
              </a:rPr>
              <a:t>function</a:t>
            </a:r>
          </a:p>
        </p:txBody>
      </p:sp>
      <p:sp>
        <p:nvSpPr>
          <p:cNvPr id="897" name="Ellipse 7">
            <a:extLst>
              <a:ext uri="{FF2B5EF4-FFF2-40B4-BE49-F238E27FC236}">
                <a16:creationId xmlns:a16="http://schemas.microsoft.com/office/drawing/2014/main" id="{7563385B-F8DC-F283-BB34-52A2A4F96B06}"/>
              </a:ext>
            </a:extLst>
          </p:cNvPr>
          <p:cNvSpPr/>
          <p:nvPr/>
        </p:nvSpPr>
        <p:spPr>
          <a:xfrm>
            <a:off x="7376449" y="4002942"/>
            <a:ext cx="1603979" cy="1080120"/>
          </a:xfrm>
          <a:prstGeom prst="ellipse">
            <a:avLst/>
          </a:prstGeom>
          <a:solidFill>
            <a:schemeClr val="bg2"/>
          </a:solidFill>
          <a:ln w="12700" cap="flat" cmpd="sng" algn="ctr">
            <a:solidFill>
              <a:sysClr val="windowText" lastClr="000000"/>
            </a:solidFill>
            <a:prstDash val="solid"/>
            <a:miter lim="800000"/>
          </a:ln>
          <a:effectLst/>
        </p:spPr>
        <p:txBody>
          <a:bodyPr lIns="68579" tIns="34289" rIns="68579" bIns="3428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8" name="Rechteck 8">
            <a:extLst>
              <a:ext uri="{FF2B5EF4-FFF2-40B4-BE49-F238E27FC236}">
                <a16:creationId xmlns:a16="http://schemas.microsoft.com/office/drawing/2014/main" id="{EC25856C-6621-F107-1D02-DDCAF732AED9}"/>
              </a:ext>
            </a:extLst>
          </p:cNvPr>
          <p:cNvSpPr/>
          <p:nvPr/>
        </p:nvSpPr>
        <p:spPr>
          <a:xfrm>
            <a:off x="7281050" y="4333549"/>
            <a:ext cx="1788486" cy="420113"/>
          </a:xfrm>
          <a:prstGeom prst="rect">
            <a:avLst/>
          </a:prstGeom>
        </p:spPr>
        <p:txBody>
          <a:bodyPr wrap="square" lIns="68579" tIns="34289" rIns="68579" bIns="34289">
            <a:spAutoFit/>
          </a:bodyPr>
          <a:lstStyle/>
          <a:p>
            <a:pPr algn="ctr">
              <a:spcAft>
                <a:spcPts val="1350"/>
              </a:spcAft>
            </a:pPr>
            <a:r>
              <a:rPr lang="en-GB" sz="1140" b="1">
                <a:solidFill>
                  <a:prstClr val="black"/>
                </a:solidFill>
                <a:latin typeface="Calibri" panose="020F0502020204030204" pitchFamily="34" charset="0"/>
                <a:cs typeface="Calibri" panose="020F0502020204030204" pitchFamily="34" charset="0"/>
              </a:rPr>
              <a:t>Host</a:t>
            </a:r>
            <a:br>
              <a:rPr lang="en-GB" sz="1140" b="1">
                <a:solidFill>
                  <a:prstClr val="black"/>
                </a:solidFill>
                <a:latin typeface="Calibri" panose="020F0502020204030204" pitchFamily="34" charset="0"/>
                <a:cs typeface="Calibri" panose="020F0502020204030204" pitchFamily="34" charset="0"/>
              </a:rPr>
            </a:br>
            <a:r>
              <a:rPr lang="en-GB" sz="1140" b="1">
                <a:solidFill>
                  <a:prstClr val="black"/>
                </a:solidFill>
                <a:latin typeface="Calibri" panose="020F0502020204030204" pitchFamily="34" charset="0"/>
                <a:cs typeface="Calibri" panose="020F0502020204030204" pitchFamily="34" charset="0"/>
              </a:rPr>
              <a:t>microbes</a:t>
            </a:r>
          </a:p>
        </p:txBody>
      </p:sp>
      <p:sp>
        <p:nvSpPr>
          <p:cNvPr id="899" name="Ellipse 11">
            <a:extLst>
              <a:ext uri="{FF2B5EF4-FFF2-40B4-BE49-F238E27FC236}">
                <a16:creationId xmlns:a16="http://schemas.microsoft.com/office/drawing/2014/main" id="{741D04F3-274A-DDA9-9999-6565759B0C34}"/>
              </a:ext>
            </a:extLst>
          </p:cNvPr>
          <p:cNvSpPr/>
          <p:nvPr/>
        </p:nvSpPr>
        <p:spPr>
          <a:xfrm>
            <a:off x="5181105" y="3246859"/>
            <a:ext cx="1603979" cy="1080120"/>
          </a:xfrm>
          <a:prstGeom prst="ellipse">
            <a:avLst/>
          </a:prstGeom>
          <a:solidFill>
            <a:schemeClr val="accent2"/>
          </a:solidFill>
          <a:ln w="12700" cap="flat" cmpd="sng" algn="ctr">
            <a:solidFill>
              <a:sysClr val="windowText" lastClr="000000"/>
            </a:solidFill>
            <a:prstDash val="solid"/>
            <a:miter lim="800000"/>
          </a:ln>
          <a:effectLst/>
        </p:spPr>
        <p:txBody>
          <a:bodyPr lIns="68579" tIns="34289" rIns="68579" bIns="3428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4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0" name="Rechteck 12">
            <a:extLst>
              <a:ext uri="{FF2B5EF4-FFF2-40B4-BE49-F238E27FC236}">
                <a16:creationId xmlns:a16="http://schemas.microsoft.com/office/drawing/2014/main" id="{DB844FE6-C63A-BE6B-8139-52FD653BDD32}"/>
              </a:ext>
            </a:extLst>
          </p:cNvPr>
          <p:cNvSpPr/>
          <p:nvPr/>
        </p:nvSpPr>
        <p:spPr>
          <a:xfrm>
            <a:off x="5289116" y="3572202"/>
            <a:ext cx="1404156" cy="420113"/>
          </a:xfrm>
          <a:prstGeom prst="rect">
            <a:avLst/>
          </a:prstGeom>
        </p:spPr>
        <p:txBody>
          <a:bodyPr wrap="square" lIns="68579" tIns="34289" rIns="68579" bIns="34289">
            <a:spAutoFit/>
          </a:bodyPr>
          <a:lstStyle/>
          <a:p>
            <a:pPr algn="ctr">
              <a:spcAft>
                <a:spcPts val="1350"/>
              </a:spcAft>
            </a:pPr>
            <a:r>
              <a:rPr lang="en-GB" sz="1140" b="1">
                <a:solidFill>
                  <a:prstClr val="black"/>
                </a:solidFill>
                <a:latin typeface="Calibri" panose="020F0502020204030204" pitchFamily="34" charset="0"/>
                <a:cs typeface="Calibri" panose="020F0502020204030204" pitchFamily="34" charset="0"/>
              </a:rPr>
              <a:t>Environmental bacteria</a:t>
            </a:r>
          </a:p>
        </p:txBody>
      </p:sp>
      <p:cxnSp>
        <p:nvCxnSpPr>
          <p:cNvPr id="901" name="Gerade Verbindung 10">
            <a:extLst>
              <a:ext uri="{FF2B5EF4-FFF2-40B4-BE49-F238E27FC236}">
                <a16:creationId xmlns:a16="http://schemas.microsoft.com/office/drawing/2014/main" id="{33490BF4-B1ED-79EE-2AC3-264243C38330}"/>
              </a:ext>
            </a:extLst>
          </p:cNvPr>
          <p:cNvCxnSpPr/>
          <p:nvPr/>
        </p:nvCxnSpPr>
        <p:spPr>
          <a:xfrm>
            <a:off x="5961697" y="2814810"/>
            <a:ext cx="0" cy="432048"/>
          </a:xfrm>
          <a:prstGeom prst="line">
            <a:avLst/>
          </a:prstGeom>
          <a:noFill/>
          <a:ln w="25400" cap="flat" cmpd="sng" algn="ctr">
            <a:solidFill>
              <a:sysClr val="windowText" lastClr="000000"/>
            </a:solidFill>
            <a:prstDash val="solid"/>
            <a:miter lim="800000"/>
          </a:ln>
          <a:effectLst/>
        </p:spPr>
      </p:cxnSp>
      <p:sp>
        <p:nvSpPr>
          <p:cNvPr id="902" name="Rechteck 17">
            <a:extLst>
              <a:ext uri="{FF2B5EF4-FFF2-40B4-BE49-F238E27FC236}">
                <a16:creationId xmlns:a16="http://schemas.microsoft.com/office/drawing/2014/main" id="{0FD073AE-4597-D9A1-C619-5B70B95B9E78}"/>
              </a:ext>
            </a:extLst>
          </p:cNvPr>
          <p:cNvSpPr/>
          <p:nvPr/>
        </p:nvSpPr>
        <p:spPr>
          <a:xfrm>
            <a:off x="3884960" y="3564362"/>
            <a:ext cx="918102" cy="439862"/>
          </a:xfrm>
          <a:prstGeom prst="rect">
            <a:avLst/>
          </a:prstGeom>
        </p:spPr>
        <p:txBody>
          <a:bodyPr wrap="square" lIns="68579" tIns="34289" rIns="68579" bIns="34289">
            <a:spAutoFit/>
          </a:bodyPr>
          <a:lstStyle/>
          <a:p>
            <a:pPr algn="ctr">
              <a:spcAft>
                <a:spcPts val="1350"/>
              </a:spcAft>
            </a:pPr>
            <a:r>
              <a:rPr lang="en-GB" sz="1204" b="1">
                <a:solidFill>
                  <a:prstClr val="black"/>
                </a:solidFill>
                <a:latin typeface="Calibri" panose="020F0502020204030204" pitchFamily="34" charset="0"/>
                <a:cs typeface="Calibri" panose="020F0502020204030204" pitchFamily="34" charset="0"/>
              </a:rPr>
              <a:t>PAMPs</a:t>
            </a:r>
            <a:br>
              <a:rPr lang="en-GB" sz="1204" b="1">
                <a:solidFill>
                  <a:prstClr val="black"/>
                </a:solidFill>
                <a:latin typeface="Calibri" panose="020F0502020204030204" pitchFamily="34" charset="0"/>
                <a:cs typeface="Calibri" panose="020F0502020204030204" pitchFamily="34" charset="0"/>
              </a:rPr>
            </a:br>
            <a:r>
              <a:rPr lang="en-GB" sz="1204" b="1">
                <a:solidFill>
                  <a:prstClr val="black"/>
                </a:solidFill>
                <a:latin typeface="Calibri" panose="020F0502020204030204" pitchFamily="34" charset="0"/>
                <a:cs typeface="Calibri" panose="020F0502020204030204" pitchFamily="34" charset="0"/>
              </a:rPr>
              <a:t>PRRs</a:t>
            </a:r>
          </a:p>
        </p:txBody>
      </p:sp>
      <p:sp>
        <p:nvSpPr>
          <p:cNvPr id="903" name="Rechteck 15">
            <a:extLst>
              <a:ext uri="{FF2B5EF4-FFF2-40B4-BE49-F238E27FC236}">
                <a16:creationId xmlns:a16="http://schemas.microsoft.com/office/drawing/2014/main" id="{BA8F9CE5-4838-579C-5D8E-0D1A9D75ABBA}"/>
              </a:ext>
            </a:extLst>
          </p:cNvPr>
          <p:cNvSpPr/>
          <p:nvPr/>
        </p:nvSpPr>
        <p:spPr>
          <a:xfrm>
            <a:off x="4533033" y="4434991"/>
            <a:ext cx="1594990" cy="625169"/>
          </a:xfrm>
          <a:prstGeom prst="rect">
            <a:avLst/>
          </a:prstGeom>
        </p:spPr>
        <p:txBody>
          <a:bodyPr wrap="square" lIns="68579" tIns="34289" rIns="68579" bIns="34289">
            <a:spAutoFit/>
          </a:bodyPr>
          <a:lstStyle/>
          <a:p>
            <a:pPr algn="ctr">
              <a:spcAft>
                <a:spcPts val="1350"/>
              </a:spcAft>
            </a:pPr>
            <a:r>
              <a:rPr lang="en-GB" sz="1204" b="1">
                <a:solidFill>
                  <a:prstClr val="black"/>
                </a:solidFill>
                <a:latin typeface="Calibri" panose="020F0502020204030204" pitchFamily="34" charset="0"/>
                <a:cs typeface="Calibri" panose="020F0502020204030204" pitchFamily="34" charset="0"/>
              </a:rPr>
              <a:t>Activation; </a:t>
            </a:r>
            <a:br>
              <a:rPr lang="en-GB" sz="1204" b="1">
                <a:solidFill>
                  <a:prstClr val="black"/>
                </a:solidFill>
                <a:latin typeface="Calibri" panose="020F0502020204030204" pitchFamily="34" charset="0"/>
                <a:cs typeface="Calibri" panose="020F0502020204030204" pitchFamily="34" charset="0"/>
              </a:rPr>
            </a:br>
            <a:r>
              <a:rPr lang="en-GB" sz="1204" b="1">
                <a:solidFill>
                  <a:prstClr val="black"/>
                </a:solidFill>
                <a:latin typeface="Calibri" panose="020F0502020204030204" pitchFamily="34" charset="0"/>
                <a:cs typeface="Calibri" panose="020F0502020204030204" pitchFamily="34" charset="0"/>
              </a:rPr>
              <a:t>polarisation </a:t>
            </a:r>
            <a:br>
              <a:rPr lang="en-GB" sz="1204" b="1">
                <a:solidFill>
                  <a:prstClr val="black"/>
                </a:solidFill>
                <a:latin typeface="Calibri" panose="020F0502020204030204" pitchFamily="34" charset="0"/>
                <a:cs typeface="Calibri" panose="020F0502020204030204" pitchFamily="34" charset="0"/>
              </a:rPr>
            </a:br>
            <a:r>
              <a:rPr lang="en-GB" sz="1204" b="1">
                <a:solidFill>
                  <a:prstClr val="black"/>
                </a:solidFill>
                <a:latin typeface="Calibri" panose="020F0502020204030204" pitchFamily="34" charset="0"/>
                <a:cs typeface="Calibri" panose="020F0502020204030204" pitchFamily="34" charset="0"/>
              </a:rPr>
              <a:t>of immune response</a:t>
            </a:r>
          </a:p>
        </p:txBody>
      </p:sp>
      <p:sp>
        <p:nvSpPr>
          <p:cNvPr id="904" name="Rechteck 18">
            <a:extLst>
              <a:ext uri="{FF2B5EF4-FFF2-40B4-BE49-F238E27FC236}">
                <a16:creationId xmlns:a16="http://schemas.microsoft.com/office/drawing/2014/main" id="{E0B46DCF-2B00-20E3-9D93-EA0BA28A5E4B}"/>
              </a:ext>
            </a:extLst>
          </p:cNvPr>
          <p:cNvSpPr/>
          <p:nvPr/>
        </p:nvSpPr>
        <p:spPr>
          <a:xfrm>
            <a:off x="6225233" y="4543004"/>
            <a:ext cx="1116112" cy="439862"/>
          </a:xfrm>
          <a:prstGeom prst="rect">
            <a:avLst/>
          </a:prstGeom>
        </p:spPr>
        <p:txBody>
          <a:bodyPr wrap="square" lIns="68579" tIns="34289" rIns="68579" bIns="34289">
            <a:spAutoFit/>
          </a:bodyPr>
          <a:lstStyle/>
          <a:p>
            <a:pPr algn="ctr">
              <a:spcAft>
                <a:spcPts val="1350"/>
              </a:spcAft>
            </a:pPr>
            <a:r>
              <a:rPr lang="en-GB" sz="1204" b="1">
                <a:solidFill>
                  <a:prstClr val="black"/>
                </a:solidFill>
                <a:latin typeface="Calibri" panose="020F0502020204030204" pitchFamily="34" charset="0"/>
                <a:cs typeface="Calibri" panose="020F0502020204030204" pitchFamily="34" charset="0"/>
              </a:rPr>
              <a:t>Altered composition</a:t>
            </a:r>
          </a:p>
        </p:txBody>
      </p:sp>
      <p:sp>
        <p:nvSpPr>
          <p:cNvPr id="905" name="Rechteck 19">
            <a:extLst>
              <a:ext uri="{FF2B5EF4-FFF2-40B4-BE49-F238E27FC236}">
                <a16:creationId xmlns:a16="http://schemas.microsoft.com/office/drawing/2014/main" id="{82B60EF1-A57C-3A16-BA21-D3BB2B7E6EC4}"/>
              </a:ext>
            </a:extLst>
          </p:cNvPr>
          <p:cNvSpPr/>
          <p:nvPr/>
        </p:nvSpPr>
        <p:spPr>
          <a:xfrm>
            <a:off x="6927311" y="3516890"/>
            <a:ext cx="1116112" cy="439862"/>
          </a:xfrm>
          <a:prstGeom prst="rect">
            <a:avLst/>
          </a:prstGeom>
        </p:spPr>
        <p:txBody>
          <a:bodyPr wrap="square" lIns="68579" tIns="34289" rIns="68579" bIns="34289">
            <a:spAutoFit/>
          </a:bodyPr>
          <a:lstStyle/>
          <a:p>
            <a:pPr algn="ctr">
              <a:spcAft>
                <a:spcPts val="1350"/>
              </a:spcAft>
            </a:pPr>
            <a:r>
              <a:rPr lang="en-GB" sz="1204" b="1">
                <a:solidFill>
                  <a:prstClr val="black"/>
                </a:solidFill>
                <a:latin typeface="Calibri" panose="020F0502020204030204" pitchFamily="34" charset="0"/>
                <a:cs typeface="Calibri" panose="020F0502020204030204" pitchFamily="34" charset="0"/>
              </a:rPr>
              <a:t>Competition for space</a:t>
            </a:r>
          </a:p>
        </p:txBody>
      </p:sp>
      <p:sp>
        <p:nvSpPr>
          <p:cNvPr id="906" name="Rechteck 20">
            <a:extLst>
              <a:ext uri="{FF2B5EF4-FFF2-40B4-BE49-F238E27FC236}">
                <a16:creationId xmlns:a16="http://schemas.microsoft.com/office/drawing/2014/main" id="{1CE7DACC-5930-1D52-992B-EB578FBF0FA4}"/>
              </a:ext>
            </a:extLst>
          </p:cNvPr>
          <p:cNvSpPr/>
          <p:nvPr/>
        </p:nvSpPr>
        <p:spPr>
          <a:xfrm>
            <a:off x="4749057" y="2884932"/>
            <a:ext cx="1116112" cy="254555"/>
          </a:xfrm>
          <a:prstGeom prst="rect">
            <a:avLst/>
          </a:prstGeom>
        </p:spPr>
        <p:txBody>
          <a:bodyPr wrap="square" lIns="68579" tIns="34289" rIns="68579" bIns="34289">
            <a:spAutoFit/>
          </a:bodyPr>
          <a:lstStyle/>
          <a:p>
            <a:pPr algn="ctr">
              <a:spcAft>
                <a:spcPts val="1350"/>
              </a:spcAft>
            </a:pPr>
            <a:r>
              <a:rPr lang="en-GB" sz="1204" b="1">
                <a:solidFill>
                  <a:prstClr val="black"/>
                </a:solidFill>
                <a:latin typeface="Calibri" panose="020F0502020204030204" pitchFamily="34" charset="0"/>
                <a:cs typeface="Calibri" panose="020F0502020204030204" pitchFamily="34" charset="0"/>
              </a:rPr>
              <a:t>Activation</a:t>
            </a:r>
          </a:p>
        </p:txBody>
      </p:sp>
      <p:sp>
        <p:nvSpPr>
          <p:cNvPr id="907" name="Textfeld 21">
            <a:extLst>
              <a:ext uri="{FF2B5EF4-FFF2-40B4-BE49-F238E27FC236}">
                <a16:creationId xmlns:a16="http://schemas.microsoft.com/office/drawing/2014/main" id="{C8EDAA47-98EB-F403-8844-40525C7B543F}"/>
              </a:ext>
            </a:extLst>
          </p:cNvPr>
          <p:cNvSpPr txBox="1"/>
          <p:nvPr/>
        </p:nvSpPr>
        <p:spPr>
          <a:xfrm>
            <a:off x="3286258" y="5315734"/>
            <a:ext cx="1574470" cy="253916"/>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Brand S, et al. JACI 2011</a:t>
            </a:r>
            <a:r>
              <a:rPr kumimoji="0" lang="en-GB" sz="1050" b="1" i="1" u="none" strike="noStrike" kern="0" cap="none" spc="0" normalizeH="0" baseline="30000" noProof="0">
                <a:ln>
                  <a:noFill/>
                </a:ln>
                <a:solidFill>
                  <a:prstClr val="black"/>
                </a:solidFill>
                <a:effectLst/>
                <a:uLnTx/>
                <a:uFillTx/>
                <a:latin typeface="Calibri" panose="020F0502020204030204" pitchFamily="34" charset="0"/>
                <a:cs typeface="Calibri" panose="020F0502020204030204" pitchFamily="34" charset="0"/>
              </a:rPr>
              <a:t>5</a:t>
            </a:r>
            <a:endPar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908" name="Textfeld 22">
            <a:extLst>
              <a:ext uri="{FF2B5EF4-FFF2-40B4-BE49-F238E27FC236}">
                <a16:creationId xmlns:a16="http://schemas.microsoft.com/office/drawing/2014/main" id="{6C2E61DB-758F-25DE-F533-2FC04D5CE065}"/>
              </a:ext>
            </a:extLst>
          </p:cNvPr>
          <p:cNvSpPr txBox="1"/>
          <p:nvPr/>
        </p:nvSpPr>
        <p:spPr>
          <a:xfrm>
            <a:off x="1643974" y="3327370"/>
            <a:ext cx="2240986" cy="253916"/>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Braun-</a:t>
            </a:r>
            <a:r>
              <a:rPr kumimoji="0" lang="en-GB" sz="1050" b="1" i="1" u="none" strike="noStrike" kern="0" cap="none" spc="0" normalizeH="0" baseline="0" noProof="0" err="1">
                <a:ln>
                  <a:noFill/>
                </a:ln>
                <a:solidFill>
                  <a:prstClr val="black"/>
                </a:solidFill>
                <a:effectLst/>
                <a:uLnTx/>
                <a:uFillTx/>
                <a:latin typeface="Calibri" panose="020F0502020204030204" pitchFamily="34" charset="0"/>
                <a:cs typeface="Calibri" panose="020F0502020204030204" pitchFamily="34" charset="0"/>
              </a:rPr>
              <a:t>Fahrländer</a:t>
            </a:r>
            <a:r>
              <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C, et al. 2002</a:t>
            </a:r>
            <a:r>
              <a:rPr kumimoji="0" lang="en-GB" sz="1050" b="1" i="1" u="none" strike="noStrike" kern="0" cap="none" spc="0" normalizeH="0" baseline="30000" noProof="0">
                <a:ln>
                  <a:noFill/>
                </a:ln>
                <a:solidFill>
                  <a:prstClr val="black"/>
                </a:solidFill>
                <a:effectLst/>
                <a:uLnTx/>
                <a:uFillTx/>
                <a:latin typeface="Calibri" panose="020F0502020204030204" pitchFamily="34" charset="0"/>
                <a:cs typeface="Calibri" panose="020F0502020204030204" pitchFamily="34" charset="0"/>
              </a:rPr>
              <a:t>4</a:t>
            </a:r>
            <a:endPar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909" name="Textfeld 23">
            <a:extLst>
              <a:ext uri="{FF2B5EF4-FFF2-40B4-BE49-F238E27FC236}">
                <a16:creationId xmlns:a16="http://schemas.microsoft.com/office/drawing/2014/main" id="{7A515D53-9ABF-DD6D-AC79-C27277E48749}"/>
              </a:ext>
            </a:extLst>
          </p:cNvPr>
          <p:cNvSpPr txBox="1"/>
          <p:nvPr/>
        </p:nvSpPr>
        <p:spPr>
          <a:xfrm>
            <a:off x="2896217" y="1980303"/>
            <a:ext cx="1516762" cy="577081"/>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Conrad ML, et al. 2009</a:t>
            </a:r>
            <a:r>
              <a:rPr kumimoji="0" lang="en-GB" sz="1050" b="1" i="1" u="none" strike="noStrike" kern="0" cap="none" spc="0" normalizeH="0" baseline="30000" noProof="0">
                <a:ln>
                  <a:noFill/>
                </a:ln>
                <a:solidFill>
                  <a:prstClr val="black"/>
                </a:solidFill>
                <a:effectLst/>
                <a:uLnTx/>
                <a:uFillTx/>
                <a:latin typeface="Calibri" panose="020F0502020204030204" pitchFamily="34" charset="0"/>
                <a:cs typeface="Calibri" panose="020F0502020204030204" pitchFamily="34" charset="0"/>
              </a:rPr>
              <a:t>1</a:t>
            </a:r>
            <a:endPar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err="1">
                <a:ln>
                  <a:noFill/>
                </a:ln>
                <a:solidFill>
                  <a:prstClr val="black"/>
                </a:solidFill>
                <a:effectLst/>
                <a:uLnTx/>
                <a:uFillTx/>
                <a:latin typeface="Calibri" panose="020F0502020204030204" pitchFamily="34" charset="0"/>
                <a:cs typeface="Calibri" panose="020F0502020204030204" pitchFamily="34" charset="0"/>
              </a:rPr>
              <a:t>Blümer</a:t>
            </a:r>
            <a:r>
              <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N, et al. 2007</a:t>
            </a:r>
            <a:r>
              <a:rPr lang="en-GB" sz="1050" b="1" i="1" kern="0" baseline="30000">
                <a:solidFill>
                  <a:prstClr val="black"/>
                </a:solidFill>
                <a:latin typeface="Calibri" panose="020F0502020204030204" pitchFamily="34" charset="0"/>
                <a:cs typeface="Calibri" panose="020F0502020204030204" pitchFamily="34" charset="0"/>
              </a:rPr>
              <a:t>2</a:t>
            </a:r>
            <a:endPar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err="1">
                <a:ln>
                  <a:noFill/>
                </a:ln>
                <a:solidFill>
                  <a:prstClr val="black"/>
                </a:solidFill>
                <a:effectLst/>
                <a:uLnTx/>
                <a:uFillTx/>
                <a:latin typeface="Calibri" panose="020F0502020204030204" pitchFamily="34" charset="0"/>
                <a:cs typeface="Calibri" panose="020F0502020204030204" pitchFamily="34" charset="0"/>
              </a:rPr>
              <a:t>Blümer</a:t>
            </a:r>
            <a:r>
              <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a:t>
            </a:r>
            <a:r>
              <a:rPr lang="en-GB" sz="1050" b="1" i="1" kern="0">
                <a:solidFill>
                  <a:prstClr val="black"/>
                </a:solidFill>
                <a:latin typeface="Calibri" panose="020F0502020204030204" pitchFamily="34" charset="0"/>
                <a:cs typeface="Calibri" panose="020F0502020204030204" pitchFamily="34" charset="0"/>
              </a:rPr>
              <a:t>N,</a:t>
            </a:r>
            <a:r>
              <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et al. 2005</a:t>
            </a:r>
            <a:r>
              <a:rPr kumimoji="0" lang="en-GB" sz="1050" b="1" i="1" u="none" strike="noStrike" kern="0" cap="none" spc="0" normalizeH="0" baseline="30000" noProof="0">
                <a:ln>
                  <a:noFill/>
                </a:ln>
                <a:solidFill>
                  <a:prstClr val="black"/>
                </a:solidFill>
                <a:effectLst/>
                <a:uLnTx/>
                <a:uFillTx/>
                <a:latin typeface="Calibri" panose="020F0502020204030204" pitchFamily="34" charset="0"/>
                <a:cs typeface="Calibri" panose="020F0502020204030204" pitchFamily="34" charset="0"/>
              </a:rPr>
              <a:t>3</a:t>
            </a:r>
          </a:p>
        </p:txBody>
      </p:sp>
      <p:sp>
        <p:nvSpPr>
          <p:cNvPr id="910" name="Textfeld 24">
            <a:extLst>
              <a:ext uri="{FF2B5EF4-FFF2-40B4-BE49-F238E27FC236}">
                <a16:creationId xmlns:a16="http://schemas.microsoft.com/office/drawing/2014/main" id="{EA3DF573-A82B-0607-6A1C-87AA838BC9B5}"/>
              </a:ext>
            </a:extLst>
          </p:cNvPr>
          <p:cNvSpPr txBox="1"/>
          <p:nvPr/>
        </p:nvSpPr>
        <p:spPr>
          <a:xfrm>
            <a:off x="6783289" y="1499045"/>
            <a:ext cx="1358064" cy="415498"/>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Ege MJ, et al. 2008</a:t>
            </a:r>
            <a:r>
              <a:rPr kumimoji="0" lang="en-GB" sz="1050" b="1" i="1" u="none" strike="noStrike" kern="0" cap="none" spc="0" normalizeH="0" baseline="30000" noProof="0">
                <a:ln>
                  <a:noFill/>
                </a:ln>
                <a:solidFill>
                  <a:prstClr val="black"/>
                </a:solidFill>
                <a:effectLst/>
                <a:uLnTx/>
                <a:uFillTx/>
                <a:latin typeface="Calibri" panose="020F0502020204030204" pitchFamily="34" charset="0"/>
                <a:cs typeface="Calibri" panose="020F0502020204030204" pitchFamily="34" charset="0"/>
              </a:rPr>
              <a:t>11</a:t>
            </a:r>
            <a:endPar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Ege MJ, et al. 2008</a:t>
            </a:r>
            <a:r>
              <a:rPr kumimoji="0" lang="en-GB" sz="1050" b="1" i="1" u="none" strike="noStrike" kern="0" cap="none" spc="0" normalizeH="0" baseline="30000" noProof="0">
                <a:ln>
                  <a:noFill/>
                </a:ln>
                <a:solidFill>
                  <a:prstClr val="black"/>
                </a:solidFill>
                <a:effectLst/>
                <a:uLnTx/>
                <a:uFillTx/>
                <a:latin typeface="Calibri" panose="020F0502020204030204" pitchFamily="34" charset="0"/>
                <a:cs typeface="Calibri" panose="020F0502020204030204" pitchFamily="34" charset="0"/>
              </a:rPr>
              <a:t>12</a:t>
            </a:r>
            <a:endPar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911" name="Textfeld 25">
            <a:extLst>
              <a:ext uri="{FF2B5EF4-FFF2-40B4-BE49-F238E27FC236}">
                <a16:creationId xmlns:a16="http://schemas.microsoft.com/office/drawing/2014/main" id="{3C0C3CC1-085A-E78B-F29C-BC3E59CAC521}"/>
              </a:ext>
            </a:extLst>
          </p:cNvPr>
          <p:cNvSpPr txBox="1"/>
          <p:nvPr/>
        </p:nvSpPr>
        <p:spPr>
          <a:xfrm>
            <a:off x="7557562" y="2156108"/>
            <a:ext cx="1308371" cy="415498"/>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Renz H, et al. 2011</a:t>
            </a:r>
            <a:r>
              <a:rPr kumimoji="0" lang="en-GB" sz="1050" b="1" i="1" u="none" strike="noStrike" kern="0" cap="none" spc="0" normalizeH="0" baseline="30000" noProof="0">
                <a:ln>
                  <a:noFill/>
                </a:ln>
                <a:solidFill>
                  <a:prstClr val="black"/>
                </a:solidFill>
                <a:effectLst/>
                <a:uLnTx/>
                <a:uFillTx/>
                <a:latin typeface="Calibri" panose="020F0502020204030204" pitchFamily="34" charset="0"/>
                <a:cs typeface="Calibri" panose="020F0502020204030204" pitchFamily="34" charset="0"/>
              </a:rPr>
              <a:t>9</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Renz H, et al. 2021</a:t>
            </a:r>
            <a:r>
              <a:rPr kumimoji="0" lang="en-GB" sz="1050" b="1" i="1" u="none" strike="noStrike" kern="0" cap="none" spc="0" normalizeH="0" baseline="30000" noProof="0">
                <a:ln>
                  <a:noFill/>
                </a:ln>
                <a:solidFill>
                  <a:prstClr val="black"/>
                </a:solidFill>
                <a:effectLst/>
                <a:uLnTx/>
                <a:uFillTx/>
                <a:latin typeface="Calibri" panose="020F0502020204030204" pitchFamily="34" charset="0"/>
                <a:cs typeface="Calibri" panose="020F0502020204030204" pitchFamily="34" charset="0"/>
              </a:rPr>
              <a:t>10</a:t>
            </a:r>
            <a:endPar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912" name="Textfeld 26">
            <a:extLst>
              <a:ext uri="{FF2B5EF4-FFF2-40B4-BE49-F238E27FC236}">
                <a16:creationId xmlns:a16="http://schemas.microsoft.com/office/drawing/2014/main" id="{F183704E-AE0B-655C-29E0-90921D664331}"/>
              </a:ext>
            </a:extLst>
          </p:cNvPr>
          <p:cNvSpPr txBox="1"/>
          <p:nvPr/>
        </p:nvSpPr>
        <p:spPr>
          <a:xfrm>
            <a:off x="8550223" y="3166196"/>
            <a:ext cx="1754006" cy="415498"/>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Kirjavainen PV, et al. 2019</a:t>
            </a:r>
            <a:r>
              <a:rPr kumimoji="0" lang="en-GB" sz="1050" b="1" i="1" u="none" strike="noStrike" kern="0" cap="none" spc="0" normalizeH="0" baseline="30000" noProof="0">
                <a:ln>
                  <a:noFill/>
                </a:ln>
                <a:solidFill>
                  <a:prstClr val="black"/>
                </a:solidFill>
                <a:effectLst/>
                <a:uLnTx/>
                <a:uFillTx/>
                <a:latin typeface="Calibri" panose="020F0502020204030204" pitchFamily="34" charset="0"/>
                <a:cs typeface="Calibri" panose="020F0502020204030204" pitchFamily="34" charset="0"/>
              </a:rPr>
              <a:t>7</a:t>
            </a:r>
            <a:endPar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Depner M, et al. 2020</a:t>
            </a:r>
            <a:r>
              <a:rPr lang="en-GB" sz="1050" b="1" i="1" kern="0" baseline="30000">
                <a:solidFill>
                  <a:prstClr val="black"/>
                </a:solidFill>
                <a:latin typeface="Calibri" panose="020F0502020204030204" pitchFamily="34" charset="0"/>
                <a:cs typeface="Calibri" panose="020F0502020204030204" pitchFamily="34" charset="0"/>
              </a:rPr>
              <a:t>8</a:t>
            </a:r>
            <a:endPar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913" name="Textfeld 27">
            <a:extLst>
              <a:ext uri="{FF2B5EF4-FFF2-40B4-BE49-F238E27FC236}">
                <a16:creationId xmlns:a16="http://schemas.microsoft.com/office/drawing/2014/main" id="{27096C92-9B2A-E58E-1669-CC1B818B14A6}"/>
              </a:ext>
            </a:extLst>
          </p:cNvPr>
          <p:cNvSpPr txBox="1"/>
          <p:nvPr/>
        </p:nvSpPr>
        <p:spPr>
          <a:xfrm>
            <a:off x="6507654" y="5448598"/>
            <a:ext cx="2044149" cy="253916"/>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err="1">
                <a:ln>
                  <a:noFill/>
                </a:ln>
                <a:solidFill>
                  <a:prstClr val="black"/>
                </a:solidFill>
                <a:effectLst/>
                <a:uLnTx/>
                <a:uFillTx/>
                <a:latin typeface="Calibri" panose="020F0502020204030204" pitchFamily="34" charset="0"/>
                <a:cs typeface="Calibri" panose="020F0502020204030204" pitchFamily="34" charset="0"/>
              </a:rPr>
              <a:t>Alashkar</a:t>
            </a:r>
            <a:r>
              <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a:t>
            </a:r>
            <a:r>
              <a:rPr kumimoji="0" lang="en-GB" sz="1050" b="1" i="1" u="none" strike="noStrike" kern="0" cap="none" spc="0" normalizeH="0" baseline="0" noProof="0" err="1">
                <a:ln>
                  <a:noFill/>
                </a:ln>
                <a:solidFill>
                  <a:prstClr val="black"/>
                </a:solidFill>
                <a:effectLst/>
                <a:uLnTx/>
                <a:uFillTx/>
                <a:latin typeface="Calibri" panose="020F0502020204030204" pitchFamily="34" charset="0"/>
                <a:cs typeface="Calibri" panose="020F0502020204030204" pitchFamily="34" charset="0"/>
              </a:rPr>
              <a:t>Alhamwe</a:t>
            </a:r>
            <a:r>
              <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B, et al. 2023</a:t>
            </a:r>
            <a:r>
              <a:rPr kumimoji="0" lang="en-GB" sz="1050" b="1" i="1" u="none" strike="noStrike" kern="0" cap="none" spc="0" normalizeH="0" baseline="30000" noProof="0">
                <a:ln>
                  <a:noFill/>
                </a:ln>
                <a:solidFill>
                  <a:prstClr val="black"/>
                </a:solidFill>
                <a:effectLst/>
                <a:uLnTx/>
                <a:uFillTx/>
                <a:latin typeface="Calibri" panose="020F0502020204030204" pitchFamily="34" charset="0"/>
                <a:cs typeface="Calibri" panose="020F0502020204030204" pitchFamily="34" charset="0"/>
              </a:rPr>
              <a:t>6</a:t>
            </a:r>
            <a:endParaRPr kumimoji="0" lang="en-GB" sz="105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9394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7E747-F373-FABE-E879-D9ED40F7B9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40E05E-D3C2-0B87-85C2-27A41FD06D4E}"/>
              </a:ext>
            </a:extLst>
          </p:cNvPr>
          <p:cNvSpPr>
            <a:spLocks noGrp="1"/>
          </p:cNvSpPr>
          <p:nvPr>
            <p:ph type="title"/>
          </p:nvPr>
        </p:nvSpPr>
        <p:spPr/>
        <p:txBody>
          <a:bodyPr rIns="0"/>
          <a:lstStyle/>
          <a:p>
            <a:r>
              <a:rPr lang="en-GB" sz="2400" noProof="0"/>
              <a:t>Repeated intranasal administration of </a:t>
            </a:r>
            <a:r>
              <a:rPr lang="en-GB" sz="2400" i="1" noProof="0"/>
              <a:t>Acinetobacter </a:t>
            </a:r>
            <a:r>
              <a:rPr lang="en-GB" sz="2400" i="1" noProof="0" err="1"/>
              <a:t>lwoffii</a:t>
            </a:r>
            <a:endParaRPr lang="en-GB" sz="2400"/>
          </a:p>
        </p:txBody>
      </p:sp>
      <p:sp>
        <p:nvSpPr>
          <p:cNvPr id="5" name="Content Placeholder 4">
            <a:extLst>
              <a:ext uri="{FF2B5EF4-FFF2-40B4-BE49-F238E27FC236}">
                <a16:creationId xmlns:a16="http://schemas.microsoft.com/office/drawing/2014/main" id="{0BE37CBA-4F6D-E6AF-4610-9606DBDCDF2E}"/>
              </a:ext>
            </a:extLst>
          </p:cNvPr>
          <p:cNvSpPr>
            <a:spLocks noGrp="1"/>
          </p:cNvSpPr>
          <p:nvPr>
            <p:ph idx="1"/>
          </p:nvPr>
        </p:nvSpPr>
        <p:spPr>
          <a:xfrm>
            <a:off x="548282" y="1404000"/>
            <a:ext cx="4841789" cy="4608000"/>
          </a:xfrm>
        </p:spPr>
        <p:txBody>
          <a:bodyPr/>
          <a:lstStyle/>
          <a:p>
            <a:r>
              <a:rPr lang="en-GB" i="1"/>
              <a:t>A. </a:t>
            </a:r>
            <a:r>
              <a:rPr lang="en-GB" i="1" err="1"/>
              <a:t>lwoffii</a:t>
            </a:r>
            <a:r>
              <a:rPr lang="en-GB" i="1"/>
              <a:t> </a:t>
            </a:r>
            <a:r>
              <a:rPr lang="en-GB"/>
              <a:t>can </a:t>
            </a:r>
            <a:r>
              <a:rPr lang="en-GB" b="1">
                <a:solidFill>
                  <a:schemeClr val="tx2"/>
                </a:solidFill>
              </a:rPr>
              <a:t>protect</a:t>
            </a:r>
            <a:r>
              <a:rPr lang="en-GB"/>
              <a:t> patients from developing asthma as repeated intranasal administration of the bacteria drives </a:t>
            </a:r>
            <a:r>
              <a:rPr lang="en-GB" b="1">
                <a:solidFill>
                  <a:schemeClr val="tx2"/>
                </a:solidFill>
              </a:rPr>
              <a:t>chronic</a:t>
            </a:r>
            <a:r>
              <a:rPr lang="en-GB"/>
              <a:t>, subclinical, IL-6-induced </a:t>
            </a:r>
            <a:r>
              <a:rPr lang="en-GB" b="1">
                <a:solidFill>
                  <a:schemeClr val="tx2"/>
                </a:solidFill>
              </a:rPr>
              <a:t>inflammation, </a:t>
            </a:r>
            <a:r>
              <a:rPr lang="en-GB">
                <a:solidFill>
                  <a:schemeClr val="tx2"/>
                </a:solidFill>
              </a:rPr>
              <a:t>which:</a:t>
            </a:r>
            <a:endParaRPr lang="en-GB"/>
          </a:p>
          <a:p>
            <a:endParaRPr lang="en-GB"/>
          </a:p>
          <a:p>
            <a:pPr lvl="1"/>
            <a:r>
              <a:rPr lang="en-GB"/>
              <a:t>Triggers tolerogenic IL-10 production in T cells </a:t>
            </a:r>
          </a:p>
          <a:p>
            <a:pPr lvl="1"/>
            <a:endParaRPr lang="en-GB"/>
          </a:p>
          <a:p>
            <a:pPr lvl="1"/>
            <a:r>
              <a:rPr lang="en-GB"/>
              <a:t>Depends on a unique epigenetic map </a:t>
            </a:r>
          </a:p>
          <a:p>
            <a:pPr marL="0" indent="0">
              <a:buNone/>
            </a:pPr>
            <a:endParaRPr lang="en-GB"/>
          </a:p>
        </p:txBody>
      </p:sp>
      <p:sp>
        <p:nvSpPr>
          <p:cNvPr id="8" name="Footer Placeholder 8">
            <a:extLst>
              <a:ext uri="{FF2B5EF4-FFF2-40B4-BE49-F238E27FC236}">
                <a16:creationId xmlns:a16="http://schemas.microsoft.com/office/drawing/2014/main" id="{4DA7CEA8-DF40-D3E2-C019-7E27AAA8B403}"/>
              </a:ext>
            </a:extLst>
          </p:cNvPr>
          <p:cNvSpPr>
            <a:spLocks noGrp="1"/>
          </p:cNvSpPr>
          <p:nvPr>
            <p:ph type="ftr" sz="quarter" idx="11"/>
          </p:nvPr>
        </p:nvSpPr>
        <p:spPr/>
        <p:txBody>
          <a:bodyPr/>
          <a:lstStyle/>
          <a:p>
            <a:pPr marL="0" indent="0"/>
            <a:r>
              <a:rPr lang="en-GB" sz="800" noProof="0" dirty="0"/>
              <a:t>IL, interleukin.</a:t>
            </a:r>
            <a:br>
              <a:rPr lang="en-GB" sz="800" noProof="0" dirty="0"/>
            </a:br>
            <a:r>
              <a:rPr lang="en-GB" sz="800" noProof="0" dirty="0" err="1"/>
              <a:t>Alashkar</a:t>
            </a:r>
            <a:r>
              <a:rPr lang="en-GB" sz="800" noProof="0" dirty="0"/>
              <a:t> </a:t>
            </a:r>
            <a:r>
              <a:rPr lang="en-GB" sz="800" noProof="0" dirty="0" err="1"/>
              <a:t>Alhamwe</a:t>
            </a:r>
            <a:r>
              <a:rPr lang="en-GB" sz="800" noProof="0" dirty="0"/>
              <a:t> B, et al. </a:t>
            </a:r>
            <a:r>
              <a:rPr lang="en-GB" sz="800" i="1" noProof="0" dirty="0"/>
              <a:t>Allergy</a:t>
            </a:r>
            <a:r>
              <a:rPr lang="en-GB" sz="800" noProof="0" dirty="0"/>
              <a:t>. 2023;78(5):1245–57. </a:t>
            </a:r>
          </a:p>
          <a:p>
            <a:pPr marL="0" indent="0"/>
            <a:r>
              <a:rPr lang="en-GB" sz="800" spc="0" dirty="0"/>
              <a:t>Z4-73309 | Date of preparation: September 2025</a:t>
            </a:r>
          </a:p>
        </p:txBody>
      </p:sp>
      <p:sp>
        <p:nvSpPr>
          <p:cNvPr id="2" name="Slide Number Placeholder 1">
            <a:extLst>
              <a:ext uri="{FF2B5EF4-FFF2-40B4-BE49-F238E27FC236}">
                <a16:creationId xmlns:a16="http://schemas.microsoft.com/office/drawing/2014/main" id="{0F455228-0A75-C268-DF27-6D84ED753355}"/>
              </a:ext>
            </a:extLst>
          </p:cNvPr>
          <p:cNvSpPr>
            <a:spLocks noGrp="1"/>
          </p:cNvSpPr>
          <p:nvPr>
            <p:ph type="sldNum" sz="quarter" idx="12"/>
          </p:nvPr>
        </p:nvSpPr>
        <p:spPr/>
        <p:txBody>
          <a:bodyPr/>
          <a:lstStyle/>
          <a:p>
            <a:fld id="{D38BAEAC-A895-4A01-AB9B-F6141799970D}" type="slidenum">
              <a:rPr lang="en-GB" smtClean="0"/>
              <a:pPr/>
              <a:t>15</a:t>
            </a:fld>
            <a:endParaRPr lang="en-GB"/>
          </a:p>
        </p:txBody>
      </p:sp>
      <p:grpSp>
        <p:nvGrpSpPr>
          <p:cNvPr id="6" name="Group 5" hidden="1">
            <a:extLst>
              <a:ext uri="{FF2B5EF4-FFF2-40B4-BE49-F238E27FC236}">
                <a16:creationId xmlns:a16="http://schemas.microsoft.com/office/drawing/2014/main" id="{38574CD2-BAA9-BAE6-9B42-BFD4B2EACD9E}"/>
              </a:ext>
            </a:extLst>
          </p:cNvPr>
          <p:cNvGrpSpPr/>
          <p:nvPr/>
        </p:nvGrpSpPr>
        <p:grpSpPr>
          <a:xfrm>
            <a:off x="-482321" y="-157018"/>
            <a:ext cx="14491398" cy="6724073"/>
            <a:chOff x="-482321" y="-157018"/>
            <a:chExt cx="14491398" cy="6724073"/>
          </a:xfrm>
        </p:grpSpPr>
        <p:grpSp>
          <p:nvGrpSpPr>
            <p:cNvPr id="7" name="Group 6">
              <a:extLst>
                <a:ext uri="{FF2B5EF4-FFF2-40B4-BE49-F238E27FC236}">
                  <a16:creationId xmlns:a16="http://schemas.microsoft.com/office/drawing/2014/main" id="{3C9F7D4A-8DF2-F47C-E810-7CBF37DA817A}"/>
                </a:ext>
              </a:extLst>
            </p:cNvPr>
            <p:cNvGrpSpPr/>
            <p:nvPr userDrawn="1"/>
          </p:nvGrpSpPr>
          <p:grpSpPr>
            <a:xfrm>
              <a:off x="0" y="-157018"/>
              <a:ext cx="548282" cy="6724073"/>
              <a:chOff x="0" y="-157018"/>
              <a:chExt cx="548282" cy="6724073"/>
            </a:xfrm>
          </p:grpSpPr>
          <p:cxnSp>
            <p:nvCxnSpPr>
              <p:cNvPr id="16" name="Straight Connector 15">
                <a:extLst>
                  <a:ext uri="{FF2B5EF4-FFF2-40B4-BE49-F238E27FC236}">
                    <a16:creationId xmlns:a16="http://schemas.microsoft.com/office/drawing/2014/main" id="{5B57EEF5-9EAC-3D13-22D2-810035F96EF1}"/>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CEBFB74-9384-46B3-AA48-40CED156D89D}"/>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30A844D6-B7BF-DBFD-88F3-14CD08E3DA5B}"/>
                </a:ext>
              </a:extLst>
            </p:cNvPr>
            <p:cNvGrpSpPr/>
            <p:nvPr userDrawn="1"/>
          </p:nvGrpSpPr>
          <p:grpSpPr>
            <a:xfrm>
              <a:off x="11643718" y="-157018"/>
              <a:ext cx="548282" cy="6724073"/>
              <a:chOff x="0" y="-157018"/>
              <a:chExt cx="548282" cy="6724073"/>
            </a:xfrm>
          </p:grpSpPr>
          <p:cxnSp>
            <p:nvCxnSpPr>
              <p:cNvPr id="14" name="Straight Connector 13">
                <a:extLst>
                  <a:ext uri="{FF2B5EF4-FFF2-40B4-BE49-F238E27FC236}">
                    <a16:creationId xmlns:a16="http://schemas.microsoft.com/office/drawing/2014/main" id="{33E81820-8229-FEA8-E456-28B65B8C8B2F}"/>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2EFE48-2F18-6322-04D1-311AD569FD8B}"/>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69CF97C3-DB27-CC7D-439F-BAA15840F843}"/>
                </a:ext>
              </a:extLst>
            </p:cNvPr>
            <p:cNvGrpSpPr/>
            <p:nvPr userDrawn="1"/>
          </p:nvGrpSpPr>
          <p:grpSpPr>
            <a:xfrm>
              <a:off x="-482321" y="830342"/>
              <a:ext cx="14491398" cy="5736713"/>
              <a:chOff x="-482321" y="830342"/>
              <a:chExt cx="14491398" cy="5736713"/>
            </a:xfrm>
          </p:grpSpPr>
          <p:cxnSp>
            <p:nvCxnSpPr>
              <p:cNvPr id="11" name="Straight Connector 10">
                <a:extLst>
                  <a:ext uri="{FF2B5EF4-FFF2-40B4-BE49-F238E27FC236}">
                    <a16:creationId xmlns:a16="http://schemas.microsoft.com/office/drawing/2014/main" id="{597101AA-50B5-89CC-D5E5-1C456C89CD93}"/>
                  </a:ext>
                </a:extLst>
              </p:cNvPr>
              <p:cNvCxnSpPr/>
              <p:nvPr userDrawn="1"/>
            </p:nvCxnSpPr>
            <p:spPr>
              <a:xfrm>
                <a:off x="-482321" y="1481752"/>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3CC2A1B-1EB6-8967-CEF6-5283295096D7}"/>
                  </a:ext>
                </a:extLst>
              </p:cNvPr>
              <p:cNvCxnSpPr/>
              <p:nvPr userDrawn="1"/>
            </p:nvCxnSpPr>
            <p:spPr>
              <a:xfrm>
                <a:off x="-329921" y="6567055"/>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8F5E2DA-0A37-E9E2-C262-A267D95C6B97}"/>
                  </a:ext>
                </a:extLst>
              </p:cNvPr>
              <p:cNvCxnSpPr/>
              <p:nvPr userDrawn="1"/>
            </p:nvCxnSpPr>
            <p:spPr>
              <a:xfrm>
                <a:off x="-482321" y="830342"/>
                <a:ext cx="14338998"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3" name="TextBox 2">
            <a:extLst>
              <a:ext uri="{FF2B5EF4-FFF2-40B4-BE49-F238E27FC236}">
                <a16:creationId xmlns:a16="http://schemas.microsoft.com/office/drawing/2014/main" id="{96EECEA8-71D5-0AD0-3700-E32CAF53240A}"/>
              </a:ext>
            </a:extLst>
          </p:cNvPr>
          <p:cNvSpPr txBox="1"/>
          <p:nvPr/>
        </p:nvSpPr>
        <p:spPr>
          <a:xfrm>
            <a:off x="6100364" y="3422914"/>
            <a:ext cx="5376026" cy="808158"/>
          </a:xfrm>
          <a:prstGeom prst="roundRect">
            <a:avLst/>
          </a:prstGeom>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wrap="square" lIns="72000" tIns="108000" rIns="72000" bIns="108000" anchor="ctr">
            <a:no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algn="ctr">
              <a:defRPr/>
            </a:pPr>
            <a:r>
              <a:rPr lang="en-GB" sz="1400" b="0">
                <a:solidFill>
                  <a:schemeClr val="bg1"/>
                </a:solidFill>
                <a:latin typeface="Calibri" panose="020F0502020204030204" pitchFamily="34" charset="0"/>
                <a:cs typeface="Calibri" panose="020F0502020204030204" pitchFamily="34" charset="0"/>
              </a:rPr>
              <a:t>              IL-6 deficiency alters gut microbiome, and </a:t>
            </a:r>
            <a:r>
              <a:rPr lang="en-GB" sz="1400" b="0" i="1">
                <a:solidFill>
                  <a:schemeClr val="bg1"/>
                </a:solidFill>
                <a:latin typeface="Calibri" panose="020F0502020204030204" pitchFamily="34" charset="0"/>
                <a:cs typeface="Calibri" panose="020F0502020204030204" pitchFamily="34" charset="0"/>
              </a:rPr>
              <a:t>A. </a:t>
            </a:r>
            <a:r>
              <a:rPr lang="en-GB" sz="1400" b="0" i="1" err="1">
                <a:solidFill>
                  <a:schemeClr val="bg1"/>
                </a:solidFill>
                <a:latin typeface="Calibri" panose="020F0502020204030204" pitchFamily="34" charset="0"/>
                <a:cs typeface="Calibri" panose="020F0502020204030204" pitchFamily="34" charset="0"/>
              </a:rPr>
              <a:t>lwoffii</a:t>
            </a:r>
            <a:r>
              <a:rPr lang="en-GB" sz="1400" b="0">
                <a:solidFill>
                  <a:schemeClr val="bg1"/>
                </a:solidFill>
                <a:latin typeface="Calibri" panose="020F0502020204030204" pitchFamily="34" charset="0"/>
                <a:cs typeface="Calibri" panose="020F0502020204030204" pitchFamily="34" charset="0"/>
              </a:rPr>
              <a:t> exposure restores the microbial balance</a:t>
            </a:r>
          </a:p>
        </p:txBody>
      </p:sp>
      <p:sp>
        <p:nvSpPr>
          <p:cNvPr id="20" name="TextBox 19">
            <a:extLst>
              <a:ext uri="{FF2B5EF4-FFF2-40B4-BE49-F238E27FC236}">
                <a16:creationId xmlns:a16="http://schemas.microsoft.com/office/drawing/2014/main" id="{126FA330-A4CA-3D0A-4A0B-3640DA20EE24}"/>
              </a:ext>
            </a:extLst>
          </p:cNvPr>
          <p:cNvSpPr txBox="1"/>
          <p:nvPr/>
        </p:nvSpPr>
        <p:spPr>
          <a:xfrm>
            <a:off x="6100364" y="4601833"/>
            <a:ext cx="5376026" cy="551250"/>
          </a:xfrm>
          <a:prstGeom prst="roundRect">
            <a:avLst/>
          </a:prstGeom>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wrap="square" lIns="72000" tIns="108000" rIns="72000" bIns="108000" anchor="ctr">
            <a:no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lvl="0" algn="ctr">
              <a:defRPr/>
            </a:pPr>
            <a:r>
              <a:rPr lang="en-GB" sz="1400" b="0" i="1">
                <a:solidFill>
                  <a:schemeClr val="bg1"/>
                </a:solidFill>
                <a:latin typeface="Calibri" panose="020F0502020204030204" pitchFamily="34" charset="0"/>
                <a:cs typeface="Calibri" panose="020F0502020204030204" pitchFamily="34" charset="0"/>
              </a:rPr>
              <a:t>A. </a:t>
            </a:r>
            <a:r>
              <a:rPr lang="en-GB" sz="1400" b="0" i="1" err="1">
                <a:solidFill>
                  <a:schemeClr val="bg1"/>
                </a:solidFill>
                <a:latin typeface="Calibri" panose="020F0502020204030204" pitchFamily="34" charset="0"/>
                <a:cs typeface="Calibri" panose="020F0502020204030204" pitchFamily="34" charset="0"/>
              </a:rPr>
              <a:t>lwoffii</a:t>
            </a:r>
            <a:r>
              <a:rPr kumimoji="0" lang="en-GB" sz="14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 alters histone modifications in T cells</a:t>
            </a:r>
          </a:p>
        </p:txBody>
      </p:sp>
      <p:sp>
        <p:nvSpPr>
          <p:cNvPr id="21" name="TextBox 20">
            <a:extLst>
              <a:ext uri="{FF2B5EF4-FFF2-40B4-BE49-F238E27FC236}">
                <a16:creationId xmlns:a16="http://schemas.microsoft.com/office/drawing/2014/main" id="{D00FE3F2-EF99-7358-3A41-B77CE0826FBB}"/>
              </a:ext>
            </a:extLst>
          </p:cNvPr>
          <p:cNvSpPr txBox="1"/>
          <p:nvPr/>
        </p:nvSpPr>
        <p:spPr>
          <a:xfrm>
            <a:off x="6100364" y="2365421"/>
            <a:ext cx="5376026" cy="808159"/>
          </a:xfrm>
          <a:prstGeom prst="roundRect">
            <a:avLst/>
          </a:prstGeom>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wrap="square" lIns="72000" tIns="108000" rIns="72000" bIns="108000" anchor="ctr">
            <a:no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algn="ctr">
              <a:defRPr/>
            </a:pPr>
            <a:r>
              <a:rPr kumimoji="0" lang="en-GB" sz="14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            </a:t>
            </a:r>
          </a:p>
          <a:p>
            <a:pPr algn="ctr">
              <a:defRPr/>
            </a:pPr>
            <a:r>
              <a:rPr lang="en-GB" sz="1400" b="0">
                <a:solidFill>
                  <a:schemeClr val="bg1"/>
                </a:solidFill>
                <a:latin typeface="Calibri" panose="020F0502020204030204" pitchFamily="34" charset="0"/>
                <a:cs typeface="Calibri" panose="020F0502020204030204" pitchFamily="34" charset="0"/>
              </a:rPr>
              <a:t>          </a:t>
            </a:r>
            <a:r>
              <a:rPr kumimoji="0" lang="en-GB" sz="1400" b="0" i="1"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A. </a:t>
            </a:r>
            <a:r>
              <a:rPr kumimoji="0" lang="en-GB" sz="1400" b="0" i="1" u="none" strike="noStrike" kern="0" cap="none" spc="0" normalizeH="0" baseline="0" noProof="0" err="1">
                <a:ln>
                  <a:noFill/>
                </a:ln>
                <a:solidFill>
                  <a:schemeClr val="bg1"/>
                </a:solidFill>
                <a:effectLst/>
                <a:uLnTx/>
                <a:uFillTx/>
                <a:latin typeface="Calibri" panose="020F0502020204030204" pitchFamily="34" charset="0"/>
                <a:cs typeface="Calibri" panose="020F0502020204030204" pitchFamily="34" charset="0"/>
              </a:rPr>
              <a:t>lwoffii</a:t>
            </a:r>
            <a:r>
              <a:rPr kumimoji="0" lang="en-GB" sz="1400" b="0" i="1"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 </a:t>
            </a:r>
            <a:r>
              <a:rPr kumimoji="0" lang="en-GB" sz="14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exposure pre</a:t>
            </a:r>
            <a:r>
              <a:rPr lang="en-GB" sz="1400" b="0">
                <a:solidFill>
                  <a:schemeClr val="bg1"/>
                </a:solidFill>
                <a:latin typeface="Calibri" panose="020F0502020204030204" pitchFamily="34" charset="0"/>
                <a:cs typeface="Calibri" panose="020F0502020204030204" pitchFamily="34" charset="0"/>
              </a:rPr>
              <a:t>vents asthma development, and this protective effect requires IL-6 and IL-10</a:t>
            </a:r>
          </a:p>
          <a:p>
            <a:pPr marL="0" marR="0" lvl="0" indent="0" algn="ctr" defTabSz="685783" eaLnBrk="1" fontAlgn="auto" latinLnBrk="0" hangingPunct="1">
              <a:lnSpc>
                <a:spcPts val="1600"/>
              </a:lnSpc>
              <a:spcBef>
                <a:spcPts val="0"/>
              </a:spcBef>
              <a:spcAft>
                <a:spcPts val="0"/>
              </a:spcAft>
              <a:buClr>
                <a:srgbClr val="830051"/>
              </a:buClr>
              <a:buSzTx/>
              <a:buFontTx/>
              <a:buNone/>
              <a:tabLst/>
              <a:defRPr/>
            </a:pPr>
            <a:endParaRPr kumimoji="0" lang="en-GB" sz="14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DFB04E25-5952-4100-D5F0-B38BEE53DDC6}"/>
              </a:ext>
            </a:extLst>
          </p:cNvPr>
          <p:cNvSpPr/>
          <p:nvPr/>
        </p:nvSpPr>
        <p:spPr>
          <a:xfrm>
            <a:off x="5821134" y="4494526"/>
            <a:ext cx="881222" cy="808159"/>
          </a:xfrm>
          <a:prstGeom prst="ellipse">
            <a:avLst/>
          </a:prstGeom>
          <a:solidFill>
            <a:schemeClr val="bg1"/>
          </a:solidFill>
          <a:ln>
            <a:solidFill>
              <a:schemeClr val="accent2"/>
            </a:solidFill>
          </a:ln>
          <a:effectLst>
            <a:outerShdw blurRad="1016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a:extLst>
              <a:ext uri="{FF2B5EF4-FFF2-40B4-BE49-F238E27FC236}">
                <a16:creationId xmlns:a16="http://schemas.microsoft.com/office/drawing/2014/main" id="{AF7A81AA-F92E-AEEA-22C6-7190AA7243E4}"/>
              </a:ext>
            </a:extLst>
          </p:cNvPr>
          <p:cNvSpPr/>
          <p:nvPr/>
        </p:nvSpPr>
        <p:spPr>
          <a:xfrm>
            <a:off x="5821134" y="3422914"/>
            <a:ext cx="881222" cy="808159"/>
          </a:xfrm>
          <a:prstGeom prst="ellipse">
            <a:avLst/>
          </a:prstGeom>
          <a:solidFill>
            <a:schemeClr val="bg1"/>
          </a:solidFill>
          <a:ln>
            <a:solidFill>
              <a:schemeClr val="accent2"/>
            </a:solidFill>
          </a:ln>
          <a:effectLst>
            <a:outerShdw blurRad="1016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a:extLst>
              <a:ext uri="{FF2B5EF4-FFF2-40B4-BE49-F238E27FC236}">
                <a16:creationId xmlns:a16="http://schemas.microsoft.com/office/drawing/2014/main" id="{BDCA5E36-87FF-31CD-9B77-4402EAC41E0A}"/>
              </a:ext>
            </a:extLst>
          </p:cNvPr>
          <p:cNvSpPr/>
          <p:nvPr/>
        </p:nvSpPr>
        <p:spPr>
          <a:xfrm>
            <a:off x="5800535" y="2365421"/>
            <a:ext cx="881222" cy="808159"/>
          </a:xfrm>
          <a:prstGeom prst="ellipse">
            <a:avLst/>
          </a:prstGeom>
          <a:solidFill>
            <a:schemeClr val="bg1"/>
          </a:solidFill>
          <a:ln>
            <a:solidFill>
              <a:schemeClr val="accent2"/>
            </a:solidFill>
          </a:ln>
          <a:effectLst>
            <a:outerShdw blurRad="1016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8" name="Graphic 27" descr="Germ outline">
            <a:extLst>
              <a:ext uri="{FF2B5EF4-FFF2-40B4-BE49-F238E27FC236}">
                <a16:creationId xmlns:a16="http://schemas.microsoft.com/office/drawing/2014/main" id="{7CDED2E0-60DF-A93F-9C4E-40D2D40DE5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8352" y="3524199"/>
            <a:ext cx="605587" cy="605587"/>
          </a:xfrm>
          <a:prstGeom prst="rect">
            <a:avLst/>
          </a:prstGeom>
        </p:spPr>
      </p:pic>
      <p:pic>
        <p:nvPicPr>
          <p:cNvPr id="1028" name="Picture 4" descr="T cell - Free education icons">
            <a:extLst>
              <a:ext uri="{FF2B5EF4-FFF2-40B4-BE49-F238E27FC236}">
                <a16:creationId xmlns:a16="http://schemas.microsoft.com/office/drawing/2014/main" id="{6027E383-2CF7-C460-8D9F-BAECAB8D6AD5}"/>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18422" y="4656426"/>
            <a:ext cx="506741" cy="5067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sthma icon logo sign outline 47567120 Vector Art at Vecteezy">
            <a:extLst>
              <a:ext uri="{FF2B5EF4-FFF2-40B4-BE49-F238E27FC236}">
                <a16:creationId xmlns:a16="http://schemas.microsoft.com/office/drawing/2014/main" id="{7CE31BC1-69DB-D2C1-3AD3-472177008FCC}"/>
              </a:ext>
            </a:extLst>
          </p:cNvPr>
          <p:cNvPicPr>
            <a:picLocks noChangeAspect="1" noChangeArrowheads="1"/>
          </p:cNvPicPr>
          <p:nvPr/>
        </p:nvPicPr>
        <p:blipFill>
          <a:blip r:embed="rId6">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80107" y="2282597"/>
            <a:ext cx="922421" cy="922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938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AC5AA-2421-4289-87ED-2AB13557BAEF}"/>
              </a:ext>
            </a:extLst>
          </p:cNvPr>
          <p:cNvSpPr>
            <a:spLocks noGrp="1"/>
          </p:cNvSpPr>
          <p:nvPr>
            <p:ph type="title"/>
          </p:nvPr>
        </p:nvSpPr>
        <p:spPr/>
        <p:txBody>
          <a:bodyPr/>
          <a:lstStyle/>
          <a:p>
            <a:r>
              <a:rPr lang="en-GB"/>
              <a:t>Summary </a:t>
            </a:r>
          </a:p>
        </p:txBody>
      </p:sp>
      <p:sp>
        <p:nvSpPr>
          <p:cNvPr id="3" name="Content Placeholder 2">
            <a:extLst>
              <a:ext uri="{FF2B5EF4-FFF2-40B4-BE49-F238E27FC236}">
                <a16:creationId xmlns:a16="http://schemas.microsoft.com/office/drawing/2014/main" id="{F222DC6C-EFE8-46CD-1ECE-EFE89ED00840}"/>
              </a:ext>
            </a:extLst>
          </p:cNvPr>
          <p:cNvSpPr>
            <a:spLocks noGrp="1"/>
          </p:cNvSpPr>
          <p:nvPr>
            <p:ph idx="1"/>
          </p:nvPr>
        </p:nvSpPr>
        <p:spPr/>
        <p:txBody>
          <a:bodyPr/>
          <a:lstStyle/>
          <a:p>
            <a:r>
              <a:rPr lang="en-GB">
                <a:effectLst/>
                <a:latin typeface="+mn-lt"/>
              </a:rPr>
              <a:t>Many </a:t>
            </a:r>
            <a:r>
              <a:rPr lang="en-GB" b="1">
                <a:solidFill>
                  <a:schemeClr val="tx2"/>
                </a:solidFill>
                <a:effectLst/>
                <a:latin typeface="+mn-lt"/>
              </a:rPr>
              <a:t>environmental factors </a:t>
            </a:r>
            <a:r>
              <a:rPr lang="en-GB">
                <a:latin typeface="+mn-lt"/>
              </a:rPr>
              <a:t>a</a:t>
            </a:r>
            <a:r>
              <a:rPr lang="en-GB">
                <a:effectLst/>
                <a:latin typeface="+mn-lt"/>
              </a:rPr>
              <a:t>ffect epithelial-driven disease, </a:t>
            </a:r>
            <a:r>
              <a:rPr lang="en-GB">
                <a:latin typeface="+mn-lt"/>
              </a:rPr>
              <a:t>for example</a:t>
            </a:r>
            <a:r>
              <a:rPr lang="en-GB">
                <a:effectLst/>
                <a:latin typeface="+mn-lt"/>
              </a:rPr>
              <a:t>: </a:t>
            </a:r>
          </a:p>
          <a:p>
            <a:pPr lvl="1"/>
            <a:r>
              <a:rPr lang="en-GB">
                <a:effectLst/>
              </a:rPr>
              <a:t>Increasing </a:t>
            </a:r>
            <a:r>
              <a:rPr lang="en-GB" b="1">
                <a:solidFill>
                  <a:schemeClr val="tx2"/>
                </a:solidFill>
                <a:effectLst/>
              </a:rPr>
              <a:t>wildfires</a:t>
            </a:r>
            <a:r>
              <a:rPr lang="en-GB">
                <a:effectLst/>
              </a:rPr>
              <a:t> come with associated </a:t>
            </a:r>
            <a:r>
              <a:rPr lang="en-GB" b="1">
                <a:solidFill>
                  <a:schemeClr val="tx2"/>
                </a:solidFill>
                <a:effectLst/>
              </a:rPr>
              <a:t>pollutants</a:t>
            </a:r>
            <a:r>
              <a:rPr lang="en-GB">
                <a:effectLst/>
              </a:rPr>
              <a:t> (e.g., </a:t>
            </a:r>
            <a:r>
              <a:rPr lang="en-GB"/>
              <a:t>carbon dioxide</a:t>
            </a:r>
            <a:r>
              <a:rPr lang="en-GB">
                <a:effectLst/>
              </a:rPr>
              <a:t>, carbon monoxide, hydrogen cyanide</a:t>
            </a:r>
            <a:r>
              <a:rPr lang="en-GB"/>
              <a:t>,</a:t>
            </a:r>
            <a:r>
              <a:rPr lang="en-GB">
                <a:effectLst/>
              </a:rPr>
              <a:t> etc.), which can impact people’s lives even from a great distance</a:t>
            </a:r>
            <a:r>
              <a:rPr lang="en-GB" baseline="30000">
                <a:effectLst/>
              </a:rPr>
              <a:t>1</a:t>
            </a:r>
            <a:r>
              <a:rPr lang="en-GB">
                <a:effectLst/>
              </a:rPr>
              <a:t> </a:t>
            </a:r>
          </a:p>
          <a:p>
            <a:pPr lvl="1"/>
            <a:r>
              <a:rPr lang="en-GB">
                <a:effectLst/>
              </a:rPr>
              <a:t>Increased </a:t>
            </a:r>
            <a:r>
              <a:rPr lang="en-GB" b="1">
                <a:solidFill>
                  <a:schemeClr val="tx2"/>
                </a:solidFill>
                <a:effectLst/>
              </a:rPr>
              <a:t>pollen count </a:t>
            </a:r>
            <a:r>
              <a:rPr lang="en-GB">
                <a:effectLst/>
              </a:rPr>
              <a:t>for a longer duration directly correlates with </a:t>
            </a:r>
            <a:r>
              <a:rPr lang="en-GB" b="1">
                <a:solidFill>
                  <a:schemeClr val="tx2"/>
                </a:solidFill>
                <a:effectLst/>
              </a:rPr>
              <a:t>increased temperature</a:t>
            </a:r>
            <a:r>
              <a:rPr lang="en-GB" baseline="30000">
                <a:effectLst/>
              </a:rPr>
              <a:t>2</a:t>
            </a:r>
            <a:endParaRPr lang="en-GB">
              <a:effectLst/>
            </a:endParaRPr>
          </a:p>
          <a:p>
            <a:r>
              <a:rPr lang="en-GB">
                <a:effectLst/>
                <a:latin typeface="+mn-lt"/>
              </a:rPr>
              <a:t>The environment can impact </a:t>
            </a:r>
            <a:r>
              <a:rPr lang="en-GB" b="1">
                <a:solidFill>
                  <a:schemeClr val="tx2"/>
                </a:solidFill>
                <a:effectLst/>
                <a:latin typeface="+mn-lt"/>
              </a:rPr>
              <a:t>cellular and molecular pathways</a:t>
            </a:r>
            <a:r>
              <a:rPr lang="en-GB" baseline="30000">
                <a:effectLst/>
              </a:rPr>
              <a:t>3</a:t>
            </a:r>
            <a:endParaRPr lang="en-GB" b="1">
              <a:solidFill>
                <a:schemeClr val="tx2"/>
              </a:solidFill>
              <a:effectLst/>
              <a:latin typeface="+mn-lt"/>
            </a:endParaRPr>
          </a:p>
          <a:p>
            <a:pPr lvl="1"/>
            <a:r>
              <a:rPr lang="en-GB">
                <a:effectLst/>
              </a:rPr>
              <a:t>This impact causes increased inflammation, and activation of Toll-like receptors and </a:t>
            </a:r>
            <a:r>
              <a:rPr lang="en-GB" b="1">
                <a:solidFill>
                  <a:schemeClr val="tx2"/>
                </a:solidFill>
                <a:effectLst/>
              </a:rPr>
              <a:t>epithelial barrier and </a:t>
            </a:r>
            <a:br>
              <a:rPr lang="en-GB" b="1">
                <a:solidFill>
                  <a:schemeClr val="tx2"/>
                </a:solidFill>
                <a:effectLst/>
              </a:rPr>
            </a:br>
            <a:r>
              <a:rPr lang="en-GB" b="1">
                <a:solidFill>
                  <a:schemeClr val="tx2"/>
                </a:solidFill>
                <a:effectLst/>
              </a:rPr>
              <a:t>lung function </a:t>
            </a:r>
          </a:p>
          <a:p>
            <a:pPr lvl="1"/>
            <a:r>
              <a:rPr lang="en-GB">
                <a:effectLst/>
              </a:rPr>
              <a:t>Exposure to pollutants, allergens and extreme heat is leading to the epithelial barrier </a:t>
            </a:r>
            <a:r>
              <a:rPr lang="en-GB" b="1">
                <a:solidFill>
                  <a:schemeClr val="tx2"/>
                </a:solidFill>
                <a:effectLst/>
              </a:rPr>
              <a:t>changing its epigenetic programming</a:t>
            </a:r>
            <a:r>
              <a:rPr lang="en-GB">
                <a:effectLst/>
              </a:rPr>
              <a:t>, starting to delineate cellular and molecular pathways </a:t>
            </a:r>
          </a:p>
          <a:p>
            <a:r>
              <a:rPr lang="en-GB" b="1">
                <a:solidFill>
                  <a:schemeClr val="tx2"/>
                </a:solidFill>
                <a:effectLst/>
                <a:latin typeface="+mn-lt"/>
              </a:rPr>
              <a:t>Bacteria and biodiversity </a:t>
            </a:r>
            <a:r>
              <a:rPr lang="en-GB">
                <a:effectLst/>
                <a:latin typeface="+mn-lt"/>
              </a:rPr>
              <a:t>also play a role in epithelial barrier dysfunction</a:t>
            </a:r>
            <a:r>
              <a:rPr lang="en-GB" baseline="30000">
                <a:effectLst/>
              </a:rPr>
              <a:t>4</a:t>
            </a:r>
            <a:endParaRPr lang="en-GB">
              <a:effectLst/>
              <a:latin typeface="+mn-lt"/>
            </a:endParaRPr>
          </a:p>
          <a:p>
            <a:pPr lvl="1">
              <a:buClr>
                <a:srgbClr val="28ABE1"/>
              </a:buClr>
            </a:pPr>
            <a:r>
              <a:rPr lang="en-GB">
                <a:effectLst/>
              </a:rPr>
              <a:t> To respond appropriately to stimuli, we must understand the contribution of </a:t>
            </a:r>
            <a:r>
              <a:rPr lang="en-GB" b="1">
                <a:solidFill>
                  <a:schemeClr val="tx2"/>
                </a:solidFill>
                <a:effectLst/>
              </a:rPr>
              <a:t>early exposure </a:t>
            </a:r>
            <a:r>
              <a:rPr lang="en-GB">
                <a:effectLst/>
              </a:rPr>
              <a:t>to a </a:t>
            </a:r>
            <a:r>
              <a:rPr lang="en-GB" b="1">
                <a:solidFill>
                  <a:schemeClr val="tx2"/>
                </a:solidFill>
                <a:effectLst/>
              </a:rPr>
              <a:t>diverse range of microbes</a:t>
            </a:r>
            <a:endParaRPr lang="en-GB">
              <a:effectLst/>
            </a:endParaRPr>
          </a:p>
          <a:p>
            <a:pPr lvl="1">
              <a:buClr>
                <a:schemeClr val="tx2"/>
              </a:buClr>
            </a:pPr>
            <a:endParaRPr lang="en-GB" sz="1400" b="1">
              <a:solidFill>
                <a:schemeClr val="tx2"/>
              </a:solidFill>
              <a:effectLst/>
            </a:endParaRPr>
          </a:p>
          <a:p>
            <a:endParaRPr lang="en-GB" sz="1400">
              <a:latin typeface="+mn-lt"/>
            </a:endParaRPr>
          </a:p>
        </p:txBody>
      </p:sp>
      <p:sp>
        <p:nvSpPr>
          <p:cNvPr id="4" name="Footer Placeholder 8">
            <a:extLst>
              <a:ext uri="{FF2B5EF4-FFF2-40B4-BE49-F238E27FC236}">
                <a16:creationId xmlns:a16="http://schemas.microsoft.com/office/drawing/2014/main" id="{362753FD-6CCB-523E-F766-43B7F33ACAEC}"/>
              </a:ext>
            </a:extLst>
          </p:cNvPr>
          <p:cNvSpPr>
            <a:spLocks noGrp="1"/>
          </p:cNvSpPr>
          <p:nvPr>
            <p:ph type="ftr" sz="quarter" idx="11"/>
          </p:nvPr>
        </p:nvSpPr>
        <p:spPr/>
        <p:txBody>
          <a:bodyPr/>
          <a:lstStyle/>
          <a:p>
            <a:r>
              <a:rPr lang="en-GB" sz="800" noProof="0" dirty="0"/>
              <a:t>1. </a:t>
            </a:r>
            <a:r>
              <a:rPr lang="en-GB" sz="800" noProof="0" dirty="0" err="1"/>
              <a:t>Akdis</a:t>
            </a:r>
            <a:r>
              <a:rPr lang="en-GB" sz="800" noProof="0" dirty="0"/>
              <a:t> CA, Nadeau KC. </a:t>
            </a:r>
            <a:r>
              <a:rPr lang="en-GB" sz="800" i="1" noProof="0" dirty="0"/>
              <a:t>Nat Rev Immunol</a:t>
            </a:r>
            <a:r>
              <a:rPr lang="en-GB" sz="800" noProof="0" dirty="0"/>
              <a:t>. 2022;22(11):651–2; 2. Ziska LH, et al. </a:t>
            </a:r>
            <a:r>
              <a:rPr lang="en-GB" sz="800" i="1" noProof="0" dirty="0"/>
              <a:t>Lancet Planet Health</a:t>
            </a:r>
            <a:r>
              <a:rPr lang="en-GB" sz="800" noProof="0" dirty="0"/>
              <a:t>. 2019;3(3):e124–e131; 3. </a:t>
            </a:r>
            <a:r>
              <a:rPr lang="en-GB" sz="800" noProof="0" dirty="0" err="1"/>
              <a:t>Skevaki</a:t>
            </a:r>
            <a:r>
              <a:rPr lang="en-GB" sz="800" noProof="0" dirty="0"/>
              <a:t> C, et al. </a:t>
            </a:r>
            <a:r>
              <a:rPr lang="en-GB" sz="800" i="1" noProof="0" dirty="0"/>
              <a:t>J Allergy Clin Immunol</a:t>
            </a:r>
            <a:r>
              <a:rPr lang="en-GB" sz="800" noProof="0" dirty="0"/>
              <a:t>. 2024;153(5):1194–205; 4. Zheng D, et al. </a:t>
            </a:r>
            <a:r>
              <a:rPr lang="en-GB" sz="800" i="1" noProof="0" dirty="0"/>
              <a:t>Cell Res</a:t>
            </a:r>
            <a:r>
              <a:rPr lang="en-GB" sz="800" noProof="0" dirty="0"/>
              <a:t>. 2020;30(6):492–506.</a:t>
            </a:r>
          </a:p>
          <a:p>
            <a:pPr marL="0" indent="0"/>
            <a:r>
              <a:rPr lang="en-GB" sz="800" spc="0" dirty="0"/>
              <a:t>Z4-73309 | Date of preparation: September 2025</a:t>
            </a:r>
          </a:p>
        </p:txBody>
      </p:sp>
      <p:sp>
        <p:nvSpPr>
          <p:cNvPr id="5" name="Slide Number Placeholder 4">
            <a:extLst>
              <a:ext uri="{FF2B5EF4-FFF2-40B4-BE49-F238E27FC236}">
                <a16:creationId xmlns:a16="http://schemas.microsoft.com/office/drawing/2014/main" id="{71FCFA34-3F60-1453-EB6A-37040E39F6FF}"/>
              </a:ext>
            </a:extLst>
          </p:cNvPr>
          <p:cNvSpPr>
            <a:spLocks noGrp="1"/>
          </p:cNvSpPr>
          <p:nvPr>
            <p:ph type="sldNum" sz="quarter" idx="12"/>
          </p:nvPr>
        </p:nvSpPr>
        <p:spPr/>
        <p:txBody>
          <a:bodyPr/>
          <a:lstStyle/>
          <a:p>
            <a:fld id="{D38BAEAC-A895-4A01-AB9B-F6141799970D}" type="slidenum">
              <a:rPr lang="en-GB" smtClean="0"/>
              <a:pPr/>
              <a:t>16</a:t>
            </a:fld>
            <a:endParaRPr lang="en-GB"/>
          </a:p>
        </p:txBody>
      </p:sp>
    </p:spTree>
    <p:extLst>
      <p:ext uri="{BB962C8B-B14F-4D97-AF65-F5344CB8AC3E}">
        <p14:creationId xmlns:p14="http://schemas.microsoft.com/office/powerpoint/2010/main" val="3060000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25A87-C688-4797-EFF3-6AD8BB14409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A72A82-67E0-C7A5-BA3E-752795B62CDC}"/>
              </a:ext>
            </a:extLst>
          </p:cNvPr>
          <p:cNvSpPr>
            <a:spLocks noGrp="1"/>
          </p:cNvSpPr>
          <p:nvPr>
            <p:ph type="title"/>
          </p:nvPr>
        </p:nvSpPr>
        <p:spPr/>
        <p:txBody>
          <a:bodyPr rIns="0"/>
          <a:lstStyle/>
          <a:p>
            <a:r>
              <a:rPr lang="en-GB" sz="2400" noProof="0"/>
              <a:t>The integrated function of the epithelial structure</a:t>
            </a:r>
            <a:endParaRPr lang="en-GB" sz="2400"/>
          </a:p>
        </p:txBody>
      </p:sp>
      <p:sp>
        <p:nvSpPr>
          <p:cNvPr id="3" name="Content Placeholder 2">
            <a:extLst>
              <a:ext uri="{FF2B5EF4-FFF2-40B4-BE49-F238E27FC236}">
                <a16:creationId xmlns:a16="http://schemas.microsoft.com/office/drawing/2014/main" id="{2D9F6C89-21CE-B34F-F47E-55A9F8653B10}"/>
              </a:ext>
            </a:extLst>
          </p:cNvPr>
          <p:cNvSpPr>
            <a:spLocks noGrp="1"/>
          </p:cNvSpPr>
          <p:nvPr>
            <p:ph idx="1"/>
          </p:nvPr>
        </p:nvSpPr>
        <p:spPr>
          <a:xfrm>
            <a:off x="548282" y="1404000"/>
            <a:ext cx="5511081" cy="4608000"/>
          </a:xfrm>
        </p:spPr>
        <p:txBody>
          <a:bodyPr/>
          <a:lstStyle/>
          <a:p>
            <a:r>
              <a:rPr lang="en-GB" sz="1800" dirty="0"/>
              <a:t>There is a constant ongoing </a:t>
            </a:r>
            <a:r>
              <a:rPr lang="en-GB" sz="1800" b="1" dirty="0">
                <a:solidFill>
                  <a:schemeClr val="tx2"/>
                </a:solidFill>
              </a:rPr>
              <a:t>battle</a:t>
            </a:r>
            <a:r>
              <a:rPr lang="en-GB" sz="1800" dirty="0"/>
              <a:t> on the </a:t>
            </a:r>
            <a:r>
              <a:rPr lang="en-GB" sz="1800" b="1" dirty="0">
                <a:solidFill>
                  <a:schemeClr val="tx2"/>
                </a:solidFill>
              </a:rPr>
              <a:t>surface</a:t>
            </a:r>
            <a:r>
              <a:rPr lang="en-GB" sz="1800" dirty="0"/>
              <a:t> of the epithelium due to </a:t>
            </a:r>
            <a:r>
              <a:rPr lang="en-GB" sz="1800" b="1" dirty="0">
                <a:solidFill>
                  <a:schemeClr val="tx2"/>
                </a:solidFill>
              </a:rPr>
              <a:t>exposures</a:t>
            </a:r>
            <a:r>
              <a:rPr lang="en-GB" sz="1800" dirty="0"/>
              <a:t> to particulates, microbes, viruses, bacteria, fungi, parasites, etc.</a:t>
            </a:r>
            <a:r>
              <a:rPr lang="en-GB" sz="1800" baseline="30000" dirty="0"/>
              <a:t>1</a:t>
            </a:r>
          </a:p>
          <a:p>
            <a:pPr marL="0" indent="0">
              <a:buNone/>
            </a:pPr>
            <a:endParaRPr lang="en-GB" sz="1800" baseline="30000" dirty="0"/>
          </a:p>
          <a:p>
            <a:r>
              <a:rPr lang="en-GB" sz="1800" dirty="0"/>
              <a:t>The epithelium responds to damage </a:t>
            </a:r>
            <a:r>
              <a:rPr lang="en-GB" sz="1800" b="1" dirty="0">
                <a:solidFill>
                  <a:schemeClr val="tx2"/>
                </a:solidFill>
              </a:rPr>
              <a:t>triggered by the environment</a:t>
            </a:r>
            <a:r>
              <a:rPr lang="en-GB" sz="1800" baseline="30000" dirty="0"/>
              <a:t>2</a:t>
            </a:r>
          </a:p>
          <a:p>
            <a:pPr marL="0" indent="0">
              <a:buNone/>
            </a:pPr>
            <a:endParaRPr lang="en-GB" sz="1800" baseline="30000" dirty="0"/>
          </a:p>
          <a:p>
            <a:r>
              <a:rPr lang="en-GB" sz="1800" b="1" dirty="0">
                <a:solidFill>
                  <a:schemeClr val="tx2"/>
                </a:solidFill>
              </a:rPr>
              <a:t>Climate change </a:t>
            </a:r>
            <a:r>
              <a:rPr lang="en-GB" sz="1800" dirty="0"/>
              <a:t>has direct and indirect effects on the epithelial barrier of humans due to:</a:t>
            </a:r>
            <a:r>
              <a:rPr lang="en-GB" sz="1800" baseline="30000" dirty="0"/>
              <a:t>3</a:t>
            </a:r>
          </a:p>
          <a:p>
            <a:pPr lvl="1"/>
            <a:r>
              <a:rPr lang="en-GB" sz="1600" dirty="0"/>
              <a:t>Extreme heat events</a:t>
            </a:r>
          </a:p>
          <a:p>
            <a:pPr lvl="1"/>
            <a:r>
              <a:rPr lang="en-GB" sz="1600" dirty="0"/>
              <a:t>Increased humidity</a:t>
            </a:r>
          </a:p>
          <a:p>
            <a:pPr lvl="1"/>
            <a:r>
              <a:rPr lang="en-GB" sz="1600" dirty="0"/>
              <a:t>Increased allergens</a:t>
            </a:r>
          </a:p>
          <a:p>
            <a:pPr lvl="1"/>
            <a:r>
              <a:rPr lang="en-GB" sz="1600" dirty="0"/>
              <a:t>Increased air pollution, including sand and dust storms and wild fires</a:t>
            </a:r>
          </a:p>
        </p:txBody>
      </p:sp>
      <p:sp>
        <p:nvSpPr>
          <p:cNvPr id="8" name="Footer Placeholder 8">
            <a:extLst>
              <a:ext uri="{FF2B5EF4-FFF2-40B4-BE49-F238E27FC236}">
                <a16:creationId xmlns:a16="http://schemas.microsoft.com/office/drawing/2014/main" id="{D385CA93-D722-3B63-EEE3-2E9D0542AAE5}"/>
              </a:ext>
            </a:extLst>
          </p:cNvPr>
          <p:cNvSpPr>
            <a:spLocks noGrp="1"/>
          </p:cNvSpPr>
          <p:nvPr>
            <p:ph type="ftr" sz="quarter" idx="11"/>
          </p:nvPr>
        </p:nvSpPr>
        <p:spPr/>
        <p:txBody>
          <a:bodyPr/>
          <a:lstStyle/>
          <a:p>
            <a:r>
              <a:rPr lang="en-GB" sz="800" dirty="0"/>
              <a:t>Figure adapted from </a:t>
            </a:r>
            <a:r>
              <a:rPr lang="en-GB" sz="800" dirty="0" err="1"/>
              <a:t>Caminati</a:t>
            </a:r>
            <a:r>
              <a:rPr lang="en-GB" sz="800" dirty="0"/>
              <a:t> M, et al. </a:t>
            </a:r>
            <a:r>
              <a:rPr lang="en-GB" sz="800" i="1" dirty="0"/>
              <a:t>Allergy</a:t>
            </a:r>
            <a:r>
              <a:rPr lang="en-GB" sz="800" dirty="0"/>
              <a:t>. 2024;79(5):1134–45.</a:t>
            </a:r>
          </a:p>
          <a:p>
            <a:pPr marL="0" indent="0"/>
            <a:r>
              <a:rPr lang="en-GB" sz="800" noProof="0" dirty="0"/>
              <a:t>DC, dendritic cell; Eos, eosinophil(s); </a:t>
            </a:r>
            <a:r>
              <a:rPr lang="en-GB" sz="800" noProof="0" dirty="0" err="1"/>
              <a:t>IgE</a:t>
            </a:r>
            <a:r>
              <a:rPr lang="en-GB" sz="800" noProof="0" dirty="0"/>
              <a:t>, immunoglobulin E; IL, interleukin; ILC, innate lymphoid cell; TSLP, thymic stromal lymphopoietin.</a:t>
            </a:r>
            <a:br>
              <a:rPr lang="en-GB" sz="800" noProof="0" dirty="0"/>
            </a:br>
            <a:r>
              <a:rPr lang="en-GB" sz="800" noProof="0" dirty="0"/>
              <a:t>1. Holgate ST, et al. </a:t>
            </a:r>
            <a:r>
              <a:rPr lang="en-GB" sz="800" i="1" noProof="0" dirty="0"/>
              <a:t>Nat Rev Dis Primers</a:t>
            </a:r>
            <a:r>
              <a:rPr lang="en-GB" sz="800" noProof="0" dirty="0"/>
              <a:t>. 2015;1(1):15025; 2. Tam A, et al. </a:t>
            </a:r>
            <a:r>
              <a:rPr lang="en-GB" sz="800" i="1" noProof="0" dirty="0"/>
              <a:t>Ther Adv Respir Dis</a:t>
            </a:r>
            <a:r>
              <a:rPr lang="en-GB" sz="800" noProof="0" dirty="0"/>
              <a:t>. 2011;5(4):255–73; 3. Çelebi </a:t>
            </a:r>
            <a:r>
              <a:rPr lang="en-GB" sz="800" noProof="0" dirty="0" err="1"/>
              <a:t>Sözener</a:t>
            </a:r>
            <a:r>
              <a:rPr lang="en-GB" sz="800" noProof="0" dirty="0"/>
              <a:t> Z, et al. </a:t>
            </a:r>
            <a:r>
              <a:rPr lang="en-GB" sz="800" i="1" noProof="0" dirty="0"/>
              <a:t>J Allergy Clin Immunol</a:t>
            </a:r>
            <a:r>
              <a:rPr lang="en-GB" sz="800" noProof="0" dirty="0"/>
              <a:t>. 2023;152(5):1033–46.</a:t>
            </a:r>
          </a:p>
          <a:p>
            <a:pPr>
              <a:spcAft>
                <a:spcPts val="300"/>
              </a:spcAft>
            </a:pPr>
            <a:r>
              <a:rPr lang="en-GB" sz="800" spc="0" dirty="0"/>
              <a:t>Z4-73309 | Date of preparation: September 2025</a:t>
            </a:r>
          </a:p>
        </p:txBody>
      </p:sp>
      <p:sp>
        <p:nvSpPr>
          <p:cNvPr id="2" name="Slide Number Placeholder 1">
            <a:extLst>
              <a:ext uri="{FF2B5EF4-FFF2-40B4-BE49-F238E27FC236}">
                <a16:creationId xmlns:a16="http://schemas.microsoft.com/office/drawing/2014/main" id="{719380A2-C605-B274-0475-4A84CDE1E8DE}"/>
              </a:ext>
            </a:extLst>
          </p:cNvPr>
          <p:cNvSpPr>
            <a:spLocks noGrp="1"/>
          </p:cNvSpPr>
          <p:nvPr>
            <p:ph type="sldNum" sz="quarter" idx="12"/>
          </p:nvPr>
        </p:nvSpPr>
        <p:spPr/>
        <p:txBody>
          <a:bodyPr/>
          <a:lstStyle/>
          <a:p>
            <a:fld id="{D38BAEAC-A895-4A01-AB9B-F6141799970D}" type="slidenum">
              <a:rPr lang="en-GB" smtClean="0"/>
              <a:pPr/>
              <a:t>2</a:t>
            </a:fld>
            <a:endParaRPr lang="en-GB"/>
          </a:p>
        </p:txBody>
      </p:sp>
      <p:grpSp>
        <p:nvGrpSpPr>
          <p:cNvPr id="6" name="Group 5" hidden="1">
            <a:extLst>
              <a:ext uri="{FF2B5EF4-FFF2-40B4-BE49-F238E27FC236}">
                <a16:creationId xmlns:a16="http://schemas.microsoft.com/office/drawing/2014/main" id="{A7C440A1-BA83-AD61-84F9-F65984D23893}"/>
              </a:ext>
            </a:extLst>
          </p:cNvPr>
          <p:cNvGrpSpPr/>
          <p:nvPr/>
        </p:nvGrpSpPr>
        <p:grpSpPr>
          <a:xfrm>
            <a:off x="-482321" y="-157018"/>
            <a:ext cx="14491398" cy="6724073"/>
            <a:chOff x="-482321" y="-157018"/>
            <a:chExt cx="14491398" cy="6724073"/>
          </a:xfrm>
        </p:grpSpPr>
        <p:grpSp>
          <p:nvGrpSpPr>
            <p:cNvPr id="7" name="Group 6">
              <a:extLst>
                <a:ext uri="{FF2B5EF4-FFF2-40B4-BE49-F238E27FC236}">
                  <a16:creationId xmlns:a16="http://schemas.microsoft.com/office/drawing/2014/main" id="{DC48158A-D57A-1073-85D1-0E9A5A672F3B}"/>
                </a:ext>
              </a:extLst>
            </p:cNvPr>
            <p:cNvGrpSpPr/>
            <p:nvPr userDrawn="1"/>
          </p:nvGrpSpPr>
          <p:grpSpPr>
            <a:xfrm>
              <a:off x="0" y="-157018"/>
              <a:ext cx="548282" cy="6724073"/>
              <a:chOff x="0" y="-157018"/>
              <a:chExt cx="548282" cy="6724073"/>
            </a:xfrm>
          </p:grpSpPr>
          <p:cxnSp>
            <p:nvCxnSpPr>
              <p:cNvPr id="16" name="Straight Connector 15">
                <a:extLst>
                  <a:ext uri="{FF2B5EF4-FFF2-40B4-BE49-F238E27FC236}">
                    <a16:creationId xmlns:a16="http://schemas.microsoft.com/office/drawing/2014/main" id="{7BD290DA-EC27-8F57-757E-39C39F663BC4}"/>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E28DA8-7404-9F9C-93B2-10F117055E5E}"/>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0B419CD4-C2BE-C244-5E8C-C2DA61534263}"/>
                </a:ext>
              </a:extLst>
            </p:cNvPr>
            <p:cNvGrpSpPr/>
            <p:nvPr userDrawn="1"/>
          </p:nvGrpSpPr>
          <p:grpSpPr>
            <a:xfrm>
              <a:off x="11643718" y="-157018"/>
              <a:ext cx="548282" cy="6724073"/>
              <a:chOff x="0" y="-157018"/>
              <a:chExt cx="548282" cy="6724073"/>
            </a:xfrm>
          </p:grpSpPr>
          <p:cxnSp>
            <p:nvCxnSpPr>
              <p:cNvPr id="14" name="Straight Connector 13">
                <a:extLst>
                  <a:ext uri="{FF2B5EF4-FFF2-40B4-BE49-F238E27FC236}">
                    <a16:creationId xmlns:a16="http://schemas.microsoft.com/office/drawing/2014/main" id="{6DF7A502-A9BD-3FDC-5F2D-73897C912210}"/>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EFF2E78-EBAA-3E95-1E23-6C4CB22B9FAE}"/>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91EEA16D-84C5-3BA2-8F35-F1CD74BB9682}"/>
                </a:ext>
              </a:extLst>
            </p:cNvPr>
            <p:cNvGrpSpPr/>
            <p:nvPr userDrawn="1"/>
          </p:nvGrpSpPr>
          <p:grpSpPr>
            <a:xfrm>
              <a:off x="-482321" y="830342"/>
              <a:ext cx="14491398" cy="5736713"/>
              <a:chOff x="-482321" y="830342"/>
              <a:chExt cx="14491398" cy="5736713"/>
            </a:xfrm>
          </p:grpSpPr>
          <p:cxnSp>
            <p:nvCxnSpPr>
              <p:cNvPr id="11" name="Straight Connector 10">
                <a:extLst>
                  <a:ext uri="{FF2B5EF4-FFF2-40B4-BE49-F238E27FC236}">
                    <a16:creationId xmlns:a16="http://schemas.microsoft.com/office/drawing/2014/main" id="{249A23E2-A269-51FA-77B6-5ED900D92042}"/>
                  </a:ext>
                </a:extLst>
              </p:cNvPr>
              <p:cNvCxnSpPr/>
              <p:nvPr userDrawn="1"/>
            </p:nvCxnSpPr>
            <p:spPr>
              <a:xfrm>
                <a:off x="-482321" y="1481752"/>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6A22C08-DEF3-E5DE-05A2-225686978E6A}"/>
                  </a:ext>
                </a:extLst>
              </p:cNvPr>
              <p:cNvCxnSpPr/>
              <p:nvPr userDrawn="1"/>
            </p:nvCxnSpPr>
            <p:spPr>
              <a:xfrm>
                <a:off x="-329921" y="6567055"/>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A4778F2-0B58-4E67-4278-CB0C647A82CA}"/>
                  </a:ext>
                </a:extLst>
              </p:cNvPr>
              <p:cNvCxnSpPr/>
              <p:nvPr userDrawn="1"/>
            </p:nvCxnSpPr>
            <p:spPr>
              <a:xfrm>
                <a:off x="-482321" y="830342"/>
                <a:ext cx="14338998"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2071" name="Group 2070">
            <a:extLst>
              <a:ext uri="{FF2B5EF4-FFF2-40B4-BE49-F238E27FC236}">
                <a16:creationId xmlns:a16="http://schemas.microsoft.com/office/drawing/2014/main" id="{1BA8C785-7F90-B781-AFC3-C6222969FB1F}"/>
              </a:ext>
            </a:extLst>
          </p:cNvPr>
          <p:cNvGrpSpPr/>
          <p:nvPr/>
        </p:nvGrpSpPr>
        <p:grpSpPr>
          <a:xfrm>
            <a:off x="6357253" y="1267593"/>
            <a:ext cx="4523086" cy="4665340"/>
            <a:chOff x="6024618" y="1171966"/>
            <a:chExt cx="4523086" cy="4665340"/>
          </a:xfrm>
        </p:grpSpPr>
        <p:grpSp>
          <p:nvGrpSpPr>
            <p:cNvPr id="2072" name="Group 2071">
              <a:extLst>
                <a:ext uri="{FF2B5EF4-FFF2-40B4-BE49-F238E27FC236}">
                  <a16:creationId xmlns:a16="http://schemas.microsoft.com/office/drawing/2014/main" id="{4C4CF913-93A3-68A0-7BA0-D136652B2DF4}"/>
                </a:ext>
              </a:extLst>
            </p:cNvPr>
            <p:cNvGrpSpPr/>
            <p:nvPr/>
          </p:nvGrpSpPr>
          <p:grpSpPr>
            <a:xfrm>
              <a:off x="6024618" y="1171966"/>
              <a:ext cx="4523086" cy="4665340"/>
              <a:chOff x="6024618" y="1171966"/>
              <a:chExt cx="4523086" cy="4665340"/>
            </a:xfrm>
          </p:grpSpPr>
          <p:sp>
            <p:nvSpPr>
              <p:cNvPr id="2075" name="!!TSLP BT2">
                <a:extLst>
                  <a:ext uri="{FF2B5EF4-FFF2-40B4-BE49-F238E27FC236}">
                    <a16:creationId xmlns:a16="http://schemas.microsoft.com/office/drawing/2014/main" id="{30149865-A629-3B62-8A6D-7B6ED642CE5D}"/>
                  </a:ext>
                </a:extLst>
              </p:cNvPr>
              <p:cNvSpPr/>
              <p:nvPr/>
            </p:nvSpPr>
            <p:spPr>
              <a:xfrm rot="16200000">
                <a:off x="8359584" y="4215993"/>
                <a:ext cx="536468" cy="572021"/>
              </a:xfrm>
              <a:prstGeom prst="trapezoid">
                <a:avLst>
                  <a:gd name="adj" fmla="val 39391"/>
                </a:avLst>
              </a:prstGeom>
              <a:gradFill flip="none" rotWithShape="1">
                <a:gsLst>
                  <a:gs pos="0">
                    <a:srgbClr val="FFFFFF">
                      <a:alpha val="0"/>
                    </a:srgbClr>
                  </a:gs>
                  <a:gs pos="72000">
                    <a:srgbClr val="F0AB00">
                      <a:alpha val="55000"/>
                    </a:srgbClr>
                  </a:gs>
                </a:gsLst>
                <a:lin ang="162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076" name="TextBox 2075">
                <a:extLst>
                  <a:ext uri="{FF2B5EF4-FFF2-40B4-BE49-F238E27FC236}">
                    <a16:creationId xmlns:a16="http://schemas.microsoft.com/office/drawing/2014/main" id="{92D5E603-5538-3612-CB37-E8D62AC2BA48}"/>
                  </a:ext>
                </a:extLst>
              </p:cNvPr>
              <p:cNvSpPr txBox="1"/>
              <p:nvPr/>
            </p:nvSpPr>
            <p:spPr>
              <a:xfrm>
                <a:off x="8471587" y="4410357"/>
                <a:ext cx="272510" cy="16927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3F4444"/>
                    </a:solidFill>
                    <a:effectLst/>
                    <a:uLnTx/>
                    <a:uFillTx/>
                    <a:latin typeface="Calibri" panose="020F0502020204030204" pitchFamily="34" charset="0"/>
                    <a:cs typeface="Calibri" panose="020F0502020204030204" pitchFamily="34" charset="0"/>
                  </a:rPr>
                  <a:t>TSLP</a:t>
                </a:r>
              </a:p>
            </p:txBody>
          </p:sp>
          <p:sp>
            <p:nvSpPr>
              <p:cNvPr id="2077" name="!!Mast down arrow">
                <a:extLst>
                  <a:ext uri="{FF2B5EF4-FFF2-40B4-BE49-F238E27FC236}">
                    <a16:creationId xmlns:a16="http://schemas.microsoft.com/office/drawing/2014/main" id="{1DE17871-F6C5-D314-2DD3-F8E3D2568525}"/>
                  </a:ext>
                </a:extLst>
              </p:cNvPr>
              <p:cNvSpPr/>
              <p:nvPr/>
            </p:nvSpPr>
            <p:spPr>
              <a:xfrm rot="20822583">
                <a:off x="8864619" y="4432134"/>
                <a:ext cx="165333" cy="82224"/>
              </a:xfrm>
              <a:prstGeom prst="rightArrow">
                <a:avLst>
                  <a:gd name="adj1" fmla="val 25390"/>
                  <a:gd name="adj2" fmla="val 65381"/>
                </a:avLst>
              </a:prstGeom>
              <a:solidFill>
                <a:srgbClr val="7F134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078" name="!!Mast up arrow">
                <a:extLst>
                  <a:ext uri="{FF2B5EF4-FFF2-40B4-BE49-F238E27FC236}">
                    <a16:creationId xmlns:a16="http://schemas.microsoft.com/office/drawing/2014/main" id="{AAE02B31-4809-96C2-E887-19CD49EA3E10}"/>
                  </a:ext>
                </a:extLst>
              </p:cNvPr>
              <p:cNvSpPr/>
              <p:nvPr/>
            </p:nvSpPr>
            <p:spPr>
              <a:xfrm rot="11270682">
                <a:off x="8407511" y="4206053"/>
                <a:ext cx="652693" cy="87492"/>
              </a:xfrm>
              <a:prstGeom prst="rightArrow">
                <a:avLst>
                  <a:gd name="adj1" fmla="val 25390"/>
                  <a:gd name="adj2" fmla="val 65381"/>
                </a:avLst>
              </a:prstGeom>
              <a:solidFill>
                <a:srgbClr val="7F134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079" name="!!TSLP T2">
                <a:extLst>
                  <a:ext uri="{FF2B5EF4-FFF2-40B4-BE49-F238E27FC236}">
                    <a16:creationId xmlns:a16="http://schemas.microsoft.com/office/drawing/2014/main" id="{E862ED77-0C3B-EB0E-CA6A-26DE4D1BEC1C}"/>
                  </a:ext>
                </a:extLst>
              </p:cNvPr>
              <p:cNvSpPr/>
              <p:nvPr/>
            </p:nvSpPr>
            <p:spPr>
              <a:xfrm rot="16200000">
                <a:off x="8231604" y="3094166"/>
                <a:ext cx="847733" cy="651624"/>
              </a:xfrm>
              <a:prstGeom prst="trapezoid">
                <a:avLst>
                  <a:gd name="adj" fmla="val 39391"/>
                </a:avLst>
              </a:prstGeom>
              <a:gradFill flip="none" rotWithShape="1">
                <a:gsLst>
                  <a:gs pos="0">
                    <a:srgbClr val="FFFFFF">
                      <a:alpha val="0"/>
                    </a:srgbClr>
                  </a:gs>
                  <a:gs pos="72000">
                    <a:srgbClr val="F0AB00">
                      <a:alpha val="55000"/>
                    </a:srgbClr>
                  </a:gs>
                </a:gsLst>
                <a:lin ang="162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080" name="!!TSLP BT2">
                <a:extLst>
                  <a:ext uri="{FF2B5EF4-FFF2-40B4-BE49-F238E27FC236}">
                    <a16:creationId xmlns:a16="http://schemas.microsoft.com/office/drawing/2014/main" id="{CFF5C70D-A5CA-0725-82BC-F172D78A4F77}"/>
                  </a:ext>
                </a:extLst>
              </p:cNvPr>
              <p:cNvSpPr/>
              <p:nvPr/>
            </p:nvSpPr>
            <p:spPr>
              <a:xfrm rot="16200000">
                <a:off x="8207777" y="5020599"/>
                <a:ext cx="769044" cy="572021"/>
              </a:xfrm>
              <a:prstGeom prst="trapezoid">
                <a:avLst>
                  <a:gd name="adj" fmla="val 39391"/>
                </a:avLst>
              </a:prstGeom>
              <a:gradFill flip="none" rotWithShape="1">
                <a:gsLst>
                  <a:gs pos="0">
                    <a:srgbClr val="FFFFFF">
                      <a:alpha val="0"/>
                    </a:srgbClr>
                  </a:gs>
                  <a:gs pos="72000">
                    <a:srgbClr val="F0AB00">
                      <a:alpha val="55000"/>
                    </a:srgbClr>
                  </a:gs>
                </a:gsLst>
                <a:lin ang="162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081" name="TextBox 2080">
                <a:extLst>
                  <a:ext uri="{FF2B5EF4-FFF2-40B4-BE49-F238E27FC236}">
                    <a16:creationId xmlns:a16="http://schemas.microsoft.com/office/drawing/2014/main" id="{4215F9E2-5D19-E132-8A1A-53B5327E9AE1}"/>
                  </a:ext>
                </a:extLst>
              </p:cNvPr>
              <p:cNvSpPr txBox="1"/>
              <p:nvPr/>
            </p:nvSpPr>
            <p:spPr>
              <a:xfrm>
                <a:off x="6024618" y="3450152"/>
                <a:ext cx="965600" cy="205184"/>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US" sz="14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Triggers</a:t>
                </a:r>
              </a:p>
            </p:txBody>
          </p:sp>
          <p:sp>
            <p:nvSpPr>
              <p:cNvPr id="2082" name="TextBox 2081">
                <a:extLst>
                  <a:ext uri="{FF2B5EF4-FFF2-40B4-BE49-F238E27FC236}">
                    <a16:creationId xmlns:a16="http://schemas.microsoft.com/office/drawing/2014/main" id="{93C90708-6729-37D7-0820-051FBFCEA6B3}"/>
                  </a:ext>
                </a:extLst>
              </p:cNvPr>
              <p:cNvSpPr txBox="1"/>
              <p:nvPr/>
            </p:nvSpPr>
            <p:spPr>
              <a:xfrm>
                <a:off x="8396103" y="3187449"/>
                <a:ext cx="541927" cy="507831"/>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3F4444"/>
                    </a:solidFill>
                    <a:effectLst/>
                    <a:uLnTx/>
                    <a:uFillTx/>
                    <a:latin typeface="Calibri" panose="020F0502020204030204" pitchFamily="34" charset="0"/>
                    <a:cs typeface="Calibri" panose="020F0502020204030204" pitchFamily="34" charset="0"/>
                  </a:rPr>
                  <a:t>TSLP/</a:t>
                </a:r>
                <a:br>
                  <a:rPr kumimoji="0" lang="en-GB" sz="1100" b="1" i="0" u="none" strike="noStrike" kern="0" cap="none" spc="0" normalizeH="0" baseline="0" noProof="0">
                    <a:ln>
                      <a:noFill/>
                    </a:ln>
                    <a:solidFill>
                      <a:srgbClr val="3F4444"/>
                    </a:solidFill>
                    <a:effectLst/>
                    <a:uLnTx/>
                    <a:uFillTx/>
                    <a:latin typeface="Calibri" panose="020F0502020204030204" pitchFamily="34" charset="0"/>
                    <a:cs typeface="Calibri" panose="020F0502020204030204" pitchFamily="34" charset="0"/>
                  </a:rPr>
                </a:br>
                <a:r>
                  <a:rPr kumimoji="0" lang="en-GB" sz="1100" b="1" i="0" u="none" strike="noStrike" kern="0" cap="none" spc="0" normalizeH="0" baseline="0" noProof="0">
                    <a:ln>
                      <a:noFill/>
                    </a:ln>
                    <a:solidFill>
                      <a:srgbClr val="3F4444"/>
                    </a:solidFill>
                    <a:effectLst/>
                    <a:uLnTx/>
                    <a:uFillTx/>
                    <a:latin typeface="Calibri" panose="020F0502020204030204" pitchFamily="34" charset="0"/>
                    <a:cs typeface="Calibri" panose="020F0502020204030204" pitchFamily="34" charset="0"/>
                  </a:rPr>
                  <a:t>IL-25/</a:t>
                </a:r>
                <a:br>
                  <a:rPr kumimoji="0" lang="en-GB" sz="1100" b="1" i="0" u="none" strike="noStrike" kern="0" cap="none" spc="0" normalizeH="0" baseline="0" noProof="0">
                    <a:ln>
                      <a:noFill/>
                    </a:ln>
                    <a:solidFill>
                      <a:srgbClr val="3F4444"/>
                    </a:solidFill>
                    <a:effectLst/>
                    <a:uLnTx/>
                    <a:uFillTx/>
                    <a:latin typeface="Calibri" panose="020F0502020204030204" pitchFamily="34" charset="0"/>
                    <a:cs typeface="Calibri" panose="020F0502020204030204" pitchFamily="34" charset="0"/>
                  </a:rPr>
                </a:br>
                <a:r>
                  <a:rPr kumimoji="0" lang="en-GB" sz="1100" b="1" i="0" u="none" strike="noStrike" kern="0" cap="none" spc="0" normalizeH="0" baseline="0" noProof="0">
                    <a:ln>
                      <a:noFill/>
                    </a:ln>
                    <a:solidFill>
                      <a:srgbClr val="3F4444"/>
                    </a:solidFill>
                    <a:effectLst/>
                    <a:uLnTx/>
                    <a:uFillTx/>
                    <a:latin typeface="Calibri" panose="020F0502020204030204" pitchFamily="34" charset="0"/>
                    <a:cs typeface="Calibri" panose="020F0502020204030204" pitchFamily="34" charset="0"/>
                  </a:rPr>
                  <a:t>IL-33</a:t>
                </a:r>
              </a:p>
            </p:txBody>
          </p:sp>
          <p:sp>
            <p:nvSpPr>
              <p:cNvPr id="2083" name="!!IgE arrow up">
                <a:extLst>
                  <a:ext uri="{FF2B5EF4-FFF2-40B4-BE49-F238E27FC236}">
                    <a16:creationId xmlns:a16="http://schemas.microsoft.com/office/drawing/2014/main" id="{DDCE67D3-5488-AF76-9EF9-F7299C7405D8}"/>
                  </a:ext>
                </a:extLst>
              </p:cNvPr>
              <p:cNvSpPr/>
              <p:nvPr/>
            </p:nvSpPr>
            <p:spPr>
              <a:xfrm rot="10621672">
                <a:off x="8421193" y="2813471"/>
                <a:ext cx="844559" cy="76952"/>
              </a:xfrm>
              <a:prstGeom prst="rightArrow">
                <a:avLst>
                  <a:gd name="adj1" fmla="val 25390"/>
                  <a:gd name="adj2" fmla="val 65381"/>
                </a:avLst>
              </a:prstGeom>
              <a:solidFill>
                <a:srgbClr val="7F134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084" name="!!FeNO arrow up">
                <a:extLst>
                  <a:ext uri="{FF2B5EF4-FFF2-40B4-BE49-F238E27FC236}">
                    <a16:creationId xmlns:a16="http://schemas.microsoft.com/office/drawing/2014/main" id="{B408E809-CF75-53B3-0993-A3E65125A7A4}"/>
                  </a:ext>
                </a:extLst>
              </p:cNvPr>
              <p:cNvSpPr/>
              <p:nvPr/>
            </p:nvSpPr>
            <p:spPr>
              <a:xfrm rot="10154215">
                <a:off x="8411580" y="3868403"/>
                <a:ext cx="1031012" cy="76952"/>
              </a:xfrm>
              <a:prstGeom prst="rightArrow">
                <a:avLst>
                  <a:gd name="adj1" fmla="val 25390"/>
                  <a:gd name="adj2" fmla="val 65381"/>
                </a:avLst>
              </a:prstGeom>
              <a:solidFill>
                <a:srgbClr val="7F134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085" name="!!IgE arrow down">
                <a:extLst>
                  <a:ext uri="{FF2B5EF4-FFF2-40B4-BE49-F238E27FC236}">
                    <a16:creationId xmlns:a16="http://schemas.microsoft.com/office/drawing/2014/main" id="{C7868AB5-FA89-49AD-394F-5409190D5A3F}"/>
                  </a:ext>
                </a:extLst>
              </p:cNvPr>
              <p:cNvSpPr/>
              <p:nvPr/>
            </p:nvSpPr>
            <p:spPr>
              <a:xfrm rot="20680639">
                <a:off x="8947729" y="3104881"/>
                <a:ext cx="504441" cy="75144"/>
              </a:xfrm>
              <a:prstGeom prst="rightArrow">
                <a:avLst>
                  <a:gd name="adj1" fmla="val 25390"/>
                  <a:gd name="adj2" fmla="val 65381"/>
                </a:avLst>
              </a:prstGeom>
              <a:solidFill>
                <a:srgbClr val="7F134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086" name="Oval 42">
                <a:extLst>
                  <a:ext uri="{FF2B5EF4-FFF2-40B4-BE49-F238E27FC236}">
                    <a16:creationId xmlns:a16="http://schemas.microsoft.com/office/drawing/2014/main" id="{6587E28E-8828-5ADF-720F-F4EC5984B8C0}"/>
                  </a:ext>
                </a:extLst>
              </p:cNvPr>
              <p:cNvSpPr/>
              <p:nvPr/>
            </p:nvSpPr>
            <p:spPr>
              <a:xfrm rot="5296810">
                <a:off x="10211561" y="3617187"/>
                <a:ext cx="388196" cy="147742"/>
              </a:xfrm>
              <a:custGeom>
                <a:avLst/>
                <a:gdLst>
                  <a:gd name="connsiteX0" fmla="*/ 0 w 276351"/>
                  <a:gd name="connsiteY0" fmla="*/ 96150 h 192300"/>
                  <a:gd name="connsiteX1" fmla="*/ 138176 w 276351"/>
                  <a:gd name="connsiteY1" fmla="*/ 0 h 192300"/>
                  <a:gd name="connsiteX2" fmla="*/ 276352 w 276351"/>
                  <a:gd name="connsiteY2" fmla="*/ 96150 h 192300"/>
                  <a:gd name="connsiteX3" fmla="*/ 138176 w 276351"/>
                  <a:gd name="connsiteY3" fmla="*/ 192300 h 192300"/>
                  <a:gd name="connsiteX4" fmla="*/ 0 w 276351"/>
                  <a:gd name="connsiteY4" fmla="*/ 96150 h 192300"/>
                  <a:gd name="connsiteX0" fmla="*/ 0 w 434467"/>
                  <a:gd name="connsiteY0" fmla="*/ 94246 h 192302"/>
                  <a:gd name="connsiteX1" fmla="*/ 296291 w 434467"/>
                  <a:gd name="connsiteY1" fmla="*/ 1 h 192302"/>
                  <a:gd name="connsiteX2" fmla="*/ 434467 w 434467"/>
                  <a:gd name="connsiteY2" fmla="*/ 96151 h 192302"/>
                  <a:gd name="connsiteX3" fmla="*/ 296291 w 434467"/>
                  <a:gd name="connsiteY3" fmla="*/ 192301 h 192302"/>
                  <a:gd name="connsiteX4" fmla="*/ 0 w 434467"/>
                  <a:gd name="connsiteY4" fmla="*/ 94246 h 192302"/>
                  <a:gd name="connsiteX0" fmla="*/ 6194 w 440661"/>
                  <a:gd name="connsiteY0" fmla="*/ 94607 h 192663"/>
                  <a:gd name="connsiteX1" fmla="*/ 116995 w 440661"/>
                  <a:gd name="connsiteY1" fmla="*/ 64784 h 192663"/>
                  <a:gd name="connsiteX2" fmla="*/ 302485 w 440661"/>
                  <a:gd name="connsiteY2" fmla="*/ 362 h 192663"/>
                  <a:gd name="connsiteX3" fmla="*/ 440661 w 440661"/>
                  <a:gd name="connsiteY3" fmla="*/ 96512 h 192663"/>
                  <a:gd name="connsiteX4" fmla="*/ 302485 w 440661"/>
                  <a:gd name="connsiteY4" fmla="*/ 192662 h 192663"/>
                  <a:gd name="connsiteX5" fmla="*/ 6194 w 440661"/>
                  <a:gd name="connsiteY5" fmla="*/ 94607 h 192663"/>
                  <a:gd name="connsiteX0" fmla="*/ 186 w 434653"/>
                  <a:gd name="connsiteY0" fmla="*/ 94607 h 193125"/>
                  <a:gd name="connsiteX1" fmla="*/ 110987 w 434653"/>
                  <a:gd name="connsiteY1" fmla="*/ 64784 h 193125"/>
                  <a:gd name="connsiteX2" fmla="*/ 296477 w 434653"/>
                  <a:gd name="connsiteY2" fmla="*/ 362 h 193125"/>
                  <a:gd name="connsiteX3" fmla="*/ 434653 w 434653"/>
                  <a:gd name="connsiteY3" fmla="*/ 96512 h 193125"/>
                  <a:gd name="connsiteX4" fmla="*/ 296477 w 434653"/>
                  <a:gd name="connsiteY4" fmla="*/ 192662 h 193125"/>
                  <a:gd name="connsiteX5" fmla="*/ 135752 w 434653"/>
                  <a:gd name="connsiteY5" fmla="*/ 131460 h 193125"/>
                  <a:gd name="connsiteX6" fmla="*/ 186 w 434653"/>
                  <a:gd name="connsiteY6" fmla="*/ 94607 h 193125"/>
                  <a:gd name="connsiteX0" fmla="*/ 13390 w 447857"/>
                  <a:gd name="connsiteY0" fmla="*/ 94596 h 193114"/>
                  <a:gd name="connsiteX1" fmla="*/ 17511 w 447857"/>
                  <a:gd name="connsiteY1" fmla="*/ 72394 h 193114"/>
                  <a:gd name="connsiteX2" fmla="*/ 124191 w 447857"/>
                  <a:gd name="connsiteY2" fmla="*/ 64773 h 193114"/>
                  <a:gd name="connsiteX3" fmla="*/ 309681 w 447857"/>
                  <a:gd name="connsiteY3" fmla="*/ 351 h 193114"/>
                  <a:gd name="connsiteX4" fmla="*/ 447857 w 447857"/>
                  <a:gd name="connsiteY4" fmla="*/ 96501 h 193114"/>
                  <a:gd name="connsiteX5" fmla="*/ 309681 w 447857"/>
                  <a:gd name="connsiteY5" fmla="*/ 192651 h 193114"/>
                  <a:gd name="connsiteX6" fmla="*/ 148956 w 447857"/>
                  <a:gd name="connsiteY6" fmla="*/ 131449 h 193114"/>
                  <a:gd name="connsiteX7" fmla="*/ 13390 w 447857"/>
                  <a:gd name="connsiteY7" fmla="*/ 94596 h 193114"/>
                  <a:gd name="connsiteX0" fmla="*/ 13390 w 613592"/>
                  <a:gd name="connsiteY0" fmla="*/ 94909 h 193154"/>
                  <a:gd name="connsiteX1" fmla="*/ 17511 w 613592"/>
                  <a:gd name="connsiteY1" fmla="*/ 72707 h 193154"/>
                  <a:gd name="connsiteX2" fmla="*/ 124191 w 613592"/>
                  <a:gd name="connsiteY2" fmla="*/ 65086 h 193154"/>
                  <a:gd name="connsiteX3" fmla="*/ 309681 w 613592"/>
                  <a:gd name="connsiteY3" fmla="*/ 664 h 193154"/>
                  <a:gd name="connsiteX4" fmla="*/ 613592 w 613592"/>
                  <a:gd name="connsiteY4" fmla="*/ 110149 h 193154"/>
                  <a:gd name="connsiteX5" fmla="*/ 309681 w 613592"/>
                  <a:gd name="connsiteY5" fmla="*/ 192964 h 193154"/>
                  <a:gd name="connsiteX6" fmla="*/ 148956 w 613592"/>
                  <a:gd name="connsiteY6" fmla="*/ 131762 h 193154"/>
                  <a:gd name="connsiteX7" fmla="*/ 13390 w 613592"/>
                  <a:gd name="connsiteY7" fmla="*/ 94909 h 193154"/>
                  <a:gd name="connsiteX0" fmla="*/ 13390 w 617803"/>
                  <a:gd name="connsiteY0" fmla="*/ 94382 h 192627"/>
                  <a:gd name="connsiteX1" fmla="*/ 17511 w 617803"/>
                  <a:gd name="connsiteY1" fmla="*/ 72180 h 192627"/>
                  <a:gd name="connsiteX2" fmla="*/ 124191 w 617803"/>
                  <a:gd name="connsiteY2" fmla="*/ 64559 h 192627"/>
                  <a:gd name="connsiteX3" fmla="*/ 309681 w 617803"/>
                  <a:gd name="connsiteY3" fmla="*/ 137 h 192627"/>
                  <a:gd name="connsiteX4" fmla="*/ 442325 w 617803"/>
                  <a:gd name="connsiteY4" fmla="*/ 49320 h 192627"/>
                  <a:gd name="connsiteX5" fmla="*/ 613592 w 617803"/>
                  <a:gd name="connsiteY5" fmla="*/ 109622 h 192627"/>
                  <a:gd name="connsiteX6" fmla="*/ 309681 w 617803"/>
                  <a:gd name="connsiteY6" fmla="*/ 192437 h 192627"/>
                  <a:gd name="connsiteX7" fmla="*/ 148956 w 617803"/>
                  <a:gd name="connsiteY7" fmla="*/ 131235 h 192627"/>
                  <a:gd name="connsiteX8" fmla="*/ 13390 w 617803"/>
                  <a:gd name="connsiteY8" fmla="*/ 94382 h 192627"/>
                  <a:gd name="connsiteX0" fmla="*/ 13390 w 618034"/>
                  <a:gd name="connsiteY0" fmla="*/ 94382 h 192627"/>
                  <a:gd name="connsiteX1" fmla="*/ 17511 w 618034"/>
                  <a:gd name="connsiteY1" fmla="*/ 72180 h 192627"/>
                  <a:gd name="connsiteX2" fmla="*/ 124191 w 618034"/>
                  <a:gd name="connsiteY2" fmla="*/ 64559 h 192627"/>
                  <a:gd name="connsiteX3" fmla="*/ 309681 w 618034"/>
                  <a:gd name="connsiteY3" fmla="*/ 137 h 192627"/>
                  <a:gd name="connsiteX4" fmla="*/ 442325 w 618034"/>
                  <a:gd name="connsiteY4" fmla="*/ 49320 h 192627"/>
                  <a:gd name="connsiteX5" fmla="*/ 613592 w 618034"/>
                  <a:gd name="connsiteY5" fmla="*/ 109622 h 192627"/>
                  <a:gd name="connsiteX6" fmla="*/ 309681 w 618034"/>
                  <a:gd name="connsiteY6" fmla="*/ 192437 h 192627"/>
                  <a:gd name="connsiteX7" fmla="*/ 148956 w 618034"/>
                  <a:gd name="connsiteY7" fmla="*/ 131235 h 192627"/>
                  <a:gd name="connsiteX8" fmla="*/ 13390 w 618034"/>
                  <a:gd name="connsiteY8" fmla="*/ 94382 h 192627"/>
                  <a:gd name="connsiteX0" fmla="*/ 13390 w 618034"/>
                  <a:gd name="connsiteY0" fmla="*/ 94382 h 192438"/>
                  <a:gd name="connsiteX1" fmla="*/ 17511 w 618034"/>
                  <a:gd name="connsiteY1" fmla="*/ 72180 h 192438"/>
                  <a:gd name="connsiteX2" fmla="*/ 124191 w 618034"/>
                  <a:gd name="connsiteY2" fmla="*/ 64559 h 192438"/>
                  <a:gd name="connsiteX3" fmla="*/ 309681 w 618034"/>
                  <a:gd name="connsiteY3" fmla="*/ 137 h 192438"/>
                  <a:gd name="connsiteX4" fmla="*/ 442325 w 618034"/>
                  <a:gd name="connsiteY4" fmla="*/ 49320 h 192438"/>
                  <a:gd name="connsiteX5" fmla="*/ 613592 w 618034"/>
                  <a:gd name="connsiteY5" fmla="*/ 109622 h 192438"/>
                  <a:gd name="connsiteX6" fmla="*/ 491854 w 618034"/>
                  <a:gd name="connsiteY6" fmla="*/ 129330 h 192438"/>
                  <a:gd name="connsiteX7" fmla="*/ 309681 w 618034"/>
                  <a:gd name="connsiteY7" fmla="*/ 192437 h 192438"/>
                  <a:gd name="connsiteX8" fmla="*/ 148956 w 618034"/>
                  <a:gd name="connsiteY8" fmla="*/ 131235 h 192438"/>
                  <a:gd name="connsiteX9" fmla="*/ 13390 w 618034"/>
                  <a:gd name="connsiteY9" fmla="*/ 94382 h 192438"/>
                  <a:gd name="connsiteX0" fmla="*/ 13390 w 618034"/>
                  <a:gd name="connsiteY0" fmla="*/ 104860 h 202916"/>
                  <a:gd name="connsiteX1" fmla="*/ 17511 w 618034"/>
                  <a:gd name="connsiteY1" fmla="*/ 82658 h 202916"/>
                  <a:gd name="connsiteX2" fmla="*/ 124191 w 618034"/>
                  <a:gd name="connsiteY2" fmla="*/ 75037 h 202916"/>
                  <a:gd name="connsiteX3" fmla="*/ 302552 w 618034"/>
                  <a:gd name="connsiteY3" fmla="*/ 105 h 202916"/>
                  <a:gd name="connsiteX4" fmla="*/ 442325 w 618034"/>
                  <a:gd name="connsiteY4" fmla="*/ 59798 h 202916"/>
                  <a:gd name="connsiteX5" fmla="*/ 613592 w 618034"/>
                  <a:gd name="connsiteY5" fmla="*/ 120100 h 202916"/>
                  <a:gd name="connsiteX6" fmla="*/ 491854 w 618034"/>
                  <a:gd name="connsiteY6" fmla="*/ 139808 h 202916"/>
                  <a:gd name="connsiteX7" fmla="*/ 309681 w 618034"/>
                  <a:gd name="connsiteY7" fmla="*/ 202915 h 202916"/>
                  <a:gd name="connsiteX8" fmla="*/ 148956 w 618034"/>
                  <a:gd name="connsiteY8" fmla="*/ 141713 h 202916"/>
                  <a:gd name="connsiteX9" fmla="*/ 13390 w 618034"/>
                  <a:gd name="connsiteY9" fmla="*/ 104860 h 202916"/>
                  <a:gd name="connsiteX0" fmla="*/ 13390 w 618193"/>
                  <a:gd name="connsiteY0" fmla="*/ 105293 h 203349"/>
                  <a:gd name="connsiteX1" fmla="*/ 17511 w 618193"/>
                  <a:gd name="connsiteY1" fmla="*/ 83091 h 203349"/>
                  <a:gd name="connsiteX2" fmla="*/ 124191 w 618193"/>
                  <a:gd name="connsiteY2" fmla="*/ 75470 h 203349"/>
                  <a:gd name="connsiteX3" fmla="*/ 302552 w 618193"/>
                  <a:gd name="connsiteY3" fmla="*/ 538 h 203349"/>
                  <a:gd name="connsiteX4" fmla="*/ 448123 w 618193"/>
                  <a:gd name="connsiteY4" fmla="*/ 45249 h 203349"/>
                  <a:gd name="connsiteX5" fmla="*/ 613592 w 618193"/>
                  <a:gd name="connsiteY5" fmla="*/ 120533 h 203349"/>
                  <a:gd name="connsiteX6" fmla="*/ 491854 w 618193"/>
                  <a:gd name="connsiteY6" fmla="*/ 140241 h 203349"/>
                  <a:gd name="connsiteX7" fmla="*/ 309681 w 618193"/>
                  <a:gd name="connsiteY7" fmla="*/ 203348 h 203349"/>
                  <a:gd name="connsiteX8" fmla="*/ 148956 w 618193"/>
                  <a:gd name="connsiteY8" fmla="*/ 142146 h 203349"/>
                  <a:gd name="connsiteX9" fmla="*/ 13390 w 618193"/>
                  <a:gd name="connsiteY9" fmla="*/ 105293 h 203349"/>
                  <a:gd name="connsiteX0" fmla="*/ 13390 w 618134"/>
                  <a:gd name="connsiteY0" fmla="*/ 105293 h 203349"/>
                  <a:gd name="connsiteX1" fmla="*/ 17511 w 618134"/>
                  <a:gd name="connsiteY1" fmla="*/ 83091 h 203349"/>
                  <a:gd name="connsiteX2" fmla="*/ 124191 w 618134"/>
                  <a:gd name="connsiteY2" fmla="*/ 75470 h 203349"/>
                  <a:gd name="connsiteX3" fmla="*/ 302552 w 618134"/>
                  <a:gd name="connsiteY3" fmla="*/ 538 h 203349"/>
                  <a:gd name="connsiteX4" fmla="*/ 448123 w 618134"/>
                  <a:gd name="connsiteY4" fmla="*/ 45249 h 203349"/>
                  <a:gd name="connsiteX5" fmla="*/ 613592 w 618134"/>
                  <a:gd name="connsiteY5" fmla="*/ 120533 h 203349"/>
                  <a:gd name="connsiteX6" fmla="*/ 491854 w 618134"/>
                  <a:gd name="connsiteY6" fmla="*/ 140241 h 203349"/>
                  <a:gd name="connsiteX7" fmla="*/ 309681 w 618134"/>
                  <a:gd name="connsiteY7" fmla="*/ 203348 h 203349"/>
                  <a:gd name="connsiteX8" fmla="*/ 148956 w 618134"/>
                  <a:gd name="connsiteY8" fmla="*/ 142146 h 203349"/>
                  <a:gd name="connsiteX9" fmla="*/ 13390 w 618134"/>
                  <a:gd name="connsiteY9" fmla="*/ 105293 h 2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134" h="203349">
                    <a:moveTo>
                      <a:pt x="13390" y="105293"/>
                    </a:moveTo>
                    <a:cubicBezTo>
                      <a:pt x="-8518" y="95450"/>
                      <a:pt x="-956" y="88061"/>
                      <a:pt x="17511" y="83091"/>
                    </a:cubicBezTo>
                    <a:cubicBezTo>
                      <a:pt x="35978" y="78121"/>
                      <a:pt x="76684" y="89229"/>
                      <a:pt x="124191" y="75470"/>
                    </a:cubicBezTo>
                    <a:cubicBezTo>
                      <a:pt x="171698" y="61711"/>
                      <a:pt x="248563" y="5575"/>
                      <a:pt x="302552" y="538"/>
                    </a:cubicBezTo>
                    <a:cubicBezTo>
                      <a:pt x="356541" y="-4499"/>
                      <a:pt x="397471" y="27002"/>
                      <a:pt x="448123" y="45249"/>
                    </a:cubicBezTo>
                    <a:cubicBezTo>
                      <a:pt x="506124" y="57669"/>
                      <a:pt x="644907" y="95093"/>
                      <a:pt x="613592" y="120533"/>
                    </a:cubicBezTo>
                    <a:cubicBezTo>
                      <a:pt x="623434" y="137361"/>
                      <a:pt x="542506" y="126439"/>
                      <a:pt x="491854" y="140241"/>
                    </a:cubicBezTo>
                    <a:cubicBezTo>
                      <a:pt x="441202" y="154043"/>
                      <a:pt x="366831" y="203031"/>
                      <a:pt x="309681" y="203348"/>
                    </a:cubicBezTo>
                    <a:cubicBezTo>
                      <a:pt x="252531" y="203665"/>
                      <a:pt x="198338" y="158488"/>
                      <a:pt x="148956" y="142146"/>
                    </a:cubicBezTo>
                    <a:cubicBezTo>
                      <a:pt x="99574" y="125804"/>
                      <a:pt x="35298" y="115136"/>
                      <a:pt x="13390" y="105293"/>
                    </a:cubicBezTo>
                    <a:close/>
                  </a:path>
                </a:pathLst>
              </a:custGeom>
              <a:gradFill flip="none" rotWithShape="1">
                <a:gsLst>
                  <a:gs pos="10000">
                    <a:srgbClr val="FFEAD5"/>
                  </a:gs>
                  <a:gs pos="100000">
                    <a:srgbClr val="960000"/>
                  </a:gs>
                </a:gsLst>
                <a:path path="rect">
                  <a:fillToRect l="50000" t="50000" r="50000" b="50000"/>
                </a:path>
                <a:tileRect/>
              </a:gradFill>
              <a:ln w="6350" cap="flat" cmpd="sng" algn="ctr">
                <a:solidFill>
                  <a:srgbClr val="AF373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6350">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2087" name="Oval 2086">
                <a:extLst>
                  <a:ext uri="{FF2B5EF4-FFF2-40B4-BE49-F238E27FC236}">
                    <a16:creationId xmlns:a16="http://schemas.microsoft.com/office/drawing/2014/main" id="{E8DE74A7-08D9-7ABB-FCE2-6DC84717642D}"/>
                  </a:ext>
                </a:extLst>
              </p:cNvPr>
              <p:cNvSpPr/>
              <p:nvPr/>
            </p:nvSpPr>
            <p:spPr>
              <a:xfrm rot="5460000">
                <a:off x="10372276" y="3659705"/>
                <a:ext cx="58211" cy="66822"/>
              </a:xfrm>
              <a:prstGeom prst="ellipse">
                <a:avLst/>
              </a:prstGeom>
              <a:gradFill flip="none" rotWithShape="1">
                <a:gsLst>
                  <a:gs pos="14000">
                    <a:srgbClr val="FFBDBD"/>
                  </a:gs>
                  <a:gs pos="55000">
                    <a:srgbClr val="8E0000"/>
                  </a:gs>
                  <a:gs pos="100000">
                    <a:srgbClr val="760000"/>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088" name="Oval 42">
                <a:extLst>
                  <a:ext uri="{FF2B5EF4-FFF2-40B4-BE49-F238E27FC236}">
                    <a16:creationId xmlns:a16="http://schemas.microsoft.com/office/drawing/2014/main" id="{51F69AD6-EF69-EEBA-C12A-22FFB31C162D}"/>
                  </a:ext>
                </a:extLst>
              </p:cNvPr>
              <p:cNvSpPr/>
              <p:nvPr/>
            </p:nvSpPr>
            <p:spPr>
              <a:xfrm rot="5296810">
                <a:off x="10128424" y="3785359"/>
                <a:ext cx="388196" cy="147742"/>
              </a:xfrm>
              <a:custGeom>
                <a:avLst/>
                <a:gdLst>
                  <a:gd name="connsiteX0" fmla="*/ 0 w 276351"/>
                  <a:gd name="connsiteY0" fmla="*/ 96150 h 192300"/>
                  <a:gd name="connsiteX1" fmla="*/ 138176 w 276351"/>
                  <a:gd name="connsiteY1" fmla="*/ 0 h 192300"/>
                  <a:gd name="connsiteX2" fmla="*/ 276352 w 276351"/>
                  <a:gd name="connsiteY2" fmla="*/ 96150 h 192300"/>
                  <a:gd name="connsiteX3" fmla="*/ 138176 w 276351"/>
                  <a:gd name="connsiteY3" fmla="*/ 192300 h 192300"/>
                  <a:gd name="connsiteX4" fmla="*/ 0 w 276351"/>
                  <a:gd name="connsiteY4" fmla="*/ 96150 h 192300"/>
                  <a:gd name="connsiteX0" fmla="*/ 0 w 434467"/>
                  <a:gd name="connsiteY0" fmla="*/ 94246 h 192302"/>
                  <a:gd name="connsiteX1" fmla="*/ 296291 w 434467"/>
                  <a:gd name="connsiteY1" fmla="*/ 1 h 192302"/>
                  <a:gd name="connsiteX2" fmla="*/ 434467 w 434467"/>
                  <a:gd name="connsiteY2" fmla="*/ 96151 h 192302"/>
                  <a:gd name="connsiteX3" fmla="*/ 296291 w 434467"/>
                  <a:gd name="connsiteY3" fmla="*/ 192301 h 192302"/>
                  <a:gd name="connsiteX4" fmla="*/ 0 w 434467"/>
                  <a:gd name="connsiteY4" fmla="*/ 94246 h 192302"/>
                  <a:gd name="connsiteX0" fmla="*/ 6194 w 440661"/>
                  <a:gd name="connsiteY0" fmla="*/ 94607 h 192663"/>
                  <a:gd name="connsiteX1" fmla="*/ 116995 w 440661"/>
                  <a:gd name="connsiteY1" fmla="*/ 64784 h 192663"/>
                  <a:gd name="connsiteX2" fmla="*/ 302485 w 440661"/>
                  <a:gd name="connsiteY2" fmla="*/ 362 h 192663"/>
                  <a:gd name="connsiteX3" fmla="*/ 440661 w 440661"/>
                  <a:gd name="connsiteY3" fmla="*/ 96512 h 192663"/>
                  <a:gd name="connsiteX4" fmla="*/ 302485 w 440661"/>
                  <a:gd name="connsiteY4" fmla="*/ 192662 h 192663"/>
                  <a:gd name="connsiteX5" fmla="*/ 6194 w 440661"/>
                  <a:gd name="connsiteY5" fmla="*/ 94607 h 192663"/>
                  <a:gd name="connsiteX0" fmla="*/ 186 w 434653"/>
                  <a:gd name="connsiteY0" fmla="*/ 94607 h 193125"/>
                  <a:gd name="connsiteX1" fmla="*/ 110987 w 434653"/>
                  <a:gd name="connsiteY1" fmla="*/ 64784 h 193125"/>
                  <a:gd name="connsiteX2" fmla="*/ 296477 w 434653"/>
                  <a:gd name="connsiteY2" fmla="*/ 362 h 193125"/>
                  <a:gd name="connsiteX3" fmla="*/ 434653 w 434653"/>
                  <a:gd name="connsiteY3" fmla="*/ 96512 h 193125"/>
                  <a:gd name="connsiteX4" fmla="*/ 296477 w 434653"/>
                  <a:gd name="connsiteY4" fmla="*/ 192662 h 193125"/>
                  <a:gd name="connsiteX5" fmla="*/ 135752 w 434653"/>
                  <a:gd name="connsiteY5" fmla="*/ 131460 h 193125"/>
                  <a:gd name="connsiteX6" fmla="*/ 186 w 434653"/>
                  <a:gd name="connsiteY6" fmla="*/ 94607 h 193125"/>
                  <a:gd name="connsiteX0" fmla="*/ 13390 w 447857"/>
                  <a:gd name="connsiteY0" fmla="*/ 94596 h 193114"/>
                  <a:gd name="connsiteX1" fmla="*/ 17511 w 447857"/>
                  <a:gd name="connsiteY1" fmla="*/ 72394 h 193114"/>
                  <a:gd name="connsiteX2" fmla="*/ 124191 w 447857"/>
                  <a:gd name="connsiteY2" fmla="*/ 64773 h 193114"/>
                  <a:gd name="connsiteX3" fmla="*/ 309681 w 447857"/>
                  <a:gd name="connsiteY3" fmla="*/ 351 h 193114"/>
                  <a:gd name="connsiteX4" fmla="*/ 447857 w 447857"/>
                  <a:gd name="connsiteY4" fmla="*/ 96501 h 193114"/>
                  <a:gd name="connsiteX5" fmla="*/ 309681 w 447857"/>
                  <a:gd name="connsiteY5" fmla="*/ 192651 h 193114"/>
                  <a:gd name="connsiteX6" fmla="*/ 148956 w 447857"/>
                  <a:gd name="connsiteY6" fmla="*/ 131449 h 193114"/>
                  <a:gd name="connsiteX7" fmla="*/ 13390 w 447857"/>
                  <a:gd name="connsiteY7" fmla="*/ 94596 h 193114"/>
                  <a:gd name="connsiteX0" fmla="*/ 13390 w 613592"/>
                  <a:gd name="connsiteY0" fmla="*/ 94909 h 193154"/>
                  <a:gd name="connsiteX1" fmla="*/ 17511 w 613592"/>
                  <a:gd name="connsiteY1" fmla="*/ 72707 h 193154"/>
                  <a:gd name="connsiteX2" fmla="*/ 124191 w 613592"/>
                  <a:gd name="connsiteY2" fmla="*/ 65086 h 193154"/>
                  <a:gd name="connsiteX3" fmla="*/ 309681 w 613592"/>
                  <a:gd name="connsiteY3" fmla="*/ 664 h 193154"/>
                  <a:gd name="connsiteX4" fmla="*/ 613592 w 613592"/>
                  <a:gd name="connsiteY4" fmla="*/ 110149 h 193154"/>
                  <a:gd name="connsiteX5" fmla="*/ 309681 w 613592"/>
                  <a:gd name="connsiteY5" fmla="*/ 192964 h 193154"/>
                  <a:gd name="connsiteX6" fmla="*/ 148956 w 613592"/>
                  <a:gd name="connsiteY6" fmla="*/ 131762 h 193154"/>
                  <a:gd name="connsiteX7" fmla="*/ 13390 w 613592"/>
                  <a:gd name="connsiteY7" fmla="*/ 94909 h 193154"/>
                  <a:gd name="connsiteX0" fmla="*/ 13390 w 617803"/>
                  <a:gd name="connsiteY0" fmla="*/ 94382 h 192627"/>
                  <a:gd name="connsiteX1" fmla="*/ 17511 w 617803"/>
                  <a:gd name="connsiteY1" fmla="*/ 72180 h 192627"/>
                  <a:gd name="connsiteX2" fmla="*/ 124191 w 617803"/>
                  <a:gd name="connsiteY2" fmla="*/ 64559 h 192627"/>
                  <a:gd name="connsiteX3" fmla="*/ 309681 w 617803"/>
                  <a:gd name="connsiteY3" fmla="*/ 137 h 192627"/>
                  <a:gd name="connsiteX4" fmla="*/ 442325 w 617803"/>
                  <a:gd name="connsiteY4" fmla="*/ 49320 h 192627"/>
                  <a:gd name="connsiteX5" fmla="*/ 613592 w 617803"/>
                  <a:gd name="connsiteY5" fmla="*/ 109622 h 192627"/>
                  <a:gd name="connsiteX6" fmla="*/ 309681 w 617803"/>
                  <a:gd name="connsiteY6" fmla="*/ 192437 h 192627"/>
                  <a:gd name="connsiteX7" fmla="*/ 148956 w 617803"/>
                  <a:gd name="connsiteY7" fmla="*/ 131235 h 192627"/>
                  <a:gd name="connsiteX8" fmla="*/ 13390 w 617803"/>
                  <a:gd name="connsiteY8" fmla="*/ 94382 h 192627"/>
                  <a:gd name="connsiteX0" fmla="*/ 13390 w 618034"/>
                  <a:gd name="connsiteY0" fmla="*/ 94382 h 192627"/>
                  <a:gd name="connsiteX1" fmla="*/ 17511 w 618034"/>
                  <a:gd name="connsiteY1" fmla="*/ 72180 h 192627"/>
                  <a:gd name="connsiteX2" fmla="*/ 124191 w 618034"/>
                  <a:gd name="connsiteY2" fmla="*/ 64559 h 192627"/>
                  <a:gd name="connsiteX3" fmla="*/ 309681 w 618034"/>
                  <a:gd name="connsiteY3" fmla="*/ 137 h 192627"/>
                  <a:gd name="connsiteX4" fmla="*/ 442325 w 618034"/>
                  <a:gd name="connsiteY4" fmla="*/ 49320 h 192627"/>
                  <a:gd name="connsiteX5" fmla="*/ 613592 w 618034"/>
                  <a:gd name="connsiteY5" fmla="*/ 109622 h 192627"/>
                  <a:gd name="connsiteX6" fmla="*/ 309681 w 618034"/>
                  <a:gd name="connsiteY6" fmla="*/ 192437 h 192627"/>
                  <a:gd name="connsiteX7" fmla="*/ 148956 w 618034"/>
                  <a:gd name="connsiteY7" fmla="*/ 131235 h 192627"/>
                  <a:gd name="connsiteX8" fmla="*/ 13390 w 618034"/>
                  <a:gd name="connsiteY8" fmla="*/ 94382 h 192627"/>
                  <a:gd name="connsiteX0" fmla="*/ 13390 w 618034"/>
                  <a:gd name="connsiteY0" fmla="*/ 94382 h 192438"/>
                  <a:gd name="connsiteX1" fmla="*/ 17511 w 618034"/>
                  <a:gd name="connsiteY1" fmla="*/ 72180 h 192438"/>
                  <a:gd name="connsiteX2" fmla="*/ 124191 w 618034"/>
                  <a:gd name="connsiteY2" fmla="*/ 64559 h 192438"/>
                  <a:gd name="connsiteX3" fmla="*/ 309681 w 618034"/>
                  <a:gd name="connsiteY3" fmla="*/ 137 h 192438"/>
                  <a:gd name="connsiteX4" fmla="*/ 442325 w 618034"/>
                  <a:gd name="connsiteY4" fmla="*/ 49320 h 192438"/>
                  <a:gd name="connsiteX5" fmla="*/ 613592 w 618034"/>
                  <a:gd name="connsiteY5" fmla="*/ 109622 h 192438"/>
                  <a:gd name="connsiteX6" fmla="*/ 491854 w 618034"/>
                  <a:gd name="connsiteY6" fmla="*/ 129330 h 192438"/>
                  <a:gd name="connsiteX7" fmla="*/ 309681 w 618034"/>
                  <a:gd name="connsiteY7" fmla="*/ 192437 h 192438"/>
                  <a:gd name="connsiteX8" fmla="*/ 148956 w 618034"/>
                  <a:gd name="connsiteY8" fmla="*/ 131235 h 192438"/>
                  <a:gd name="connsiteX9" fmla="*/ 13390 w 618034"/>
                  <a:gd name="connsiteY9" fmla="*/ 94382 h 192438"/>
                  <a:gd name="connsiteX0" fmla="*/ 13390 w 618034"/>
                  <a:gd name="connsiteY0" fmla="*/ 104860 h 202916"/>
                  <a:gd name="connsiteX1" fmla="*/ 17511 w 618034"/>
                  <a:gd name="connsiteY1" fmla="*/ 82658 h 202916"/>
                  <a:gd name="connsiteX2" fmla="*/ 124191 w 618034"/>
                  <a:gd name="connsiteY2" fmla="*/ 75037 h 202916"/>
                  <a:gd name="connsiteX3" fmla="*/ 302552 w 618034"/>
                  <a:gd name="connsiteY3" fmla="*/ 105 h 202916"/>
                  <a:gd name="connsiteX4" fmla="*/ 442325 w 618034"/>
                  <a:gd name="connsiteY4" fmla="*/ 59798 h 202916"/>
                  <a:gd name="connsiteX5" fmla="*/ 613592 w 618034"/>
                  <a:gd name="connsiteY5" fmla="*/ 120100 h 202916"/>
                  <a:gd name="connsiteX6" fmla="*/ 491854 w 618034"/>
                  <a:gd name="connsiteY6" fmla="*/ 139808 h 202916"/>
                  <a:gd name="connsiteX7" fmla="*/ 309681 w 618034"/>
                  <a:gd name="connsiteY7" fmla="*/ 202915 h 202916"/>
                  <a:gd name="connsiteX8" fmla="*/ 148956 w 618034"/>
                  <a:gd name="connsiteY8" fmla="*/ 141713 h 202916"/>
                  <a:gd name="connsiteX9" fmla="*/ 13390 w 618034"/>
                  <a:gd name="connsiteY9" fmla="*/ 104860 h 202916"/>
                  <a:gd name="connsiteX0" fmla="*/ 13390 w 618193"/>
                  <a:gd name="connsiteY0" fmla="*/ 105293 h 203349"/>
                  <a:gd name="connsiteX1" fmla="*/ 17511 w 618193"/>
                  <a:gd name="connsiteY1" fmla="*/ 83091 h 203349"/>
                  <a:gd name="connsiteX2" fmla="*/ 124191 w 618193"/>
                  <a:gd name="connsiteY2" fmla="*/ 75470 h 203349"/>
                  <a:gd name="connsiteX3" fmla="*/ 302552 w 618193"/>
                  <a:gd name="connsiteY3" fmla="*/ 538 h 203349"/>
                  <a:gd name="connsiteX4" fmla="*/ 448123 w 618193"/>
                  <a:gd name="connsiteY4" fmla="*/ 45249 h 203349"/>
                  <a:gd name="connsiteX5" fmla="*/ 613592 w 618193"/>
                  <a:gd name="connsiteY5" fmla="*/ 120533 h 203349"/>
                  <a:gd name="connsiteX6" fmla="*/ 491854 w 618193"/>
                  <a:gd name="connsiteY6" fmla="*/ 140241 h 203349"/>
                  <a:gd name="connsiteX7" fmla="*/ 309681 w 618193"/>
                  <a:gd name="connsiteY7" fmla="*/ 203348 h 203349"/>
                  <a:gd name="connsiteX8" fmla="*/ 148956 w 618193"/>
                  <a:gd name="connsiteY8" fmla="*/ 142146 h 203349"/>
                  <a:gd name="connsiteX9" fmla="*/ 13390 w 618193"/>
                  <a:gd name="connsiteY9" fmla="*/ 105293 h 203349"/>
                  <a:gd name="connsiteX0" fmla="*/ 13390 w 618134"/>
                  <a:gd name="connsiteY0" fmla="*/ 105293 h 203349"/>
                  <a:gd name="connsiteX1" fmla="*/ 17511 w 618134"/>
                  <a:gd name="connsiteY1" fmla="*/ 83091 h 203349"/>
                  <a:gd name="connsiteX2" fmla="*/ 124191 w 618134"/>
                  <a:gd name="connsiteY2" fmla="*/ 75470 h 203349"/>
                  <a:gd name="connsiteX3" fmla="*/ 302552 w 618134"/>
                  <a:gd name="connsiteY3" fmla="*/ 538 h 203349"/>
                  <a:gd name="connsiteX4" fmla="*/ 448123 w 618134"/>
                  <a:gd name="connsiteY4" fmla="*/ 45249 h 203349"/>
                  <a:gd name="connsiteX5" fmla="*/ 613592 w 618134"/>
                  <a:gd name="connsiteY5" fmla="*/ 120533 h 203349"/>
                  <a:gd name="connsiteX6" fmla="*/ 491854 w 618134"/>
                  <a:gd name="connsiteY6" fmla="*/ 140241 h 203349"/>
                  <a:gd name="connsiteX7" fmla="*/ 309681 w 618134"/>
                  <a:gd name="connsiteY7" fmla="*/ 203348 h 203349"/>
                  <a:gd name="connsiteX8" fmla="*/ 148956 w 618134"/>
                  <a:gd name="connsiteY8" fmla="*/ 142146 h 203349"/>
                  <a:gd name="connsiteX9" fmla="*/ 13390 w 618134"/>
                  <a:gd name="connsiteY9" fmla="*/ 105293 h 2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134" h="203349">
                    <a:moveTo>
                      <a:pt x="13390" y="105293"/>
                    </a:moveTo>
                    <a:cubicBezTo>
                      <a:pt x="-8518" y="95450"/>
                      <a:pt x="-956" y="88061"/>
                      <a:pt x="17511" y="83091"/>
                    </a:cubicBezTo>
                    <a:cubicBezTo>
                      <a:pt x="35978" y="78121"/>
                      <a:pt x="76684" y="89229"/>
                      <a:pt x="124191" y="75470"/>
                    </a:cubicBezTo>
                    <a:cubicBezTo>
                      <a:pt x="171698" y="61711"/>
                      <a:pt x="248563" y="5575"/>
                      <a:pt x="302552" y="538"/>
                    </a:cubicBezTo>
                    <a:cubicBezTo>
                      <a:pt x="356541" y="-4499"/>
                      <a:pt x="397471" y="27002"/>
                      <a:pt x="448123" y="45249"/>
                    </a:cubicBezTo>
                    <a:cubicBezTo>
                      <a:pt x="506124" y="57669"/>
                      <a:pt x="644907" y="95093"/>
                      <a:pt x="613592" y="120533"/>
                    </a:cubicBezTo>
                    <a:cubicBezTo>
                      <a:pt x="623434" y="137361"/>
                      <a:pt x="542506" y="126439"/>
                      <a:pt x="491854" y="140241"/>
                    </a:cubicBezTo>
                    <a:cubicBezTo>
                      <a:pt x="441202" y="154043"/>
                      <a:pt x="366831" y="203031"/>
                      <a:pt x="309681" y="203348"/>
                    </a:cubicBezTo>
                    <a:cubicBezTo>
                      <a:pt x="252531" y="203665"/>
                      <a:pt x="198338" y="158488"/>
                      <a:pt x="148956" y="142146"/>
                    </a:cubicBezTo>
                    <a:cubicBezTo>
                      <a:pt x="99574" y="125804"/>
                      <a:pt x="35298" y="115136"/>
                      <a:pt x="13390" y="105293"/>
                    </a:cubicBezTo>
                    <a:close/>
                  </a:path>
                </a:pathLst>
              </a:custGeom>
              <a:gradFill flip="none" rotWithShape="1">
                <a:gsLst>
                  <a:gs pos="10000">
                    <a:srgbClr val="FFEAD5"/>
                  </a:gs>
                  <a:gs pos="100000">
                    <a:srgbClr val="960000"/>
                  </a:gs>
                </a:gsLst>
                <a:path path="rect">
                  <a:fillToRect l="50000" t="50000" r="50000" b="50000"/>
                </a:path>
                <a:tileRect/>
              </a:gradFill>
              <a:ln w="6350" cap="flat" cmpd="sng" algn="ctr">
                <a:solidFill>
                  <a:srgbClr val="AF373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6350">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2089" name="Oval 2088">
                <a:extLst>
                  <a:ext uri="{FF2B5EF4-FFF2-40B4-BE49-F238E27FC236}">
                    <a16:creationId xmlns:a16="http://schemas.microsoft.com/office/drawing/2014/main" id="{1377ECAB-30A6-1DD9-FA32-450745C1F260}"/>
                  </a:ext>
                </a:extLst>
              </p:cNvPr>
              <p:cNvSpPr/>
              <p:nvPr/>
            </p:nvSpPr>
            <p:spPr>
              <a:xfrm rot="5460000">
                <a:off x="10289138" y="3827877"/>
                <a:ext cx="58211" cy="66822"/>
              </a:xfrm>
              <a:prstGeom prst="ellipse">
                <a:avLst/>
              </a:prstGeom>
              <a:gradFill flip="none" rotWithShape="1">
                <a:gsLst>
                  <a:gs pos="14000">
                    <a:srgbClr val="FFBDBD"/>
                  </a:gs>
                  <a:gs pos="55000">
                    <a:srgbClr val="8E0000"/>
                  </a:gs>
                  <a:gs pos="100000">
                    <a:srgbClr val="760000"/>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090" name="Oval 42">
                <a:extLst>
                  <a:ext uri="{FF2B5EF4-FFF2-40B4-BE49-F238E27FC236}">
                    <a16:creationId xmlns:a16="http://schemas.microsoft.com/office/drawing/2014/main" id="{B868DEA8-2C94-1868-577D-8C3FEE61F103}"/>
                  </a:ext>
                </a:extLst>
              </p:cNvPr>
              <p:cNvSpPr/>
              <p:nvPr/>
            </p:nvSpPr>
            <p:spPr>
              <a:xfrm rot="5296810">
                <a:off x="10211561" y="3990185"/>
                <a:ext cx="388196" cy="147742"/>
              </a:xfrm>
              <a:custGeom>
                <a:avLst/>
                <a:gdLst>
                  <a:gd name="connsiteX0" fmla="*/ 0 w 276351"/>
                  <a:gd name="connsiteY0" fmla="*/ 96150 h 192300"/>
                  <a:gd name="connsiteX1" fmla="*/ 138176 w 276351"/>
                  <a:gd name="connsiteY1" fmla="*/ 0 h 192300"/>
                  <a:gd name="connsiteX2" fmla="*/ 276352 w 276351"/>
                  <a:gd name="connsiteY2" fmla="*/ 96150 h 192300"/>
                  <a:gd name="connsiteX3" fmla="*/ 138176 w 276351"/>
                  <a:gd name="connsiteY3" fmla="*/ 192300 h 192300"/>
                  <a:gd name="connsiteX4" fmla="*/ 0 w 276351"/>
                  <a:gd name="connsiteY4" fmla="*/ 96150 h 192300"/>
                  <a:gd name="connsiteX0" fmla="*/ 0 w 434467"/>
                  <a:gd name="connsiteY0" fmla="*/ 94246 h 192302"/>
                  <a:gd name="connsiteX1" fmla="*/ 296291 w 434467"/>
                  <a:gd name="connsiteY1" fmla="*/ 1 h 192302"/>
                  <a:gd name="connsiteX2" fmla="*/ 434467 w 434467"/>
                  <a:gd name="connsiteY2" fmla="*/ 96151 h 192302"/>
                  <a:gd name="connsiteX3" fmla="*/ 296291 w 434467"/>
                  <a:gd name="connsiteY3" fmla="*/ 192301 h 192302"/>
                  <a:gd name="connsiteX4" fmla="*/ 0 w 434467"/>
                  <a:gd name="connsiteY4" fmla="*/ 94246 h 192302"/>
                  <a:gd name="connsiteX0" fmla="*/ 6194 w 440661"/>
                  <a:gd name="connsiteY0" fmla="*/ 94607 h 192663"/>
                  <a:gd name="connsiteX1" fmla="*/ 116995 w 440661"/>
                  <a:gd name="connsiteY1" fmla="*/ 64784 h 192663"/>
                  <a:gd name="connsiteX2" fmla="*/ 302485 w 440661"/>
                  <a:gd name="connsiteY2" fmla="*/ 362 h 192663"/>
                  <a:gd name="connsiteX3" fmla="*/ 440661 w 440661"/>
                  <a:gd name="connsiteY3" fmla="*/ 96512 h 192663"/>
                  <a:gd name="connsiteX4" fmla="*/ 302485 w 440661"/>
                  <a:gd name="connsiteY4" fmla="*/ 192662 h 192663"/>
                  <a:gd name="connsiteX5" fmla="*/ 6194 w 440661"/>
                  <a:gd name="connsiteY5" fmla="*/ 94607 h 192663"/>
                  <a:gd name="connsiteX0" fmla="*/ 186 w 434653"/>
                  <a:gd name="connsiteY0" fmla="*/ 94607 h 193125"/>
                  <a:gd name="connsiteX1" fmla="*/ 110987 w 434653"/>
                  <a:gd name="connsiteY1" fmla="*/ 64784 h 193125"/>
                  <a:gd name="connsiteX2" fmla="*/ 296477 w 434653"/>
                  <a:gd name="connsiteY2" fmla="*/ 362 h 193125"/>
                  <a:gd name="connsiteX3" fmla="*/ 434653 w 434653"/>
                  <a:gd name="connsiteY3" fmla="*/ 96512 h 193125"/>
                  <a:gd name="connsiteX4" fmla="*/ 296477 w 434653"/>
                  <a:gd name="connsiteY4" fmla="*/ 192662 h 193125"/>
                  <a:gd name="connsiteX5" fmla="*/ 135752 w 434653"/>
                  <a:gd name="connsiteY5" fmla="*/ 131460 h 193125"/>
                  <a:gd name="connsiteX6" fmla="*/ 186 w 434653"/>
                  <a:gd name="connsiteY6" fmla="*/ 94607 h 193125"/>
                  <a:gd name="connsiteX0" fmla="*/ 13390 w 447857"/>
                  <a:gd name="connsiteY0" fmla="*/ 94596 h 193114"/>
                  <a:gd name="connsiteX1" fmla="*/ 17511 w 447857"/>
                  <a:gd name="connsiteY1" fmla="*/ 72394 h 193114"/>
                  <a:gd name="connsiteX2" fmla="*/ 124191 w 447857"/>
                  <a:gd name="connsiteY2" fmla="*/ 64773 h 193114"/>
                  <a:gd name="connsiteX3" fmla="*/ 309681 w 447857"/>
                  <a:gd name="connsiteY3" fmla="*/ 351 h 193114"/>
                  <a:gd name="connsiteX4" fmla="*/ 447857 w 447857"/>
                  <a:gd name="connsiteY4" fmla="*/ 96501 h 193114"/>
                  <a:gd name="connsiteX5" fmla="*/ 309681 w 447857"/>
                  <a:gd name="connsiteY5" fmla="*/ 192651 h 193114"/>
                  <a:gd name="connsiteX6" fmla="*/ 148956 w 447857"/>
                  <a:gd name="connsiteY6" fmla="*/ 131449 h 193114"/>
                  <a:gd name="connsiteX7" fmla="*/ 13390 w 447857"/>
                  <a:gd name="connsiteY7" fmla="*/ 94596 h 193114"/>
                  <a:gd name="connsiteX0" fmla="*/ 13390 w 613592"/>
                  <a:gd name="connsiteY0" fmla="*/ 94909 h 193154"/>
                  <a:gd name="connsiteX1" fmla="*/ 17511 w 613592"/>
                  <a:gd name="connsiteY1" fmla="*/ 72707 h 193154"/>
                  <a:gd name="connsiteX2" fmla="*/ 124191 w 613592"/>
                  <a:gd name="connsiteY2" fmla="*/ 65086 h 193154"/>
                  <a:gd name="connsiteX3" fmla="*/ 309681 w 613592"/>
                  <a:gd name="connsiteY3" fmla="*/ 664 h 193154"/>
                  <a:gd name="connsiteX4" fmla="*/ 613592 w 613592"/>
                  <a:gd name="connsiteY4" fmla="*/ 110149 h 193154"/>
                  <a:gd name="connsiteX5" fmla="*/ 309681 w 613592"/>
                  <a:gd name="connsiteY5" fmla="*/ 192964 h 193154"/>
                  <a:gd name="connsiteX6" fmla="*/ 148956 w 613592"/>
                  <a:gd name="connsiteY6" fmla="*/ 131762 h 193154"/>
                  <a:gd name="connsiteX7" fmla="*/ 13390 w 613592"/>
                  <a:gd name="connsiteY7" fmla="*/ 94909 h 193154"/>
                  <a:gd name="connsiteX0" fmla="*/ 13390 w 617803"/>
                  <a:gd name="connsiteY0" fmla="*/ 94382 h 192627"/>
                  <a:gd name="connsiteX1" fmla="*/ 17511 w 617803"/>
                  <a:gd name="connsiteY1" fmla="*/ 72180 h 192627"/>
                  <a:gd name="connsiteX2" fmla="*/ 124191 w 617803"/>
                  <a:gd name="connsiteY2" fmla="*/ 64559 h 192627"/>
                  <a:gd name="connsiteX3" fmla="*/ 309681 w 617803"/>
                  <a:gd name="connsiteY3" fmla="*/ 137 h 192627"/>
                  <a:gd name="connsiteX4" fmla="*/ 442325 w 617803"/>
                  <a:gd name="connsiteY4" fmla="*/ 49320 h 192627"/>
                  <a:gd name="connsiteX5" fmla="*/ 613592 w 617803"/>
                  <a:gd name="connsiteY5" fmla="*/ 109622 h 192627"/>
                  <a:gd name="connsiteX6" fmla="*/ 309681 w 617803"/>
                  <a:gd name="connsiteY6" fmla="*/ 192437 h 192627"/>
                  <a:gd name="connsiteX7" fmla="*/ 148956 w 617803"/>
                  <a:gd name="connsiteY7" fmla="*/ 131235 h 192627"/>
                  <a:gd name="connsiteX8" fmla="*/ 13390 w 617803"/>
                  <a:gd name="connsiteY8" fmla="*/ 94382 h 192627"/>
                  <a:gd name="connsiteX0" fmla="*/ 13390 w 618034"/>
                  <a:gd name="connsiteY0" fmla="*/ 94382 h 192627"/>
                  <a:gd name="connsiteX1" fmla="*/ 17511 w 618034"/>
                  <a:gd name="connsiteY1" fmla="*/ 72180 h 192627"/>
                  <a:gd name="connsiteX2" fmla="*/ 124191 w 618034"/>
                  <a:gd name="connsiteY2" fmla="*/ 64559 h 192627"/>
                  <a:gd name="connsiteX3" fmla="*/ 309681 w 618034"/>
                  <a:gd name="connsiteY3" fmla="*/ 137 h 192627"/>
                  <a:gd name="connsiteX4" fmla="*/ 442325 w 618034"/>
                  <a:gd name="connsiteY4" fmla="*/ 49320 h 192627"/>
                  <a:gd name="connsiteX5" fmla="*/ 613592 w 618034"/>
                  <a:gd name="connsiteY5" fmla="*/ 109622 h 192627"/>
                  <a:gd name="connsiteX6" fmla="*/ 309681 w 618034"/>
                  <a:gd name="connsiteY6" fmla="*/ 192437 h 192627"/>
                  <a:gd name="connsiteX7" fmla="*/ 148956 w 618034"/>
                  <a:gd name="connsiteY7" fmla="*/ 131235 h 192627"/>
                  <a:gd name="connsiteX8" fmla="*/ 13390 w 618034"/>
                  <a:gd name="connsiteY8" fmla="*/ 94382 h 192627"/>
                  <a:gd name="connsiteX0" fmla="*/ 13390 w 618034"/>
                  <a:gd name="connsiteY0" fmla="*/ 94382 h 192438"/>
                  <a:gd name="connsiteX1" fmla="*/ 17511 w 618034"/>
                  <a:gd name="connsiteY1" fmla="*/ 72180 h 192438"/>
                  <a:gd name="connsiteX2" fmla="*/ 124191 w 618034"/>
                  <a:gd name="connsiteY2" fmla="*/ 64559 h 192438"/>
                  <a:gd name="connsiteX3" fmla="*/ 309681 w 618034"/>
                  <a:gd name="connsiteY3" fmla="*/ 137 h 192438"/>
                  <a:gd name="connsiteX4" fmla="*/ 442325 w 618034"/>
                  <a:gd name="connsiteY4" fmla="*/ 49320 h 192438"/>
                  <a:gd name="connsiteX5" fmla="*/ 613592 w 618034"/>
                  <a:gd name="connsiteY5" fmla="*/ 109622 h 192438"/>
                  <a:gd name="connsiteX6" fmla="*/ 491854 w 618034"/>
                  <a:gd name="connsiteY6" fmla="*/ 129330 h 192438"/>
                  <a:gd name="connsiteX7" fmla="*/ 309681 w 618034"/>
                  <a:gd name="connsiteY7" fmla="*/ 192437 h 192438"/>
                  <a:gd name="connsiteX8" fmla="*/ 148956 w 618034"/>
                  <a:gd name="connsiteY8" fmla="*/ 131235 h 192438"/>
                  <a:gd name="connsiteX9" fmla="*/ 13390 w 618034"/>
                  <a:gd name="connsiteY9" fmla="*/ 94382 h 192438"/>
                  <a:gd name="connsiteX0" fmla="*/ 13390 w 618034"/>
                  <a:gd name="connsiteY0" fmla="*/ 104860 h 202916"/>
                  <a:gd name="connsiteX1" fmla="*/ 17511 w 618034"/>
                  <a:gd name="connsiteY1" fmla="*/ 82658 h 202916"/>
                  <a:gd name="connsiteX2" fmla="*/ 124191 w 618034"/>
                  <a:gd name="connsiteY2" fmla="*/ 75037 h 202916"/>
                  <a:gd name="connsiteX3" fmla="*/ 302552 w 618034"/>
                  <a:gd name="connsiteY3" fmla="*/ 105 h 202916"/>
                  <a:gd name="connsiteX4" fmla="*/ 442325 w 618034"/>
                  <a:gd name="connsiteY4" fmla="*/ 59798 h 202916"/>
                  <a:gd name="connsiteX5" fmla="*/ 613592 w 618034"/>
                  <a:gd name="connsiteY5" fmla="*/ 120100 h 202916"/>
                  <a:gd name="connsiteX6" fmla="*/ 491854 w 618034"/>
                  <a:gd name="connsiteY6" fmla="*/ 139808 h 202916"/>
                  <a:gd name="connsiteX7" fmla="*/ 309681 w 618034"/>
                  <a:gd name="connsiteY7" fmla="*/ 202915 h 202916"/>
                  <a:gd name="connsiteX8" fmla="*/ 148956 w 618034"/>
                  <a:gd name="connsiteY8" fmla="*/ 141713 h 202916"/>
                  <a:gd name="connsiteX9" fmla="*/ 13390 w 618034"/>
                  <a:gd name="connsiteY9" fmla="*/ 104860 h 202916"/>
                  <a:gd name="connsiteX0" fmla="*/ 13390 w 618193"/>
                  <a:gd name="connsiteY0" fmla="*/ 105293 h 203349"/>
                  <a:gd name="connsiteX1" fmla="*/ 17511 w 618193"/>
                  <a:gd name="connsiteY1" fmla="*/ 83091 h 203349"/>
                  <a:gd name="connsiteX2" fmla="*/ 124191 w 618193"/>
                  <a:gd name="connsiteY2" fmla="*/ 75470 h 203349"/>
                  <a:gd name="connsiteX3" fmla="*/ 302552 w 618193"/>
                  <a:gd name="connsiteY3" fmla="*/ 538 h 203349"/>
                  <a:gd name="connsiteX4" fmla="*/ 448123 w 618193"/>
                  <a:gd name="connsiteY4" fmla="*/ 45249 h 203349"/>
                  <a:gd name="connsiteX5" fmla="*/ 613592 w 618193"/>
                  <a:gd name="connsiteY5" fmla="*/ 120533 h 203349"/>
                  <a:gd name="connsiteX6" fmla="*/ 491854 w 618193"/>
                  <a:gd name="connsiteY6" fmla="*/ 140241 h 203349"/>
                  <a:gd name="connsiteX7" fmla="*/ 309681 w 618193"/>
                  <a:gd name="connsiteY7" fmla="*/ 203348 h 203349"/>
                  <a:gd name="connsiteX8" fmla="*/ 148956 w 618193"/>
                  <a:gd name="connsiteY8" fmla="*/ 142146 h 203349"/>
                  <a:gd name="connsiteX9" fmla="*/ 13390 w 618193"/>
                  <a:gd name="connsiteY9" fmla="*/ 105293 h 203349"/>
                  <a:gd name="connsiteX0" fmla="*/ 13390 w 618134"/>
                  <a:gd name="connsiteY0" fmla="*/ 105293 h 203349"/>
                  <a:gd name="connsiteX1" fmla="*/ 17511 w 618134"/>
                  <a:gd name="connsiteY1" fmla="*/ 83091 h 203349"/>
                  <a:gd name="connsiteX2" fmla="*/ 124191 w 618134"/>
                  <a:gd name="connsiteY2" fmla="*/ 75470 h 203349"/>
                  <a:gd name="connsiteX3" fmla="*/ 302552 w 618134"/>
                  <a:gd name="connsiteY3" fmla="*/ 538 h 203349"/>
                  <a:gd name="connsiteX4" fmla="*/ 448123 w 618134"/>
                  <a:gd name="connsiteY4" fmla="*/ 45249 h 203349"/>
                  <a:gd name="connsiteX5" fmla="*/ 613592 w 618134"/>
                  <a:gd name="connsiteY5" fmla="*/ 120533 h 203349"/>
                  <a:gd name="connsiteX6" fmla="*/ 491854 w 618134"/>
                  <a:gd name="connsiteY6" fmla="*/ 140241 h 203349"/>
                  <a:gd name="connsiteX7" fmla="*/ 309681 w 618134"/>
                  <a:gd name="connsiteY7" fmla="*/ 203348 h 203349"/>
                  <a:gd name="connsiteX8" fmla="*/ 148956 w 618134"/>
                  <a:gd name="connsiteY8" fmla="*/ 142146 h 203349"/>
                  <a:gd name="connsiteX9" fmla="*/ 13390 w 618134"/>
                  <a:gd name="connsiteY9" fmla="*/ 105293 h 2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134" h="203349">
                    <a:moveTo>
                      <a:pt x="13390" y="105293"/>
                    </a:moveTo>
                    <a:cubicBezTo>
                      <a:pt x="-8518" y="95450"/>
                      <a:pt x="-956" y="88061"/>
                      <a:pt x="17511" y="83091"/>
                    </a:cubicBezTo>
                    <a:cubicBezTo>
                      <a:pt x="35978" y="78121"/>
                      <a:pt x="76684" y="89229"/>
                      <a:pt x="124191" y="75470"/>
                    </a:cubicBezTo>
                    <a:cubicBezTo>
                      <a:pt x="171698" y="61711"/>
                      <a:pt x="248563" y="5575"/>
                      <a:pt x="302552" y="538"/>
                    </a:cubicBezTo>
                    <a:cubicBezTo>
                      <a:pt x="356541" y="-4499"/>
                      <a:pt x="397471" y="27002"/>
                      <a:pt x="448123" y="45249"/>
                    </a:cubicBezTo>
                    <a:cubicBezTo>
                      <a:pt x="506124" y="57669"/>
                      <a:pt x="644907" y="95093"/>
                      <a:pt x="613592" y="120533"/>
                    </a:cubicBezTo>
                    <a:cubicBezTo>
                      <a:pt x="623434" y="137361"/>
                      <a:pt x="542506" y="126439"/>
                      <a:pt x="491854" y="140241"/>
                    </a:cubicBezTo>
                    <a:cubicBezTo>
                      <a:pt x="441202" y="154043"/>
                      <a:pt x="366831" y="203031"/>
                      <a:pt x="309681" y="203348"/>
                    </a:cubicBezTo>
                    <a:cubicBezTo>
                      <a:pt x="252531" y="203665"/>
                      <a:pt x="198338" y="158488"/>
                      <a:pt x="148956" y="142146"/>
                    </a:cubicBezTo>
                    <a:cubicBezTo>
                      <a:pt x="99574" y="125804"/>
                      <a:pt x="35298" y="115136"/>
                      <a:pt x="13390" y="105293"/>
                    </a:cubicBezTo>
                    <a:close/>
                  </a:path>
                </a:pathLst>
              </a:custGeom>
              <a:gradFill flip="none" rotWithShape="1">
                <a:gsLst>
                  <a:gs pos="10000">
                    <a:srgbClr val="FFEAD5"/>
                  </a:gs>
                  <a:gs pos="100000">
                    <a:srgbClr val="960000"/>
                  </a:gs>
                </a:gsLst>
                <a:path path="rect">
                  <a:fillToRect l="50000" t="50000" r="50000" b="50000"/>
                </a:path>
                <a:tileRect/>
              </a:gradFill>
              <a:ln w="6350" cap="flat" cmpd="sng" algn="ctr">
                <a:solidFill>
                  <a:srgbClr val="AF373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6350">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2091" name="Oval 2090">
                <a:extLst>
                  <a:ext uri="{FF2B5EF4-FFF2-40B4-BE49-F238E27FC236}">
                    <a16:creationId xmlns:a16="http://schemas.microsoft.com/office/drawing/2014/main" id="{705FCAD7-D505-1138-3524-D1E266D02C06}"/>
                  </a:ext>
                </a:extLst>
              </p:cNvPr>
              <p:cNvSpPr/>
              <p:nvPr/>
            </p:nvSpPr>
            <p:spPr>
              <a:xfrm rot="5460000">
                <a:off x="10372276" y="4032702"/>
                <a:ext cx="58211" cy="66822"/>
              </a:xfrm>
              <a:prstGeom prst="ellipse">
                <a:avLst/>
              </a:prstGeom>
              <a:gradFill flip="none" rotWithShape="1">
                <a:gsLst>
                  <a:gs pos="14000">
                    <a:srgbClr val="FFBDBD"/>
                  </a:gs>
                  <a:gs pos="55000">
                    <a:srgbClr val="8E0000"/>
                  </a:gs>
                  <a:gs pos="100000">
                    <a:srgbClr val="760000"/>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092" name="Oval 42">
                <a:extLst>
                  <a:ext uri="{FF2B5EF4-FFF2-40B4-BE49-F238E27FC236}">
                    <a16:creationId xmlns:a16="http://schemas.microsoft.com/office/drawing/2014/main" id="{867B5926-5553-7A65-3575-B433CEFF0FFB}"/>
                  </a:ext>
                </a:extLst>
              </p:cNvPr>
              <p:cNvSpPr/>
              <p:nvPr/>
            </p:nvSpPr>
            <p:spPr>
              <a:xfrm rot="5296810">
                <a:off x="10130744" y="4153021"/>
                <a:ext cx="388196" cy="147742"/>
              </a:xfrm>
              <a:custGeom>
                <a:avLst/>
                <a:gdLst>
                  <a:gd name="connsiteX0" fmla="*/ 0 w 276351"/>
                  <a:gd name="connsiteY0" fmla="*/ 96150 h 192300"/>
                  <a:gd name="connsiteX1" fmla="*/ 138176 w 276351"/>
                  <a:gd name="connsiteY1" fmla="*/ 0 h 192300"/>
                  <a:gd name="connsiteX2" fmla="*/ 276352 w 276351"/>
                  <a:gd name="connsiteY2" fmla="*/ 96150 h 192300"/>
                  <a:gd name="connsiteX3" fmla="*/ 138176 w 276351"/>
                  <a:gd name="connsiteY3" fmla="*/ 192300 h 192300"/>
                  <a:gd name="connsiteX4" fmla="*/ 0 w 276351"/>
                  <a:gd name="connsiteY4" fmla="*/ 96150 h 192300"/>
                  <a:gd name="connsiteX0" fmla="*/ 0 w 434467"/>
                  <a:gd name="connsiteY0" fmla="*/ 94246 h 192302"/>
                  <a:gd name="connsiteX1" fmla="*/ 296291 w 434467"/>
                  <a:gd name="connsiteY1" fmla="*/ 1 h 192302"/>
                  <a:gd name="connsiteX2" fmla="*/ 434467 w 434467"/>
                  <a:gd name="connsiteY2" fmla="*/ 96151 h 192302"/>
                  <a:gd name="connsiteX3" fmla="*/ 296291 w 434467"/>
                  <a:gd name="connsiteY3" fmla="*/ 192301 h 192302"/>
                  <a:gd name="connsiteX4" fmla="*/ 0 w 434467"/>
                  <a:gd name="connsiteY4" fmla="*/ 94246 h 192302"/>
                  <a:gd name="connsiteX0" fmla="*/ 6194 w 440661"/>
                  <a:gd name="connsiteY0" fmla="*/ 94607 h 192663"/>
                  <a:gd name="connsiteX1" fmla="*/ 116995 w 440661"/>
                  <a:gd name="connsiteY1" fmla="*/ 64784 h 192663"/>
                  <a:gd name="connsiteX2" fmla="*/ 302485 w 440661"/>
                  <a:gd name="connsiteY2" fmla="*/ 362 h 192663"/>
                  <a:gd name="connsiteX3" fmla="*/ 440661 w 440661"/>
                  <a:gd name="connsiteY3" fmla="*/ 96512 h 192663"/>
                  <a:gd name="connsiteX4" fmla="*/ 302485 w 440661"/>
                  <a:gd name="connsiteY4" fmla="*/ 192662 h 192663"/>
                  <a:gd name="connsiteX5" fmla="*/ 6194 w 440661"/>
                  <a:gd name="connsiteY5" fmla="*/ 94607 h 192663"/>
                  <a:gd name="connsiteX0" fmla="*/ 186 w 434653"/>
                  <a:gd name="connsiteY0" fmla="*/ 94607 h 193125"/>
                  <a:gd name="connsiteX1" fmla="*/ 110987 w 434653"/>
                  <a:gd name="connsiteY1" fmla="*/ 64784 h 193125"/>
                  <a:gd name="connsiteX2" fmla="*/ 296477 w 434653"/>
                  <a:gd name="connsiteY2" fmla="*/ 362 h 193125"/>
                  <a:gd name="connsiteX3" fmla="*/ 434653 w 434653"/>
                  <a:gd name="connsiteY3" fmla="*/ 96512 h 193125"/>
                  <a:gd name="connsiteX4" fmla="*/ 296477 w 434653"/>
                  <a:gd name="connsiteY4" fmla="*/ 192662 h 193125"/>
                  <a:gd name="connsiteX5" fmla="*/ 135752 w 434653"/>
                  <a:gd name="connsiteY5" fmla="*/ 131460 h 193125"/>
                  <a:gd name="connsiteX6" fmla="*/ 186 w 434653"/>
                  <a:gd name="connsiteY6" fmla="*/ 94607 h 193125"/>
                  <a:gd name="connsiteX0" fmla="*/ 13390 w 447857"/>
                  <a:gd name="connsiteY0" fmla="*/ 94596 h 193114"/>
                  <a:gd name="connsiteX1" fmla="*/ 17511 w 447857"/>
                  <a:gd name="connsiteY1" fmla="*/ 72394 h 193114"/>
                  <a:gd name="connsiteX2" fmla="*/ 124191 w 447857"/>
                  <a:gd name="connsiteY2" fmla="*/ 64773 h 193114"/>
                  <a:gd name="connsiteX3" fmla="*/ 309681 w 447857"/>
                  <a:gd name="connsiteY3" fmla="*/ 351 h 193114"/>
                  <a:gd name="connsiteX4" fmla="*/ 447857 w 447857"/>
                  <a:gd name="connsiteY4" fmla="*/ 96501 h 193114"/>
                  <a:gd name="connsiteX5" fmla="*/ 309681 w 447857"/>
                  <a:gd name="connsiteY5" fmla="*/ 192651 h 193114"/>
                  <a:gd name="connsiteX6" fmla="*/ 148956 w 447857"/>
                  <a:gd name="connsiteY6" fmla="*/ 131449 h 193114"/>
                  <a:gd name="connsiteX7" fmla="*/ 13390 w 447857"/>
                  <a:gd name="connsiteY7" fmla="*/ 94596 h 193114"/>
                  <a:gd name="connsiteX0" fmla="*/ 13390 w 613592"/>
                  <a:gd name="connsiteY0" fmla="*/ 94909 h 193154"/>
                  <a:gd name="connsiteX1" fmla="*/ 17511 w 613592"/>
                  <a:gd name="connsiteY1" fmla="*/ 72707 h 193154"/>
                  <a:gd name="connsiteX2" fmla="*/ 124191 w 613592"/>
                  <a:gd name="connsiteY2" fmla="*/ 65086 h 193154"/>
                  <a:gd name="connsiteX3" fmla="*/ 309681 w 613592"/>
                  <a:gd name="connsiteY3" fmla="*/ 664 h 193154"/>
                  <a:gd name="connsiteX4" fmla="*/ 613592 w 613592"/>
                  <a:gd name="connsiteY4" fmla="*/ 110149 h 193154"/>
                  <a:gd name="connsiteX5" fmla="*/ 309681 w 613592"/>
                  <a:gd name="connsiteY5" fmla="*/ 192964 h 193154"/>
                  <a:gd name="connsiteX6" fmla="*/ 148956 w 613592"/>
                  <a:gd name="connsiteY6" fmla="*/ 131762 h 193154"/>
                  <a:gd name="connsiteX7" fmla="*/ 13390 w 613592"/>
                  <a:gd name="connsiteY7" fmla="*/ 94909 h 193154"/>
                  <a:gd name="connsiteX0" fmla="*/ 13390 w 617803"/>
                  <a:gd name="connsiteY0" fmla="*/ 94382 h 192627"/>
                  <a:gd name="connsiteX1" fmla="*/ 17511 w 617803"/>
                  <a:gd name="connsiteY1" fmla="*/ 72180 h 192627"/>
                  <a:gd name="connsiteX2" fmla="*/ 124191 w 617803"/>
                  <a:gd name="connsiteY2" fmla="*/ 64559 h 192627"/>
                  <a:gd name="connsiteX3" fmla="*/ 309681 w 617803"/>
                  <a:gd name="connsiteY3" fmla="*/ 137 h 192627"/>
                  <a:gd name="connsiteX4" fmla="*/ 442325 w 617803"/>
                  <a:gd name="connsiteY4" fmla="*/ 49320 h 192627"/>
                  <a:gd name="connsiteX5" fmla="*/ 613592 w 617803"/>
                  <a:gd name="connsiteY5" fmla="*/ 109622 h 192627"/>
                  <a:gd name="connsiteX6" fmla="*/ 309681 w 617803"/>
                  <a:gd name="connsiteY6" fmla="*/ 192437 h 192627"/>
                  <a:gd name="connsiteX7" fmla="*/ 148956 w 617803"/>
                  <a:gd name="connsiteY7" fmla="*/ 131235 h 192627"/>
                  <a:gd name="connsiteX8" fmla="*/ 13390 w 617803"/>
                  <a:gd name="connsiteY8" fmla="*/ 94382 h 192627"/>
                  <a:gd name="connsiteX0" fmla="*/ 13390 w 618034"/>
                  <a:gd name="connsiteY0" fmla="*/ 94382 h 192627"/>
                  <a:gd name="connsiteX1" fmla="*/ 17511 w 618034"/>
                  <a:gd name="connsiteY1" fmla="*/ 72180 h 192627"/>
                  <a:gd name="connsiteX2" fmla="*/ 124191 w 618034"/>
                  <a:gd name="connsiteY2" fmla="*/ 64559 h 192627"/>
                  <a:gd name="connsiteX3" fmla="*/ 309681 w 618034"/>
                  <a:gd name="connsiteY3" fmla="*/ 137 h 192627"/>
                  <a:gd name="connsiteX4" fmla="*/ 442325 w 618034"/>
                  <a:gd name="connsiteY4" fmla="*/ 49320 h 192627"/>
                  <a:gd name="connsiteX5" fmla="*/ 613592 w 618034"/>
                  <a:gd name="connsiteY5" fmla="*/ 109622 h 192627"/>
                  <a:gd name="connsiteX6" fmla="*/ 309681 w 618034"/>
                  <a:gd name="connsiteY6" fmla="*/ 192437 h 192627"/>
                  <a:gd name="connsiteX7" fmla="*/ 148956 w 618034"/>
                  <a:gd name="connsiteY7" fmla="*/ 131235 h 192627"/>
                  <a:gd name="connsiteX8" fmla="*/ 13390 w 618034"/>
                  <a:gd name="connsiteY8" fmla="*/ 94382 h 192627"/>
                  <a:gd name="connsiteX0" fmla="*/ 13390 w 618034"/>
                  <a:gd name="connsiteY0" fmla="*/ 94382 h 192438"/>
                  <a:gd name="connsiteX1" fmla="*/ 17511 w 618034"/>
                  <a:gd name="connsiteY1" fmla="*/ 72180 h 192438"/>
                  <a:gd name="connsiteX2" fmla="*/ 124191 w 618034"/>
                  <a:gd name="connsiteY2" fmla="*/ 64559 h 192438"/>
                  <a:gd name="connsiteX3" fmla="*/ 309681 w 618034"/>
                  <a:gd name="connsiteY3" fmla="*/ 137 h 192438"/>
                  <a:gd name="connsiteX4" fmla="*/ 442325 w 618034"/>
                  <a:gd name="connsiteY4" fmla="*/ 49320 h 192438"/>
                  <a:gd name="connsiteX5" fmla="*/ 613592 w 618034"/>
                  <a:gd name="connsiteY5" fmla="*/ 109622 h 192438"/>
                  <a:gd name="connsiteX6" fmla="*/ 491854 w 618034"/>
                  <a:gd name="connsiteY6" fmla="*/ 129330 h 192438"/>
                  <a:gd name="connsiteX7" fmla="*/ 309681 w 618034"/>
                  <a:gd name="connsiteY7" fmla="*/ 192437 h 192438"/>
                  <a:gd name="connsiteX8" fmla="*/ 148956 w 618034"/>
                  <a:gd name="connsiteY8" fmla="*/ 131235 h 192438"/>
                  <a:gd name="connsiteX9" fmla="*/ 13390 w 618034"/>
                  <a:gd name="connsiteY9" fmla="*/ 94382 h 192438"/>
                  <a:gd name="connsiteX0" fmla="*/ 13390 w 618034"/>
                  <a:gd name="connsiteY0" fmla="*/ 104860 h 202916"/>
                  <a:gd name="connsiteX1" fmla="*/ 17511 w 618034"/>
                  <a:gd name="connsiteY1" fmla="*/ 82658 h 202916"/>
                  <a:gd name="connsiteX2" fmla="*/ 124191 w 618034"/>
                  <a:gd name="connsiteY2" fmla="*/ 75037 h 202916"/>
                  <a:gd name="connsiteX3" fmla="*/ 302552 w 618034"/>
                  <a:gd name="connsiteY3" fmla="*/ 105 h 202916"/>
                  <a:gd name="connsiteX4" fmla="*/ 442325 w 618034"/>
                  <a:gd name="connsiteY4" fmla="*/ 59798 h 202916"/>
                  <a:gd name="connsiteX5" fmla="*/ 613592 w 618034"/>
                  <a:gd name="connsiteY5" fmla="*/ 120100 h 202916"/>
                  <a:gd name="connsiteX6" fmla="*/ 491854 w 618034"/>
                  <a:gd name="connsiteY6" fmla="*/ 139808 h 202916"/>
                  <a:gd name="connsiteX7" fmla="*/ 309681 w 618034"/>
                  <a:gd name="connsiteY7" fmla="*/ 202915 h 202916"/>
                  <a:gd name="connsiteX8" fmla="*/ 148956 w 618034"/>
                  <a:gd name="connsiteY8" fmla="*/ 141713 h 202916"/>
                  <a:gd name="connsiteX9" fmla="*/ 13390 w 618034"/>
                  <a:gd name="connsiteY9" fmla="*/ 104860 h 202916"/>
                  <a:gd name="connsiteX0" fmla="*/ 13390 w 618193"/>
                  <a:gd name="connsiteY0" fmla="*/ 105293 h 203349"/>
                  <a:gd name="connsiteX1" fmla="*/ 17511 w 618193"/>
                  <a:gd name="connsiteY1" fmla="*/ 83091 h 203349"/>
                  <a:gd name="connsiteX2" fmla="*/ 124191 w 618193"/>
                  <a:gd name="connsiteY2" fmla="*/ 75470 h 203349"/>
                  <a:gd name="connsiteX3" fmla="*/ 302552 w 618193"/>
                  <a:gd name="connsiteY3" fmla="*/ 538 h 203349"/>
                  <a:gd name="connsiteX4" fmla="*/ 448123 w 618193"/>
                  <a:gd name="connsiteY4" fmla="*/ 45249 h 203349"/>
                  <a:gd name="connsiteX5" fmla="*/ 613592 w 618193"/>
                  <a:gd name="connsiteY5" fmla="*/ 120533 h 203349"/>
                  <a:gd name="connsiteX6" fmla="*/ 491854 w 618193"/>
                  <a:gd name="connsiteY6" fmla="*/ 140241 h 203349"/>
                  <a:gd name="connsiteX7" fmla="*/ 309681 w 618193"/>
                  <a:gd name="connsiteY7" fmla="*/ 203348 h 203349"/>
                  <a:gd name="connsiteX8" fmla="*/ 148956 w 618193"/>
                  <a:gd name="connsiteY8" fmla="*/ 142146 h 203349"/>
                  <a:gd name="connsiteX9" fmla="*/ 13390 w 618193"/>
                  <a:gd name="connsiteY9" fmla="*/ 105293 h 203349"/>
                  <a:gd name="connsiteX0" fmla="*/ 13390 w 618134"/>
                  <a:gd name="connsiteY0" fmla="*/ 105293 h 203349"/>
                  <a:gd name="connsiteX1" fmla="*/ 17511 w 618134"/>
                  <a:gd name="connsiteY1" fmla="*/ 83091 h 203349"/>
                  <a:gd name="connsiteX2" fmla="*/ 124191 w 618134"/>
                  <a:gd name="connsiteY2" fmla="*/ 75470 h 203349"/>
                  <a:gd name="connsiteX3" fmla="*/ 302552 w 618134"/>
                  <a:gd name="connsiteY3" fmla="*/ 538 h 203349"/>
                  <a:gd name="connsiteX4" fmla="*/ 448123 w 618134"/>
                  <a:gd name="connsiteY4" fmla="*/ 45249 h 203349"/>
                  <a:gd name="connsiteX5" fmla="*/ 613592 w 618134"/>
                  <a:gd name="connsiteY5" fmla="*/ 120533 h 203349"/>
                  <a:gd name="connsiteX6" fmla="*/ 491854 w 618134"/>
                  <a:gd name="connsiteY6" fmla="*/ 140241 h 203349"/>
                  <a:gd name="connsiteX7" fmla="*/ 309681 w 618134"/>
                  <a:gd name="connsiteY7" fmla="*/ 203348 h 203349"/>
                  <a:gd name="connsiteX8" fmla="*/ 148956 w 618134"/>
                  <a:gd name="connsiteY8" fmla="*/ 142146 h 203349"/>
                  <a:gd name="connsiteX9" fmla="*/ 13390 w 618134"/>
                  <a:gd name="connsiteY9" fmla="*/ 105293 h 2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134" h="203349">
                    <a:moveTo>
                      <a:pt x="13390" y="105293"/>
                    </a:moveTo>
                    <a:cubicBezTo>
                      <a:pt x="-8518" y="95450"/>
                      <a:pt x="-956" y="88061"/>
                      <a:pt x="17511" y="83091"/>
                    </a:cubicBezTo>
                    <a:cubicBezTo>
                      <a:pt x="35978" y="78121"/>
                      <a:pt x="76684" y="89229"/>
                      <a:pt x="124191" y="75470"/>
                    </a:cubicBezTo>
                    <a:cubicBezTo>
                      <a:pt x="171698" y="61711"/>
                      <a:pt x="248563" y="5575"/>
                      <a:pt x="302552" y="538"/>
                    </a:cubicBezTo>
                    <a:cubicBezTo>
                      <a:pt x="356541" y="-4499"/>
                      <a:pt x="397471" y="27002"/>
                      <a:pt x="448123" y="45249"/>
                    </a:cubicBezTo>
                    <a:cubicBezTo>
                      <a:pt x="506124" y="57669"/>
                      <a:pt x="644907" y="95093"/>
                      <a:pt x="613592" y="120533"/>
                    </a:cubicBezTo>
                    <a:cubicBezTo>
                      <a:pt x="623434" y="137361"/>
                      <a:pt x="542506" y="126439"/>
                      <a:pt x="491854" y="140241"/>
                    </a:cubicBezTo>
                    <a:cubicBezTo>
                      <a:pt x="441202" y="154043"/>
                      <a:pt x="366831" y="203031"/>
                      <a:pt x="309681" y="203348"/>
                    </a:cubicBezTo>
                    <a:cubicBezTo>
                      <a:pt x="252531" y="203665"/>
                      <a:pt x="198338" y="158488"/>
                      <a:pt x="148956" y="142146"/>
                    </a:cubicBezTo>
                    <a:cubicBezTo>
                      <a:pt x="99574" y="125804"/>
                      <a:pt x="35298" y="115136"/>
                      <a:pt x="13390" y="105293"/>
                    </a:cubicBezTo>
                    <a:close/>
                  </a:path>
                </a:pathLst>
              </a:custGeom>
              <a:gradFill flip="none" rotWithShape="1">
                <a:gsLst>
                  <a:gs pos="10000">
                    <a:srgbClr val="FFEAD5"/>
                  </a:gs>
                  <a:gs pos="100000">
                    <a:srgbClr val="960000"/>
                  </a:gs>
                </a:gsLst>
                <a:path path="rect">
                  <a:fillToRect l="50000" t="50000" r="50000" b="50000"/>
                </a:path>
                <a:tileRect/>
              </a:gradFill>
              <a:ln w="6350" cap="flat" cmpd="sng" algn="ctr">
                <a:solidFill>
                  <a:srgbClr val="AF373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6350">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2093" name="Oval 2092">
                <a:extLst>
                  <a:ext uri="{FF2B5EF4-FFF2-40B4-BE49-F238E27FC236}">
                    <a16:creationId xmlns:a16="http://schemas.microsoft.com/office/drawing/2014/main" id="{91520423-0817-E89B-DF80-50B46C4A32B0}"/>
                  </a:ext>
                </a:extLst>
              </p:cNvPr>
              <p:cNvSpPr/>
              <p:nvPr/>
            </p:nvSpPr>
            <p:spPr>
              <a:xfrm rot="5460000">
                <a:off x="10289139" y="4198619"/>
                <a:ext cx="58211" cy="66822"/>
              </a:xfrm>
              <a:prstGeom prst="ellipse">
                <a:avLst/>
              </a:prstGeom>
              <a:gradFill flip="none" rotWithShape="1">
                <a:gsLst>
                  <a:gs pos="14000">
                    <a:srgbClr val="FFBDBD"/>
                  </a:gs>
                  <a:gs pos="55000">
                    <a:srgbClr val="8E0000"/>
                  </a:gs>
                  <a:gs pos="100000">
                    <a:srgbClr val="760000"/>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094" name="!!IgE arrow down">
                <a:extLst>
                  <a:ext uri="{FF2B5EF4-FFF2-40B4-BE49-F238E27FC236}">
                    <a16:creationId xmlns:a16="http://schemas.microsoft.com/office/drawing/2014/main" id="{BF757BB9-6CB3-595E-5114-1E6CFEF56E4C}"/>
                  </a:ext>
                </a:extLst>
              </p:cNvPr>
              <p:cNvSpPr/>
              <p:nvPr/>
            </p:nvSpPr>
            <p:spPr>
              <a:xfrm>
                <a:off x="8975171" y="3383022"/>
                <a:ext cx="401529" cy="75144"/>
              </a:xfrm>
              <a:prstGeom prst="rightArrow">
                <a:avLst>
                  <a:gd name="adj1" fmla="val 25390"/>
                  <a:gd name="adj2" fmla="val 65381"/>
                </a:avLst>
              </a:prstGeom>
              <a:solidFill>
                <a:srgbClr val="7F134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095" name="!!IgE arrow down">
                <a:extLst>
                  <a:ext uri="{FF2B5EF4-FFF2-40B4-BE49-F238E27FC236}">
                    <a16:creationId xmlns:a16="http://schemas.microsoft.com/office/drawing/2014/main" id="{0CE7259C-06B4-0E24-492E-080F46A8089E}"/>
                  </a:ext>
                </a:extLst>
              </p:cNvPr>
              <p:cNvSpPr/>
              <p:nvPr/>
            </p:nvSpPr>
            <p:spPr>
              <a:xfrm rot="369645">
                <a:off x="8951599" y="3641462"/>
                <a:ext cx="505450" cy="75144"/>
              </a:xfrm>
              <a:prstGeom prst="rightArrow">
                <a:avLst>
                  <a:gd name="adj1" fmla="val 25390"/>
                  <a:gd name="adj2" fmla="val 65381"/>
                </a:avLst>
              </a:prstGeom>
              <a:solidFill>
                <a:srgbClr val="7F134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096" name="TextBox 2095">
                <a:extLst>
                  <a:ext uri="{FF2B5EF4-FFF2-40B4-BE49-F238E27FC236}">
                    <a16:creationId xmlns:a16="http://schemas.microsoft.com/office/drawing/2014/main" id="{5DFA72FF-3B32-2E9E-C0BF-8984A37022B3}"/>
                  </a:ext>
                </a:extLst>
              </p:cNvPr>
              <p:cNvSpPr txBox="1"/>
              <p:nvPr/>
            </p:nvSpPr>
            <p:spPr>
              <a:xfrm>
                <a:off x="8901366" y="4833964"/>
                <a:ext cx="851077" cy="19114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Macrophage</a:t>
                </a:r>
              </a:p>
            </p:txBody>
          </p:sp>
          <p:grpSp>
            <p:nvGrpSpPr>
              <p:cNvPr id="2097" name="Group 2096">
                <a:extLst>
                  <a:ext uri="{FF2B5EF4-FFF2-40B4-BE49-F238E27FC236}">
                    <a16:creationId xmlns:a16="http://schemas.microsoft.com/office/drawing/2014/main" id="{CD8E5361-9BB2-D3FE-0C50-1A5751F02AA5}"/>
                  </a:ext>
                </a:extLst>
              </p:cNvPr>
              <p:cNvGrpSpPr/>
              <p:nvPr/>
            </p:nvGrpSpPr>
            <p:grpSpPr>
              <a:xfrm>
                <a:off x="10324436" y="5317572"/>
                <a:ext cx="147742" cy="388196"/>
                <a:chOff x="4878610" y="3586224"/>
                <a:chExt cx="190586" cy="500768"/>
              </a:xfrm>
            </p:grpSpPr>
            <p:sp>
              <p:nvSpPr>
                <p:cNvPr id="2933" name="Oval 42">
                  <a:extLst>
                    <a:ext uri="{FF2B5EF4-FFF2-40B4-BE49-F238E27FC236}">
                      <a16:creationId xmlns:a16="http://schemas.microsoft.com/office/drawing/2014/main" id="{724E89A7-79C9-D6C7-5CD0-65AC123C0094}"/>
                    </a:ext>
                  </a:extLst>
                </p:cNvPr>
                <p:cNvSpPr/>
                <p:nvPr/>
              </p:nvSpPr>
              <p:spPr>
                <a:xfrm rot="5296810">
                  <a:off x="4723519" y="3741315"/>
                  <a:ext cx="500768" cy="190586"/>
                </a:xfrm>
                <a:custGeom>
                  <a:avLst/>
                  <a:gdLst>
                    <a:gd name="connsiteX0" fmla="*/ 0 w 276351"/>
                    <a:gd name="connsiteY0" fmla="*/ 96150 h 192300"/>
                    <a:gd name="connsiteX1" fmla="*/ 138176 w 276351"/>
                    <a:gd name="connsiteY1" fmla="*/ 0 h 192300"/>
                    <a:gd name="connsiteX2" fmla="*/ 276352 w 276351"/>
                    <a:gd name="connsiteY2" fmla="*/ 96150 h 192300"/>
                    <a:gd name="connsiteX3" fmla="*/ 138176 w 276351"/>
                    <a:gd name="connsiteY3" fmla="*/ 192300 h 192300"/>
                    <a:gd name="connsiteX4" fmla="*/ 0 w 276351"/>
                    <a:gd name="connsiteY4" fmla="*/ 96150 h 192300"/>
                    <a:gd name="connsiteX0" fmla="*/ 0 w 434467"/>
                    <a:gd name="connsiteY0" fmla="*/ 94246 h 192302"/>
                    <a:gd name="connsiteX1" fmla="*/ 296291 w 434467"/>
                    <a:gd name="connsiteY1" fmla="*/ 1 h 192302"/>
                    <a:gd name="connsiteX2" fmla="*/ 434467 w 434467"/>
                    <a:gd name="connsiteY2" fmla="*/ 96151 h 192302"/>
                    <a:gd name="connsiteX3" fmla="*/ 296291 w 434467"/>
                    <a:gd name="connsiteY3" fmla="*/ 192301 h 192302"/>
                    <a:gd name="connsiteX4" fmla="*/ 0 w 434467"/>
                    <a:gd name="connsiteY4" fmla="*/ 94246 h 192302"/>
                    <a:gd name="connsiteX0" fmla="*/ 6194 w 440661"/>
                    <a:gd name="connsiteY0" fmla="*/ 94607 h 192663"/>
                    <a:gd name="connsiteX1" fmla="*/ 116995 w 440661"/>
                    <a:gd name="connsiteY1" fmla="*/ 64784 h 192663"/>
                    <a:gd name="connsiteX2" fmla="*/ 302485 w 440661"/>
                    <a:gd name="connsiteY2" fmla="*/ 362 h 192663"/>
                    <a:gd name="connsiteX3" fmla="*/ 440661 w 440661"/>
                    <a:gd name="connsiteY3" fmla="*/ 96512 h 192663"/>
                    <a:gd name="connsiteX4" fmla="*/ 302485 w 440661"/>
                    <a:gd name="connsiteY4" fmla="*/ 192662 h 192663"/>
                    <a:gd name="connsiteX5" fmla="*/ 6194 w 440661"/>
                    <a:gd name="connsiteY5" fmla="*/ 94607 h 192663"/>
                    <a:gd name="connsiteX0" fmla="*/ 186 w 434653"/>
                    <a:gd name="connsiteY0" fmla="*/ 94607 h 193125"/>
                    <a:gd name="connsiteX1" fmla="*/ 110987 w 434653"/>
                    <a:gd name="connsiteY1" fmla="*/ 64784 h 193125"/>
                    <a:gd name="connsiteX2" fmla="*/ 296477 w 434653"/>
                    <a:gd name="connsiteY2" fmla="*/ 362 h 193125"/>
                    <a:gd name="connsiteX3" fmla="*/ 434653 w 434653"/>
                    <a:gd name="connsiteY3" fmla="*/ 96512 h 193125"/>
                    <a:gd name="connsiteX4" fmla="*/ 296477 w 434653"/>
                    <a:gd name="connsiteY4" fmla="*/ 192662 h 193125"/>
                    <a:gd name="connsiteX5" fmla="*/ 135752 w 434653"/>
                    <a:gd name="connsiteY5" fmla="*/ 131460 h 193125"/>
                    <a:gd name="connsiteX6" fmla="*/ 186 w 434653"/>
                    <a:gd name="connsiteY6" fmla="*/ 94607 h 193125"/>
                    <a:gd name="connsiteX0" fmla="*/ 13390 w 447857"/>
                    <a:gd name="connsiteY0" fmla="*/ 94596 h 193114"/>
                    <a:gd name="connsiteX1" fmla="*/ 17511 w 447857"/>
                    <a:gd name="connsiteY1" fmla="*/ 72394 h 193114"/>
                    <a:gd name="connsiteX2" fmla="*/ 124191 w 447857"/>
                    <a:gd name="connsiteY2" fmla="*/ 64773 h 193114"/>
                    <a:gd name="connsiteX3" fmla="*/ 309681 w 447857"/>
                    <a:gd name="connsiteY3" fmla="*/ 351 h 193114"/>
                    <a:gd name="connsiteX4" fmla="*/ 447857 w 447857"/>
                    <a:gd name="connsiteY4" fmla="*/ 96501 h 193114"/>
                    <a:gd name="connsiteX5" fmla="*/ 309681 w 447857"/>
                    <a:gd name="connsiteY5" fmla="*/ 192651 h 193114"/>
                    <a:gd name="connsiteX6" fmla="*/ 148956 w 447857"/>
                    <a:gd name="connsiteY6" fmla="*/ 131449 h 193114"/>
                    <a:gd name="connsiteX7" fmla="*/ 13390 w 447857"/>
                    <a:gd name="connsiteY7" fmla="*/ 94596 h 193114"/>
                    <a:gd name="connsiteX0" fmla="*/ 13390 w 613592"/>
                    <a:gd name="connsiteY0" fmla="*/ 94909 h 193154"/>
                    <a:gd name="connsiteX1" fmla="*/ 17511 w 613592"/>
                    <a:gd name="connsiteY1" fmla="*/ 72707 h 193154"/>
                    <a:gd name="connsiteX2" fmla="*/ 124191 w 613592"/>
                    <a:gd name="connsiteY2" fmla="*/ 65086 h 193154"/>
                    <a:gd name="connsiteX3" fmla="*/ 309681 w 613592"/>
                    <a:gd name="connsiteY3" fmla="*/ 664 h 193154"/>
                    <a:gd name="connsiteX4" fmla="*/ 613592 w 613592"/>
                    <a:gd name="connsiteY4" fmla="*/ 110149 h 193154"/>
                    <a:gd name="connsiteX5" fmla="*/ 309681 w 613592"/>
                    <a:gd name="connsiteY5" fmla="*/ 192964 h 193154"/>
                    <a:gd name="connsiteX6" fmla="*/ 148956 w 613592"/>
                    <a:gd name="connsiteY6" fmla="*/ 131762 h 193154"/>
                    <a:gd name="connsiteX7" fmla="*/ 13390 w 613592"/>
                    <a:gd name="connsiteY7" fmla="*/ 94909 h 193154"/>
                    <a:gd name="connsiteX0" fmla="*/ 13390 w 617803"/>
                    <a:gd name="connsiteY0" fmla="*/ 94382 h 192627"/>
                    <a:gd name="connsiteX1" fmla="*/ 17511 w 617803"/>
                    <a:gd name="connsiteY1" fmla="*/ 72180 h 192627"/>
                    <a:gd name="connsiteX2" fmla="*/ 124191 w 617803"/>
                    <a:gd name="connsiteY2" fmla="*/ 64559 h 192627"/>
                    <a:gd name="connsiteX3" fmla="*/ 309681 w 617803"/>
                    <a:gd name="connsiteY3" fmla="*/ 137 h 192627"/>
                    <a:gd name="connsiteX4" fmla="*/ 442325 w 617803"/>
                    <a:gd name="connsiteY4" fmla="*/ 49320 h 192627"/>
                    <a:gd name="connsiteX5" fmla="*/ 613592 w 617803"/>
                    <a:gd name="connsiteY5" fmla="*/ 109622 h 192627"/>
                    <a:gd name="connsiteX6" fmla="*/ 309681 w 617803"/>
                    <a:gd name="connsiteY6" fmla="*/ 192437 h 192627"/>
                    <a:gd name="connsiteX7" fmla="*/ 148956 w 617803"/>
                    <a:gd name="connsiteY7" fmla="*/ 131235 h 192627"/>
                    <a:gd name="connsiteX8" fmla="*/ 13390 w 617803"/>
                    <a:gd name="connsiteY8" fmla="*/ 94382 h 192627"/>
                    <a:gd name="connsiteX0" fmla="*/ 13390 w 618034"/>
                    <a:gd name="connsiteY0" fmla="*/ 94382 h 192627"/>
                    <a:gd name="connsiteX1" fmla="*/ 17511 w 618034"/>
                    <a:gd name="connsiteY1" fmla="*/ 72180 h 192627"/>
                    <a:gd name="connsiteX2" fmla="*/ 124191 w 618034"/>
                    <a:gd name="connsiteY2" fmla="*/ 64559 h 192627"/>
                    <a:gd name="connsiteX3" fmla="*/ 309681 w 618034"/>
                    <a:gd name="connsiteY3" fmla="*/ 137 h 192627"/>
                    <a:gd name="connsiteX4" fmla="*/ 442325 w 618034"/>
                    <a:gd name="connsiteY4" fmla="*/ 49320 h 192627"/>
                    <a:gd name="connsiteX5" fmla="*/ 613592 w 618034"/>
                    <a:gd name="connsiteY5" fmla="*/ 109622 h 192627"/>
                    <a:gd name="connsiteX6" fmla="*/ 309681 w 618034"/>
                    <a:gd name="connsiteY6" fmla="*/ 192437 h 192627"/>
                    <a:gd name="connsiteX7" fmla="*/ 148956 w 618034"/>
                    <a:gd name="connsiteY7" fmla="*/ 131235 h 192627"/>
                    <a:gd name="connsiteX8" fmla="*/ 13390 w 618034"/>
                    <a:gd name="connsiteY8" fmla="*/ 94382 h 192627"/>
                    <a:gd name="connsiteX0" fmla="*/ 13390 w 618034"/>
                    <a:gd name="connsiteY0" fmla="*/ 94382 h 192438"/>
                    <a:gd name="connsiteX1" fmla="*/ 17511 w 618034"/>
                    <a:gd name="connsiteY1" fmla="*/ 72180 h 192438"/>
                    <a:gd name="connsiteX2" fmla="*/ 124191 w 618034"/>
                    <a:gd name="connsiteY2" fmla="*/ 64559 h 192438"/>
                    <a:gd name="connsiteX3" fmla="*/ 309681 w 618034"/>
                    <a:gd name="connsiteY3" fmla="*/ 137 h 192438"/>
                    <a:gd name="connsiteX4" fmla="*/ 442325 w 618034"/>
                    <a:gd name="connsiteY4" fmla="*/ 49320 h 192438"/>
                    <a:gd name="connsiteX5" fmla="*/ 613592 w 618034"/>
                    <a:gd name="connsiteY5" fmla="*/ 109622 h 192438"/>
                    <a:gd name="connsiteX6" fmla="*/ 491854 w 618034"/>
                    <a:gd name="connsiteY6" fmla="*/ 129330 h 192438"/>
                    <a:gd name="connsiteX7" fmla="*/ 309681 w 618034"/>
                    <a:gd name="connsiteY7" fmla="*/ 192437 h 192438"/>
                    <a:gd name="connsiteX8" fmla="*/ 148956 w 618034"/>
                    <a:gd name="connsiteY8" fmla="*/ 131235 h 192438"/>
                    <a:gd name="connsiteX9" fmla="*/ 13390 w 618034"/>
                    <a:gd name="connsiteY9" fmla="*/ 94382 h 192438"/>
                    <a:gd name="connsiteX0" fmla="*/ 13390 w 618034"/>
                    <a:gd name="connsiteY0" fmla="*/ 104860 h 202916"/>
                    <a:gd name="connsiteX1" fmla="*/ 17511 w 618034"/>
                    <a:gd name="connsiteY1" fmla="*/ 82658 h 202916"/>
                    <a:gd name="connsiteX2" fmla="*/ 124191 w 618034"/>
                    <a:gd name="connsiteY2" fmla="*/ 75037 h 202916"/>
                    <a:gd name="connsiteX3" fmla="*/ 302552 w 618034"/>
                    <a:gd name="connsiteY3" fmla="*/ 105 h 202916"/>
                    <a:gd name="connsiteX4" fmla="*/ 442325 w 618034"/>
                    <a:gd name="connsiteY4" fmla="*/ 59798 h 202916"/>
                    <a:gd name="connsiteX5" fmla="*/ 613592 w 618034"/>
                    <a:gd name="connsiteY5" fmla="*/ 120100 h 202916"/>
                    <a:gd name="connsiteX6" fmla="*/ 491854 w 618034"/>
                    <a:gd name="connsiteY6" fmla="*/ 139808 h 202916"/>
                    <a:gd name="connsiteX7" fmla="*/ 309681 w 618034"/>
                    <a:gd name="connsiteY7" fmla="*/ 202915 h 202916"/>
                    <a:gd name="connsiteX8" fmla="*/ 148956 w 618034"/>
                    <a:gd name="connsiteY8" fmla="*/ 141713 h 202916"/>
                    <a:gd name="connsiteX9" fmla="*/ 13390 w 618034"/>
                    <a:gd name="connsiteY9" fmla="*/ 104860 h 202916"/>
                    <a:gd name="connsiteX0" fmla="*/ 13390 w 618193"/>
                    <a:gd name="connsiteY0" fmla="*/ 105293 h 203349"/>
                    <a:gd name="connsiteX1" fmla="*/ 17511 w 618193"/>
                    <a:gd name="connsiteY1" fmla="*/ 83091 h 203349"/>
                    <a:gd name="connsiteX2" fmla="*/ 124191 w 618193"/>
                    <a:gd name="connsiteY2" fmla="*/ 75470 h 203349"/>
                    <a:gd name="connsiteX3" fmla="*/ 302552 w 618193"/>
                    <a:gd name="connsiteY3" fmla="*/ 538 h 203349"/>
                    <a:gd name="connsiteX4" fmla="*/ 448123 w 618193"/>
                    <a:gd name="connsiteY4" fmla="*/ 45249 h 203349"/>
                    <a:gd name="connsiteX5" fmla="*/ 613592 w 618193"/>
                    <a:gd name="connsiteY5" fmla="*/ 120533 h 203349"/>
                    <a:gd name="connsiteX6" fmla="*/ 491854 w 618193"/>
                    <a:gd name="connsiteY6" fmla="*/ 140241 h 203349"/>
                    <a:gd name="connsiteX7" fmla="*/ 309681 w 618193"/>
                    <a:gd name="connsiteY7" fmla="*/ 203348 h 203349"/>
                    <a:gd name="connsiteX8" fmla="*/ 148956 w 618193"/>
                    <a:gd name="connsiteY8" fmla="*/ 142146 h 203349"/>
                    <a:gd name="connsiteX9" fmla="*/ 13390 w 618193"/>
                    <a:gd name="connsiteY9" fmla="*/ 105293 h 203349"/>
                    <a:gd name="connsiteX0" fmla="*/ 13390 w 618134"/>
                    <a:gd name="connsiteY0" fmla="*/ 105293 h 203349"/>
                    <a:gd name="connsiteX1" fmla="*/ 17511 w 618134"/>
                    <a:gd name="connsiteY1" fmla="*/ 83091 h 203349"/>
                    <a:gd name="connsiteX2" fmla="*/ 124191 w 618134"/>
                    <a:gd name="connsiteY2" fmla="*/ 75470 h 203349"/>
                    <a:gd name="connsiteX3" fmla="*/ 302552 w 618134"/>
                    <a:gd name="connsiteY3" fmla="*/ 538 h 203349"/>
                    <a:gd name="connsiteX4" fmla="*/ 448123 w 618134"/>
                    <a:gd name="connsiteY4" fmla="*/ 45249 h 203349"/>
                    <a:gd name="connsiteX5" fmla="*/ 613592 w 618134"/>
                    <a:gd name="connsiteY5" fmla="*/ 120533 h 203349"/>
                    <a:gd name="connsiteX6" fmla="*/ 491854 w 618134"/>
                    <a:gd name="connsiteY6" fmla="*/ 140241 h 203349"/>
                    <a:gd name="connsiteX7" fmla="*/ 309681 w 618134"/>
                    <a:gd name="connsiteY7" fmla="*/ 203348 h 203349"/>
                    <a:gd name="connsiteX8" fmla="*/ 148956 w 618134"/>
                    <a:gd name="connsiteY8" fmla="*/ 142146 h 203349"/>
                    <a:gd name="connsiteX9" fmla="*/ 13390 w 618134"/>
                    <a:gd name="connsiteY9" fmla="*/ 105293 h 2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134" h="203349">
                      <a:moveTo>
                        <a:pt x="13390" y="105293"/>
                      </a:moveTo>
                      <a:cubicBezTo>
                        <a:pt x="-8518" y="95450"/>
                        <a:pt x="-956" y="88061"/>
                        <a:pt x="17511" y="83091"/>
                      </a:cubicBezTo>
                      <a:cubicBezTo>
                        <a:pt x="35978" y="78121"/>
                        <a:pt x="76684" y="89229"/>
                        <a:pt x="124191" y="75470"/>
                      </a:cubicBezTo>
                      <a:cubicBezTo>
                        <a:pt x="171698" y="61711"/>
                        <a:pt x="248563" y="5575"/>
                        <a:pt x="302552" y="538"/>
                      </a:cubicBezTo>
                      <a:cubicBezTo>
                        <a:pt x="356541" y="-4499"/>
                        <a:pt x="397471" y="27002"/>
                        <a:pt x="448123" y="45249"/>
                      </a:cubicBezTo>
                      <a:cubicBezTo>
                        <a:pt x="506124" y="57669"/>
                        <a:pt x="644907" y="95093"/>
                        <a:pt x="613592" y="120533"/>
                      </a:cubicBezTo>
                      <a:cubicBezTo>
                        <a:pt x="623434" y="137361"/>
                        <a:pt x="542506" y="126439"/>
                        <a:pt x="491854" y="140241"/>
                      </a:cubicBezTo>
                      <a:cubicBezTo>
                        <a:pt x="441202" y="154043"/>
                        <a:pt x="366831" y="203031"/>
                        <a:pt x="309681" y="203348"/>
                      </a:cubicBezTo>
                      <a:cubicBezTo>
                        <a:pt x="252531" y="203665"/>
                        <a:pt x="198338" y="158488"/>
                        <a:pt x="148956" y="142146"/>
                      </a:cubicBezTo>
                      <a:cubicBezTo>
                        <a:pt x="99574" y="125804"/>
                        <a:pt x="35298" y="115136"/>
                        <a:pt x="13390" y="105293"/>
                      </a:cubicBezTo>
                      <a:close/>
                    </a:path>
                  </a:pathLst>
                </a:custGeom>
                <a:gradFill flip="none" rotWithShape="1">
                  <a:gsLst>
                    <a:gs pos="10000">
                      <a:srgbClr val="FFEAD5"/>
                    </a:gs>
                    <a:gs pos="100000">
                      <a:srgbClr val="960000"/>
                    </a:gs>
                  </a:gsLst>
                  <a:path path="rect">
                    <a:fillToRect l="50000" t="50000" r="50000" b="50000"/>
                  </a:path>
                  <a:tileRect/>
                </a:gradFill>
                <a:ln w="6350" cap="flat" cmpd="sng" algn="ctr">
                  <a:solidFill>
                    <a:srgbClr val="AF373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6350">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2934" name="Oval 2933">
                  <a:extLst>
                    <a:ext uri="{FF2B5EF4-FFF2-40B4-BE49-F238E27FC236}">
                      <a16:creationId xmlns:a16="http://schemas.microsoft.com/office/drawing/2014/main" id="{52A13692-4A30-E9BB-0D36-4917B7AAAAC9}"/>
                    </a:ext>
                  </a:extLst>
                </p:cNvPr>
                <p:cNvSpPr/>
                <p:nvPr/>
              </p:nvSpPr>
              <p:spPr>
                <a:xfrm rot="5460000">
                  <a:off x="4930838" y="3796162"/>
                  <a:ext cx="75091" cy="86199"/>
                </a:xfrm>
                <a:prstGeom prst="ellipse">
                  <a:avLst/>
                </a:prstGeom>
                <a:gradFill flip="none" rotWithShape="1">
                  <a:gsLst>
                    <a:gs pos="14000">
                      <a:srgbClr val="FFBDBD"/>
                    </a:gs>
                    <a:gs pos="55000">
                      <a:srgbClr val="8E0000"/>
                    </a:gs>
                    <a:gs pos="100000">
                      <a:srgbClr val="760000"/>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098" name="Group 2097">
                <a:extLst>
                  <a:ext uri="{FF2B5EF4-FFF2-40B4-BE49-F238E27FC236}">
                    <a16:creationId xmlns:a16="http://schemas.microsoft.com/office/drawing/2014/main" id="{812657ED-9576-9892-82D8-DE49B408EE29}"/>
                  </a:ext>
                </a:extLst>
              </p:cNvPr>
              <p:cNvGrpSpPr/>
              <p:nvPr/>
            </p:nvGrpSpPr>
            <p:grpSpPr>
              <a:xfrm>
                <a:off x="10237529" y="5449110"/>
                <a:ext cx="147742" cy="388196"/>
                <a:chOff x="4878610" y="3586224"/>
                <a:chExt cx="190586" cy="500768"/>
              </a:xfrm>
            </p:grpSpPr>
            <p:sp>
              <p:nvSpPr>
                <p:cNvPr id="2931" name="Oval 42">
                  <a:extLst>
                    <a:ext uri="{FF2B5EF4-FFF2-40B4-BE49-F238E27FC236}">
                      <a16:creationId xmlns:a16="http://schemas.microsoft.com/office/drawing/2014/main" id="{6877E850-67B8-9696-9A6F-C528D6533D1D}"/>
                    </a:ext>
                  </a:extLst>
                </p:cNvPr>
                <p:cNvSpPr/>
                <p:nvPr/>
              </p:nvSpPr>
              <p:spPr>
                <a:xfrm rot="5296810">
                  <a:off x="4723519" y="3741315"/>
                  <a:ext cx="500768" cy="190586"/>
                </a:xfrm>
                <a:custGeom>
                  <a:avLst/>
                  <a:gdLst>
                    <a:gd name="connsiteX0" fmla="*/ 0 w 276351"/>
                    <a:gd name="connsiteY0" fmla="*/ 96150 h 192300"/>
                    <a:gd name="connsiteX1" fmla="*/ 138176 w 276351"/>
                    <a:gd name="connsiteY1" fmla="*/ 0 h 192300"/>
                    <a:gd name="connsiteX2" fmla="*/ 276352 w 276351"/>
                    <a:gd name="connsiteY2" fmla="*/ 96150 h 192300"/>
                    <a:gd name="connsiteX3" fmla="*/ 138176 w 276351"/>
                    <a:gd name="connsiteY3" fmla="*/ 192300 h 192300"/>
                    <a:gd name="connsiteX4" fmla="*/ 0 w 276351"/>
                    <a:gd name="connsiteY4" fmla="*/ 96150 h 192300"/>
                    <a:gd name="connsiteX0" fmla="*/ 0 w 434467"/>
                    <a:gd name="connsiteY0" fmla="*/ 94246 h 192302"/>
                    <a:gd name="connsiteX1" fmla="*/ 296291 w 434467"/>
                    <a:gd name="connsiteY1" fmla="*/ 1 h 192302"/>
                    <a:gd name="connsiteX2" fmla="*/ 434467 w 434467"/>
                    <a:gd name="connsiteY2" fmla="*/ 96151 h 192302"/>
                    <a:gd name="connsiteX3" fmla="*/ 296291 w 434467"/>
                    <a:gd name="connsiteY3" fmla="*/ 192301 h 192302"/>
                    <a:gd name="connsiteX4" fmla="*/ 0 w 434467"/>
                    <a:gd name="connsiteY4" fmla="*/ 94246 h 192302"/>
                    <a:gd name="connsiteX0" fmla="*/ 6194 w 440661"/>
                    <a:gd name="connsiteY0" fmla="*/ 94607 h 192663"/>
                    <a:gd name="connsiteX1" fmla="*/ 116995 w 440661"/>
                    <a:gd name="connsiteY1" fmla="*/ 64784 h 192663"/>
                    <a:gd name="connsiteX2" fmla="*/ 302485 w 440661"/>
                    <a:gd name="connsiteY2" fmla="*/ 362 h 192663"/>
                    <a:gd name="connsiteX3" fmla="*/ 440661 w 440661"/>
                    <a:gd name="connsiteY3" fmla="*/ 96512 h 192663"/>
                    <a:gd name="connsiteX4" fmla="*/ 302485 w 440661"/>
                    <a:gd name="connsiteY4" fmla="*/ 192662 h 192663"/>
                    <a:gd name="connsiteX5" fmla="*/ 6194 w 440661"/>
                    <a:gd name="connsiteY5" fmla="*/ 94607 h 192663"/>
                    <a:gd name="connsiteX0" fmla="*/ 186 w 434653"/>
                    <a:gd name="connsiteY0" fmla="*/ 94607 h 193125"/>
                    <a:gd name="connsiteX1" fmla="*/ 110987 w 434653"/>
                    <a:gd name="connsiteY1" fmla="*/ 64784 h 193125"/>
                    <a:gd name="connsiteX2" fmla="*/ 296477 w 434653"/>
                    <a:gd name="connsiteY2" fmla="*/ 362 h 193125"/>
                    <a:gd name="connsiteX3" fmla="*/ 434653 w 434653"/>
                    <a:gd name="connsiteY3" fmla="*/ 96512 h 193125"/>
                    <a:gd name="connsiteX4" fmla="*/ 296477 w 434653"/>
                    <a:gd name="connsiteY4" fmla="*/ 192662 h 193125"/>
                    <a:gd name="connsiteX5" fmla="*/ 135752 w 434653"/>
                    <a:gd name="connsiteY5" fmla="*/ 131460 h 193125"/>
                    <a:gd name="connsiteX6" fmla="*/ 186 w 434653"/>
                    <a:gd name="connsiteY6" fmla="*/ 94607 h 193125"/>
                    <a:gd name="connsiteX0" fmla="*/ 13390 w 447857"/>
                    <a:gd name="connsiteY0" fmla="*/ 94596 h 193114"/>
                    <a:gd name="connsiteX1" fmla="*/ 17511 w 447857"/>
                    <a:gd name="connsiteY1" fmla="*/ 72394 h 193114"/>
                    <a:gd name="connsiteX2" fmla="*/ 124191 w 447857"/>
                    <a:gd name="connsiteY2" fmla="*/ 64773 h 193114"/>
                    <a:gd name="connsiteX3" fmla="*/ 309681 w 447857"/>
                    <a:gd name="connsiteY3" fmla="*/ 351 h 193114"/>
                    <a:gd name="connsiteX4" fmla="*/ 447857 w 447857"/>
                    <a:gd name="connsiteY4" fmla="*/ 96501 h 193114"/>
                    <a:gd name="connsiteX5" fmla="*/ 309681 w 447857"/>
                    <a:gd name="connsiteY5" fmla="*/ 192651 h 193114"/>
                    <a:gd name="connsiteX6" fmla="*/ 148956 w 447857"/>
                    <a:gd name="connsiteY6" fmla="*/ 131449 h 193114"/>
                    <a:gd name="connsiteX7" fmla="*/ 13390 w 447857"/>
                    <a:gd name="connsiteY7" fmla="*/ 94596 h 193114"/>
                    <a:gd name="connsiteX0" fmla="*/ 13390 w 613592"/>
                    <a:gd name="connsiteY0" fmla="*/ 94909 h 193154"/>
                    <a:gd name="connsiteX1" fmla="*/ 17511 w 613592"/>
                    <a:gd name="connsiteY1" fmla="*/ 72707 h 193154"/>
                    <a:gd name="connsiteX2" fmla="*/ 124191 w 613592"/>
                    <a:gd name="connsiteY2" fmla="*/ 65086 h 193154"/>
                    <a:gd name="connsiteX3" fmla="*/ 309681 w 613592"/>
                    <a:gd name="connsiteY3" fmla="*/ 664 h 193154"/>
                    <a:gd name="connsiteX4" fmla="*/ 613592 w 613592"/>
                    <a:gd name="connsiteY4" fmla="*/ 110149 h 193154"/>
                    <a:gd name="connsiteX5" fmla="*/ 309681 w 613592"/>
                    <a:gd name="connsiteY5" fmla="*/ 192964 h 193154"/>
                    <a:gd name="connsiteX6" fmla="*/ 148956 w 613592"/>
                    <a:gd name="connsiteY6" fmla="*/ 131762 h 193154"/>
                    <a:gd name="connsiteX7" fmla="*/ 13390 w 613592"/>
                    <a:gd name="connsiteY7" fmla="*/ 94909 h 193154"/>
                    <a:gd name="connsiteX0" fmla="*/ 13390 w 617803"/>
                    <a:gd name="connsiteY0" fmla="*/ 94382 h 192627"/>
                    <a:gd name="connsiteX1" fmla="*/ 17511 w 617803"/>
                    <a:gd name="connsiteY1" fmla="*/ 72180 h 192627"/>
                    <a:gd name="connsiteX2" fmla="*/ 124191 w 617803"/>
                    <a:gd name="connsiteY2" fmla="*/ 64559 h 192627"/>
                    <a:gd name="connsiteX3" fmla="*/ 309681 w 617803"/>
                    <a:gd name="connsiteY3" fmla="*/ 137 h 192627"/>
                    <a:gd name="connsiteX4" fmla="*/ 442325 w 617803"/>
                    <a:gd name="connsiteY4" fmla="*/ 49320 h 192627"/>
                    <a:gd name="connsiteX5" fmla="*/ 613592 w 617803"/>
                    <a:gd name="connsiteY5" fmla="*/ 109622 h 192627"/>
                    <a:gd name="connsiteX6" fmla="*/ 309681 w 617803"/>
                    <a:gd name="connsiteY6" fmla="*/ 192437 h 192627"/>
                    <a:gd name="connsiteX7" fmla="*/ 148956 w 617803"/>
                    <a:gd name="connsiteY7" fmla="*/ 131235 h 192627"/>
                    <a:gd name="connsiteX8" fmla="*/ 13390 w 617803"/>
                    <a:gd name="connsiteY8" fmla="*/ 94382 h 192627"/>
                    <a:gd name="connsiteX0" fmla="*/ 13390 w 618034"/>
                    <a:gd name="connsiteY0" fmla="*/ 94382 h 192627"/>
                    <a:gd name="connsiteX1" fmla="*/ 17511 w 618034"/>
                    <a:gd name="connsiteY1" fmla="*/ 72180 h 192627"/>
                    <a:gd name="connsiteX2" fmla="*/ 124191 w 618034"/>
                    <a:gd name="connsiteY2" fmla="*/ 64559 h 192627"/>
                    <a:gd name="connsiteX3" fmla="*/ 309681 w 618034"/>
                    <a:gd name="connsiteY3" fmla="*/ 137 h 192627"/>
                    <a:gd name="connsiteX4" fmla="*/ 442325 w 618034"/>
                    <a:gd name="connsiteY4" fmla="*/ 49320 h 192627"/>
                    <a:gd name="connsiteX5" fmla="*/ 613592 w 618034"/>
                    <a:gd name="connsiteY5" fmla="*/ 109622 h 192627"/>
                    <a:gd name="connsiteX6" fmla="*/ 309681 w 618034"/>
                    <a:gd name="connsiteY6" fmla="*/ 192437 h 192627"/>
                    <a:gd name="connsiteX7" fmla="*/ 148956 w 618034"/>
                    <a:gd name="connsiteY7" fmla="*/ 131235 h 192627"/>
                    <a:gd name="connsiteX8" fmla="*/ 13390 w 618034"/>
                    <a:gd name="connsiteY8" fmla="*/ 94382 h 192627"/>
                    <a:gd name="connsiteX0" fmla="*/ 13390 w 618034"/>
                    <a:gd name="connsiteY0" fmla="*/ 94382 h 192438"/>
                    <a:gd name="connsiteX1" fmla="*/ 17511 w 618034"/>
                    <a:gd name="connsiteY1" fmla="*/ 72180 h 192438"/>
                    <a:gd name="connsiteX2" fmla="*/ 124191 w 618034"/>
                    <a:gd name="connsiteY2" fmla="*/ 64559 h 192438"/>
                    <a:gd name="connsiteX3" fmla="*/ 309681 w 618034"/>
                    <a:gd name="connsiteY3" fmla="*/ 137 h 192438"/>
                    <a:gd name="connsiteX4" fmla="*/ 442325 w 618034"/>
                    <a:gd name="connsiteY4" fmla="*/ 49320 h 192438"/>
                    <a:gd name="connsiteX5" fmla="*/ 613592 w 618034"/>
                    <a:gd name="connsiteY5" fmla="*/ 109622 h 192438"/>
                    <a:gd name="connsiteX6" fmla="*/ 491854 w 618034"/>
                    <a:gd name="connsiteY6" fmla="*/ 129330 h 192438"/>
                    <a:gd name="connsiteX7" fmla="*/ 309681 w 618034"/>
                    <a:gd name="connsiteY7" fmla="*/ 192437 h 192438"/>
                    <a:gd name="connsiteX8" fmla="*/ 148956 w 618034"/>
                    <a:gd name="connsiteY8" fmla="*/ 131235 h 192438"/>
                    <a:gd name="connsiteX9" fmla="*/ 13390 w 618034"/>
                    <a:gd name="connsiteY9" fmla="*/ 94382 h 192438"/>
                    <a:gd name="connsiteX0" fmla="*/ 13390 w 618034"/>
                    <a:gd name="connsiteY0" fmla="*/ 104860 h 202916"/>
                    <a:gd name="connsiteX1" fmla="*/ 17511 w 618034"/>
                    <a:gd name="connsiteY1" fmla="*/ 82658 h 202916"/>
                    <a:gd name="connsiteX2" fmla="*/ 124191 w 618034"/>
                    <a:gd name="connsiteY2" fmla="*/ 75037 h 202916"/>
                    <a:gd name="connsiteX3" fmla="*/ 302552 w 618034"/>
                    <a:gd name="connsiteY3" fmla="*/ 105 h 202916"/>
                    <a:gd name="connsiteX4" fmla="*/ 442325 w 618034"/>
                    <a:gd name="connsiteY4" fmla="*/ 59798 h 202916"/>
                    <a:gd name="connsiteX5" fmla="*/ 613592 w 618034"/>
                    <a:gd name="connsiteY5" fmla="*/ 120100 h 202916"/>
                    <a:gd name="connsiteX6" fmla="*/ 491854 w 618034"/>
                    <a:gd name="connsiteY6" fmla="*/ 139808 h 202916"/>
                    <a:gd name="connsiteX7" fmla="*/ 309681 w 618034"/>
                    <a:gd name="connsiteY7" fmla="*/ 202915 h 202916"/>
                    <a:gd name="connsiteX8" fmla="*/ 148956 w 618034"/>
                    <a:gd name="connsiteY8" fmla="*/ 141713 h 202916"/>
                    <a:gd name="connsiteX9" fmla="*/ 13390 w 618034"/>
                    <a:gd name="connsiteY9" fmla="*/ 104860 h 202916"/>
                    <a:gd name="connsiteX0" fmla="*/ 13390 w 618193"/>
                    <a:gd name="connsiteY0" fmla="*/ 105293 h 203349"/>
                    <a:gd name="connsiteX1" fmla="*/ 17511 w 618193"/>
                    <a:gd name="connsiteY1" fmla="*/ 83091 h 203349"/>
                    <a:gd name="connsiteX2" fmla="*/ 124191 w 618193"/>
                    <a:gd name="connsiteY2" fmla="*/ 75470 h 203349"/>
                    <a:gd name="connsiteX3" fmla="*/ 302552 w 618193"/>
                    <a:gd name="connsiteY3" fmla="*/ 538 h 203349"/>
                    <a:gd name="connsiteX4" fmla="*/ 448123 w 618193"/>
                    <a:gd name="connsiteY4" fmla="*/ 45249 h 203349"/>
                    <a:gd name="connsiteX5" fmla="*/ 613592 w 618193"/>
                    <a:gd name="connsiteY5" fmla="*/ 120533 h 203349"/>
                    <a:gd name="connsiteX6" fmla="*/ 491854 w 618193"/>
                    <a:gd name="connsiteY6" fmla="*/ 140241 h 203349"/>
                    <a:gd name="connsiteX7" fmla="*/ 309681 w 618193"/>
                    <a:gd name="connsiteY7" fmla="*/ 203348 h 203349"/>
                    <a:gd name="connsiteX8" fmla="*/ 148956 w 618193"/>
                    <a:gd name="connsiteY8" fmla="*/ 142146 h 203349"/>
                    <a:gd name="connsiteX9" fmla="*/ 13390 w 618193"/>
                    <a:gd name="connsiteY9" fmla="*/ 105293 h 203349"/>
                    <a:gd name="connsiteX0" fmla="*/ 13390 w 618134"/>
                    <a:gd name="connsiteY0" fmla="*/ 105293 h 203349"/>
                    <a:gd name="connsiteX1" fmla="*/ 17511 w 618134"/>
                    <a:gd name="connsiteY1" fmla="*/ 83091 h 203349"/>
                    <a:gd name="connsiteX2" fmla="*/ 124191 w 618134"/>
                    <a:gd name="connsiteY2" fmla="*/ 75470 h 203349"/>
                    <a:gd name="connsiteX3" fmla="*/ 302552 w 618134"/>
                    <a:gd name="connsiteY3" fmla="*/ 538 h 203349"/>
                    <a:gd name="connsiteX4" fmla="*/ 448123 w 618134"/>
                    <a:gd name="connsiteY4" fmla="*/ 45249 h 203349"/>
                    <a:gd name="connsiteX5" fmla="*/ 613592 w 618134"/>
                    <a:gd name="connsiteY5" fmla="*/ 120533 h 203349"/>
                    <a:gd name="connsiteX6" fmla="*/ 491854 w 618134"/>
                    <a:gd name="connsiteY6" fmla="*/ 140241 h 203349"/>
                    <a:gd name="connsiteX7" fmla="*/ 309681 w 618134"/>
                    <a:gd name="connsiteY7" fmla="*/ 203348 h 203349"/>
                    <a:gd name="connsiteX8" fmla="*/ 148956 w 618134"/>
                    <a:gd name="connsiteY8" fmla="*/ 142146 h 203349"/>
                    <a:gd name="connsiteX9" fmla="*/ 13390 w 618134"/>
                    <a:gd name="connsiteY9" fmla="*/ 105293 h 2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134" h="203349">
                      <a:moveTo>
                        <a:pt x="13390" y="105293"/>
                      </a:moveTo>
                      <a:cubicBezTo>
                        <a:pt x="-8518" y="95450"/>
                        <a:pt x="-956" y="88061"/>
                        <a:pt x="17511" y="83091"/>
                      </a:cubicBezTo>
                      <a:cubicBezTo>
                        <a:pt x="35978" y="78121"/>
                        <a:pt x="76684" y="89229"/>
                        <a:pt x="124191" y="75470"/>
                      </a:cubicBezTo>
                      <a:cubicBezTo>
                        <a:pt x="171698" y="61711"/>
                        <a:pt x="248563" y="5575"/>
                        <a:pt x="302552" y="538"/>
                      </a:cubicBezTo>
                      <a:cubicBezTo>
                        <a:pt x="356541" y="-4499"/>
                        <a:pt x="397471" y="27002"/>
                        <a:pt x="448123" y="45249"/>
                      </a:cubicBezTo>
                      <a:cubicBezTo>
                        <a:pt x="506124" y="57669"/>
                        <a:pt x="644907" y="95093"/>
                        <a:pt x="613592" y="120533"/>
                      </a:cubicBezTo>
                      <a:cubicBezTo>
                        <a:pt x="623434" y="137361"/>
                        <a:pt x="542506" y="126439"/>
                        <a:pt x="491854" y="140241"/>
                      </a:cubicBezTo>
                      <a:cubicBezTo>
                        <a:pt x="441202" y="154043"/>
                        <a:pt x="366831" y="203031"/>
                        <a:pt x="309681" y="203348"/>
                      </a:cubicBezTo>
                      <a:cubicBezTo>
                        <a:pt x="252531" y="203665"/>
                        <a:pt x="198338" y="158488"/>
                        <a:pt x="148956" y="142146"/>
                      </a:cubicBezTo>
                      <a:cubicBezTo>
                        <a:pt x="99574" y="125804"/>
                        <a:pt x="35298" y="115136"/>
                        <a:pt x="13390" y="105293"/>
                      </a:cubicBezTo>
                      <a:close/>
                    </a:path>
                  </a:pathLst>
                </a:custGeom>
                <a:gradFill flip="none" rotWithShape="1">
                  <a:gsLst>
                    <a:gs pos="10000">
                      <a:srgbClr val="FFEAD5"/>
                    </a:gs>
                    <a:gs pos="100000">
                      <a:srgbClr val="960000"/>
                    </a:gs>
                  </a:gsLst>
                  <a:path path="rect">
                    <a:fillToRect l="50000" t="50000" r="50000" b="50000"/>
                  </a:path>
                  <a:tileRect/>
                </a:gradFill>
                <a:ln w="6350" cap="flat" cmpd="sng" algn="ctr">
                  <a:solidFill>
                    <a:srgbClr val="AF373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6350">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2932" name="Oval 2931">
                  <a:extLst>
                    <a:ext uri="{FF2B5EF4-FFF2-40B4-BE49-F238E27FC236}">
                      <a16:creationId xmlns:a16="http://schemas.microsoft.com/office/drawing/2014/main" id="{4F392F6D-71B6-C045-C51A-F6D9A6B468D1}"/>
                    </a:ext>
                  </a:extLst>
                </p:cNvPr>
                <p:cNvSpPr/>
                <p:nvPr/>
              </p:nvSpPr>
              <p:spPr>
                <a:xfrm rot="5460000">
                  <a:off x="4930838" y="3796162"/>
                  <a:ext cx="75091" cy="86199"/>
                </a:xfrm>
                <a:prstGeom prst="ellipse">
                  <a:avLst/>
                </a:prstGeom>
                <a:gradFill flip="none" rotWithShape="1">
                  <a:gsLst>
                    <a:gs pos="14000">
                      <a:srgbClr val="FFBDBD"/>
                    </a:gs>
                    <a:gs pos="55000">
                      <a:srgbClr val="8E0000"/>
                    </a:gs>
                    <a:gs pos="100000">
                      <a:srgbClr val="760000"/>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pic>
            <p:nvPicPr>
              <p:cNvPr id="2099" name="Picture 2098">
                <a:extLst>
                  <a:ext uri="{FF2B5EF4-FFF2-40B4-BE49-F238E27FC236}">
                    <a16:creationId xmlns:a16="http://schemas.microsoft.com/office/drawing/2014/main" id="{882E417C-935B-DFC2-B410-51CBEC860D07}"/>
                  </a:ext>
                </a:extLst>
              </p:cNvPr>
              <p:cNvPicPr>
                <a:picLocks noChangeAspect="1"/>
              </p:cNvPicPr>
              <p:nvPr/>
            </p:nvPicPr>
            <p:blipFill>
              <a:blip r:embed="rId3">
                <a:duotone>
                  <a:prstClr val="black"/>
                  <a:srgbClr val="65D2DF">
                    <a:tint val="45000"/>
                    <a:satMod val="400000"/>
                  </a:srgbClr>
                </a:duotone>
              </a:blip>
              <a:stretch>
                <a:fillRect/>
              </a:stretch>
            </p:blipFill>
            <p:spPr>
              <a:xfrm>
                <a:off x="9512789" y="1351875"/>
                <a:ext cx="252614" cy="237970"/>
              </a:xfrm>
              <a:prstGeom prst="rect">
                <a:avLst/>
              </a:prstGeom>
            </p:spPr>
          </p:pic>
          <p:sp>
            <p:nvSpPr>
              <p:cNvPr id="2100" name="TextBox 2099">
                <a:extLst>
                  <a:ext uri="{FF2B5EF4-FFF2-40B4-BE49-F238E27FC236}">
                    <a16:creationId xmlns:a16="http://schemas.microsoft.com/office/drawing/2014/main" id="{A5DF7F07-57C5-639B-BE35-843651E4E1A4}"/>
                  </a:ext>
                </a:extLst>
              </p:cNvPr>
              <p:cNvSpPr txBox="1"/>
              <p:nvPr/>
            </p:nvSpPr>
            <p:spPr>
              <a:xfrm>
                <a:off x="9341825" y="1568407"/>
                <a:ext cx="752089" cy="19114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Neutrophil</a:t>
                </a:r>
              </a:p>
            </p:txBody>
          </p:sp>
          <p:grpSp>
            <p:nvGrpSpPr>
              <p:cNvPr id="2101" name="Group 2100">
                <a:extLst>
                  <a:ext uri="{FF2B5EF4-FFF2-40B4-BE49-F238E27FC236}">
                    <a16:creationId xmlns:a16="http://schemas.microsoft.com/office/drawing/2014/main" id="{304CFA6A-17F3-CE96-73FD-BF09D4960071}"/>
                  </a:ext>
                </a:extLst>
              </p:cNvPr>
              <p:cNvGrpSpPr/>
              <p:nvPr/>
            </p:nvGrpSpPr>
            <p:grpSpPr>
              <a:xfrm>
                <a:off x="8642620" y="1409677"/>
                <a:ext cx="313889" cy="298321"/>
                <a:chOff x="5762390" y="1738456"/>
                <a:chExt cx="540383" cy="513580"/>
              </a:xfrm>
            </p:grpSpPr>
            <p:sp>
              <p:nvSpPr>
                <p:cNvPr id="2928" name="Freeform: Shape 1212">
                  <a:extLst>
                    <a:ext uri="{FF2B5EF4-FFF2-40B4-BE49-F238E27FC236}">
                      <a16:creationId xmlns:a16="http://schemas.microsoft.com/office/drawing/2014/main" id="{0687C9C9-7CCB-3401-BB6E-F4E62428C5C6}"/>
                    </a:ext>
                  </a:extLst>
                </p:cNvPr>
                <p:cNvSpPr/>
                <p:nvPr/>
              </p:nvSpPr>
              <p:spPr>
                <a:xfrm rot="13569178">
                  <a:off x="5775792" y="1725054"/>
                  <a:ext cx="513580" cy="540383"/>
                </a:xfrm>
                <a:custGeom>
                  <a:avLst/>
                  <a:gdLst>
                    <a:gd name="connsiteX0" fmla="*/ 1536948 w 1828515"/>
                    <a:gd name="connsiteY0" fmla="*/ 1063761 h 1923941"/>
                    <a:gd name="connsiteX1" fmla="*/ 1818031 w 1828515"/>
                    <a:gd name="connsiteY1" fmla="*/ 856783 h 1923941"/>
                    <a:gd name="connsiteX2" fmla="*/ 1533519 w 1828515"/>
                    <a:gd name="connsiteY2" fmla="*/ 893168 h 1923941"/>
                    <a:gd name="connsiteX3" fmla="*/ 1229862 w 1828515"/>
                    <a:gd name="connsiteY3" fmla="*/ 817540 h 1923941"/>
                    <a:gd name="connsiteX4" fmla="*/ 1665726 w 1828515"/>
                    <a:gd name="connsiteY4" fmla="*/ 448351 h 1923941"/>
                    <a:gd name="connsiteX5" fmla="*/ 1568190 w 1828515"/>
                    <a:gd name="connsiteY5" fmla="*/ 333574 h 1923941"/>
                    <a:gd name="connsiteX6" fmla="*/ 1120515 w 1828515"/>
                    <a:gd name="connsiteY6" fmla="*/ 652186 h 1923941"/>
                    <a:gd name="connsiteX7" fmla="*/ 1165378 w 1828515"/>
                    <a:gd name="connsiteY7" fmla="*/ 368436 h 1923941"/>
                    <a:gd name="connsiteX8" fmla="*/ 900869 w 1828515"/>
                    <a:gd name="connsiteY8" fmla="*/ 118976 h 1923941"/>
                    <a:gd name="connsiteX9" fmla="*/ 923443 w 1828515"/>
                    <a:gd name="connsiteY9" fmla="*/ 560079 h 1923941"/>
                    <a:gd name="connsiteX10" fmla="*/ 365850 w 1828515"/>
                    <a:gd name="connsiteY10" fmla="*/ 133740 h 1923941"/>
                    <a:gd name="connsiteX11" fmla="*/ 519774 w 1828515"/>
                    <a:gd name="connsiteY11" fmla="*/ 523693 h 1923941"/>
                    <a:gd name="connsiteX12" fmla="*/ 601974 w 1828515"/>
                    <a:gd name="connsiteY12" fmla="*/ 824017 h 1923941"/>
                    <a:gd name="connsiteX13" fmla="*/ 365945 w 1828515"/>
                    <a:gd name="connsiteY13" fmla="*/ 786869 h 1923941"/>
                    <a:gd name="connsiteX14" fmla="*/ 6757 w 1828515"/>
                    <a:gd name="connsiteY14" fmla="*/ 710383 h 1923941"/>
                    <a:gd name="connsiteX15" fmla="*/ 443955 w 1828515"/>
                    <a:gd name="connsiteY15" fmla="*/ 1060332 h 1923941"/>
                    <a:gd name="connsiteX16" fmla="*/ 160681 w 1828515"/>
                    <a:gd name="connsiteY16" fmla="*/ 1302362 h 1923941"/>
                    <a:gd name="connsiteX17" fmla="*/ 52287 w 1828515"/>
                    <a:gd name="connsiteY17" fmla="*/ 1502006 h 1923941"/>
                    <a:gd name="connsiteX18" fmla="*/ 424714 w 1828515"/>
                    <a:gd name="connsiteY18" fmla="*/ 1246641 h 1923941"/>
                    <a:gd name="connsiteX19" fmla="*/ 425571 w 1828515"/>
                    <a:gd name="connsiteY19" fmla="*/ 1245879 h 1923941"/>
                    <a:gd name="connsiteX20" fmla="*/ 440716 w 1828515"/>
                    <a:gd name="connsiteY20" fmla="*/ 1234639 h 1923941"/>
                    <a:gd name="connsiteX21" fmla="*/ 655695 w 1828515"/>
                    <a:gd name="connsiteY21" fmla="*/ 1275978 h 1923941"/>
                    <a:gd name="connsiteX22" fmla="*/ 646932 w 1828515"/>
                    <a:gd name="connsiteY22" fmla="*/ 1421330 h 1923941"/>
                    <a:gd name="connsiteX23" fmla="*/ 856768 w 1828515"/>
                    <a:gd name="connsiteY23" fmla="*/ 1923106 h 1923941"/>
                    <a:gd name="connsiteX24" fmla="*/ 850196 w 1828515"/>
                    <a:gd name="connsiteY24" fmla="*/ 1587922 h 1923941"/>
                    <a:gd name="connsiteX25" fmla="*/ 843719 w 1828515"/>
                    <a:gd name="connsiteY25" fmla="*/ 1391802 h 1923941"/>
                    <a:gd name="connsiteX26" fmla="*/ 843719 w 1828515"/>
                    <a:gd name="connsiteY26" fmla="*/ 1391802 h 1923941"/>
                    <a:gd name="connsiteX27" fmla="*/ 954495 w 1828515"/>
                    <a:gd name="connsiteY27" fmla="*/ 1279216 h 1923941"/>
                    <a:gd name="connsiteX28" fmla="*/ 1614672 w 1828515"/>
                    <a:gd name="connsiteY28" fmla="*/ 1670694 h 1923941"/>
                    <a:gd name="connsiteX29" fmla="*/ 1536948 w 1828515"/>
                    <a:gd name="connsiteY29" fmla="*/ 1063666 h 1923941"/>
                    <a:gd name="connsiteX30" fmla="*/ 1427125 w 1828515"/>
                    <a:gd name="connsiteY30" fmla="*/ 962224 h 1923941"/>
                    <a:gd name="connsiteX31" fmla="*/ 1425696 w 1828515"/>
                    <a:gd name="connsiteY31" fmla="*/ 962796 h 1923941"/>
                    <a:gd name="connsiteX32" fmla="*/ 1427125 w 1828515"/>
                    <a:gd name="connsiteY32" fmla="*/ 962224 h 1923941"/>
                    <a:gd name="connsiteX33" fmla="*/ 1365975 w 1828515"/>
                    <a:gd name="connsiteY33" fmla="*/ 581034 h 1923941"/>
                    <a:gd name="connsiteX34" fmla="*/ 1365213 w 1828515"/>
                    <a:gd name="connsiteY34" fmla="*/ 581034 h 1923941"/>
                    <a:gd name="connsiteX35" fmla="*/ 1365975 w 1828515"/>
                    <a:gd name="connsiteY35" fmla="*/ 581034 h 1923941"/>
                    <a:gd name="connsiteX36" fmla="*/ 543777 w 1828515"/>
                    <a:gd name="connsiteY36" fmla="*/ 402345 h 1923941"/>
                    <a:gd name="connsiteX37" fmla="*/ 543300 w 1828515"/>
                    <a:gd name="connsiteY37" fmla="*/ 406155 h 1923941"/>
                    <a:gd name="connsiteX38" fmla="*/ 543777 w 1828515"/>
                    <a:gd name="connsiteY38" fmla="*/ 402345 h 1923941"/>
                    <a:gd name="connsiteX39" fmla="*/ 1408932 w 1828515"/>
                    <a:gd name="connsiteY39" fmla="*/ 1402089 h 1923941"/>
                    <a:gd name="connsiteX40" fmla="*/ 1406265 w 1828515"/>
                    <a:gd name="connsiteY40" fmla="*/ 1398660 h 1923941"/>
                    <a:gd name="connsiteX41" fmla="*/ 1408932 w 1828515"/>
                    <a:gd name="connsiteY41" fmla="*/ 1402089 h 1923941"/>
                    <a:gd name="connsiteX0" fmla="*/ 1536948 w 2296241"/>
                    <a:gd name="connsiteY0" fmla="*/ 1063761 h 2308314"/>
                    <a:gd name="connsiteX1" fmla="*/ 1818031 w 2296241"/>
                    <a:gd name="connsiteY1" fmla="*/ 856783 h 2308314"/>
                    <a:gd name="connsiteX2" fmla="*/ 1533519 w 2296241"/>
                    <a:gd name="connsiteY2" fmla="*/ 893168 h 2308314"/>
                    <a:gd name="connsiteX3" fmla="*/ 1229862 w 2296241"/>
                    <a:gd name="connsiteY3" fmla="*/ 817540 h 2308314"/>
                    <a:gd name="connsiteX4" fmla="*/ 1665726 w 2296241"/>
                    <a:gd name="connsiteY4" fmla="*/ 448351 h 2308314"/>
                    <a:gd name="connsiteX5" fmla="*/ 1568190 w 2296241"/>
                    <a:gd name="connsiteY5" fmla="*/ 333574 h 2308314"/>
                    <a:gd name="connsiteX6" fmla="*/ 1120515 w 2296241"/>
                    <a:gd name="connsiteY6" fmla="*/ 652186 h 2308314"/>
                    <a:gd name="connsiteX7" fmla="*/ 1165378 w 2296241"/>
                    <a:gd name="connsiteY7" fmla="*/ 368436 h 2308314"/>
                    <a:gd name="connsiteX8" fmla="*/ 900869 w 2296241"/>
                    <a:gd name="connsiteY8" fmla="*/ 118976 h 2308314"/>
                    <a:gd name="connsiteX9" fmla="*/ 923443 w 2296241"/>
                    <a:gd name="connsiteY9" fmla="*/ 560079 h 2308314"/>
                    <a:gd name="connsiteX10" fmla="*/ 365850 w 2296241"/>
                    <a:gd name="connsiteY10" fmla="*/ 133740 h 2308314"/>
                    <a:gd name="connsiteX11" fmla="*/ 519774 w 2296241"/>
                    <a:gd name="connsiteY11" fmla="*/ 523693 h 2308314"/>
                    <a:gd name="connsiteX12" fmla="*/ 601974 w 2296241"/>
                    <a:gd name="connsiteY12" fmla="*/ 824017 h 2308314"/>
                    <a:gd name="connsiteX13" fmla="*/ 365945 w 2296241"/>
                    <a:gd name="connsiteY13" fmla="*/ 786869 h 2308314"/>
                    <a:gd name="connsiteX14" fmla="*/ 6757 w 2296241"/>
                    <a:gd name="connsiteY14" fmla="*/ 710383 h 2308314"/>
                    <a:gd name="connsiteX15" fmla="*/ 443955 w 2296241"/>
                    <a:gd name="connsiteY15" fmla="*/ 1060332 h 2308314"/>
                    <a:gd name="connsiteX16" fmla="*/ 160681 w 2296241"/>
                    <a:gd name="connsiteY16" fmla="*/ 1302362 h 2308314"/>
                    <a:gd name="connsiteX17" fmla="*/ 52287 w 2296241"/>
                    <a:gd name="connsiteY17" fmla="*/ 1502006 h 2308314"/>
                    <a:gd name="connsiteX18" fmla="*/ 424714 w 2296241"/>
                    <a:gd name="connsiteY18" fmla="*/ 1246641 h 2308314"/>
                    <a:gd name="connsiteX19" fmla="*/ 425571 w 2296241"/>
                    <a:gd name="connsiteY19" fmla="*/ 1245879 h 2308314"/>
                    <a:gd name="connsiteX20" fmla="*/ 440716 w 2296241"/>
                    <a:gd name="connsiteY20" fmla="*/ 1234639 h 2308314"/>
                    <a:gd name="connsiteX21" fmla="*/ 655695 w 2296241"/>
                    <a:gd name="connsiteY21" fmla="*/ 1275978 h 2308314"/>
                    <a:gd name="connsiteX22" fmla="*/ 646932 w 2296241"/>
                    <a:gd name="connsiteY22" fmla="*/ 1421330 h 2308314"/>
                    <a:gd name="connsiteX23" fmla="*/ 856768 w 2296241"/>
                    <a:gd name="connsiteY23" fmla="*/ 1923106 h 2308314"/>
                    <a:gd name="connsiteX24" fmla="*/ 850196 w 2296241"/>
                    <a:gd name="connsiteY24" fmla="*/ 1587922 h 2308314"/>
                    <a:gd name="connsiteX25" fmla="*/ 843719 w 2296241"/>
                    <a:gd name="connsiteY25" fmla="*/ 1391802 h 2308314"/>
                    <a:gd name="connsiteX26" fmla="*/ 843719 w 2296241"/>
                    <a:gd name="connsiteY26" fmla="*/ 1391802 h 2308314"/>
                    <a:gd name="connsiteX27" fmla="*/ 954495 w 2296241"/>
                    <a:gd name="connsiteY27" fmla="*/ 1279216 h 2308314"/>
                    <a:gd name="connsiteX28" fmla="*/ 2283016 w 2296241"/>
                    <a:gd name="connsiteY28" fmla="*/ 2302544 h 2308314"/>
                    <a:gd name="connsiteX29" fmla="*/ 1536948 w 2296241"/>
                    <a:gd name="connsiteY29" fmla="*/ 1063666 h 2308314"/>
                    <a:gd name="connsiteX30" fmla="*/ 1536948 w 2296241"/>
                    <a:gd name="connsiteY30" fmla="*/ 1063761 h 2308314"/>
                    <a:gd name="connsiteX31" fmla="*/ 1427125 w 2296241"/>
                    <a:gd name="connsiteY31" fmla="*/ 962224 h 2308314"/>
                    <a:gd name="connsiteX32" fmla="*/ 1425696 w 2296241"/>
                    <a:gd name="connsiteY32" fmla="*/ 962796 h 2308314"/>
                    <a:gd name="connsiteX33" fmla="*/ 1427125 w 2296241"/>
                    <a:gd name="connsiteY33" fmla="*/ 962224 h 2308314"/>
                    <a:gd name="connsiteX34" fmla="*/ 1365975 w 2296241"/>
                    <a:gd name="connsiteY34" fmla="*/ 581034 h 2308314"/>
                    <a:gd name="connsiteX35" fmla="*/ 1365213 w 2296241"/>
                    <a:gd name="connsiteY35" fmla="*/ 581034 h 2308314"/>
                    <a:gd name="connsiteX36" fmla="*/ 1365975 w 2296241"/>
                    <a:gd name="connsiteY36" fmla="*/ 581034 h 2308314"/>
                    <a:gd name="connsiteX37" fmla="*/ 543777 w 2296241"/>
                    <a:gd name="connsiteY37" fmla="*/ 402345 h 2308314"/>
                    <a:gd name="connsiteX38" fmla="*/ 543300 w 2296241"/>
                    <a:gd name="connsiteY38" fmla="*/ 406155 h 2308314"/>
                    <a:gd name="connsiteX39" fmla="*/ 543777 w 2296241"/>
                    <a:gd name="connsiteY39" fmla="*/ 402345 h 2308314"/>
                    <a:gd name="connsiteX40" fmla="*/ 1408932 w 2296241"/>
                    <a:gd name="connsiteY40" fmla="*/ 1402089 h 2308314"/>
                    <a:gd name="connsiteX41" fmla="*/ 1406265 w 2296241"/>
                    <a:gd name="connsiteY41" fmla="*/ 1398660 h 2308314"/>
                    <a:gd name="connsiteX42" fmla="*/ 1408932 w 2296241"/>
                    <a:gd name="connsiteY42" fmla="*/ 1402089 h 2308314"/>
                    <a:gd name="connsiteX0" fmla="*/ 1536948 w 2563438"/>
                    <a:gd name="connsiteY0" fmla="*/ 1063761 h 2585786"/>
                    <a:gd name="connsiteX1" fmla="*/ 1818031 w 2563438"/>
                    <a:gd name="connsiteY1" fmla="*/ 856783 h 2585786"/>
                    <a:gd name="connsiteX2" fmla="*/ 1533519 w 2563438"/>
                    <a:gd name="connsiteY2" fmla="*/ 893168 h 2585786"/>
                    <a:gd name="connsiteX3" fmla="*/ 1229862 w 2563438"/>
                    <a:gd name="connsiteY3" fmla="*/ 817540 h 2585786"/>
                    <a:gd name="connsiteX4" fmla="*/ 1665726 w 2563438"/>
                    <a:gd name="connsiteY4" fmla="*/ 448351 h 2585786"/>
                    <a:gd name="connsiteX5" fmla="*/ 1568190 w 2563438"/>
                    <a:gd name="connsiteY5" fmla="*/ 333574 h 2585786"/>
                    <a:gd name="connsiteX6" fmla="*/ 1120515 w 2563438"/>
                    <a:gd name="connsiteY6" fmla="*/ 652186 h 2585786"/>
                    <a:gd name="connsiteX7" fmla="*/ 1165378 w 2563438"/>
                    <a:gd name="connsiteY7" fmla="*/ 368436 h 2585786"/>
                    <a:gd name="connsiteX8" fmla="*/ 900869 w 2563438"/>
                    <a:gd name="connsiteY8" fmla="*/ 118976 h 2585786"/>
                    <a:gd name="connsiteX9" fmla="*/ 923443 w 2563438"/>
                    <a:gd name="connsiteY9" fmla="*/ 560079 h 2585786"/>
                    <a:gd name="connsiteX10" fmla="*/ 365850 w 2563438"/>
                    <a:gd name="connsiteY10" fmla="*/ 133740 h 2585786"/>
                    <a:gd name="connsiteX11" fmla="*/ 519774 w 2563438"/>
                    <a:gd name="connsiteY11" fmla="*/ 523693 h 2585786"/>
                    <a:gd name="connsiteX12" fmla="*/ 601974 w 2563438"/>
                    <a:gd name="connsiteY12" fmla="*/ 824017 h 2585786"/>
                    <a:gd name="connsiteX13" fmla="*/ 365945 w 2563438"/>
                    <a:gd name="connsiteY13" fmla="*/ 786869 h 2585786"/>
                    <a:gd name="connsiteX14" fmla="*/ 6757 w 2563438"/>
                    <a:gd name="connsiteY14" fmla="*/ 710383 h 2585786"/>
                    <a:gd name="connsiteX15" fmla="*/ 443955 w 2563438"/>
                    <a:gd name="connsiteY15" fmla="*/ 1060332 h 2585786"/>
                    <a:gd name="connsiteX16" fmla="*/ 160681 w 2563438"/>
                    <a:gd name="connsiteY16" fmla="*/ 1302362 h 2585786"/>
                    <a:gd name="connsiteX17" fmla="*/ 52287 w 2563438"/>
                    <a:gd name="connsiteY17" fmla="*/ 1502006 h 2585786"/>
                    <a:gd name="connsiteX18" fmla="*/ 424714 w 2563438"/>
                    <a:gd name="connsiteY18" fmla="*/ 1246641 h 2585786"/>
                    <a:gd name="connsiteX19" fmla="*/ 425571 w 2563438"/>
                    <a:gd name="connsiteY19" fmla="*/ 1245879 h 2585786"/>
                    <a:gd name="connsiteX20" fmla="*/ 440716 w 2563438"/>
                    <a:gd name="connsiteY20" fmla="*/ 1234639 h 2585786"/>
                    <a:gd name="connsiteX21" fmla="*/ 655695 w 2563438"/>
                    <a:gd name="connsiteY21" fmla="*/ 1275978 h 2585786"/>
                    <a:gd name="connsiteX22" fmla="*/ 646932 w 2563438"/>
                    <a:gd name="connsiteY22" fmla="*/ 1421330 h 2585786"/>
                    <a:gd name="connsiteX23" fmla="*/ 856768 w 2563438"/>
                    <a:gd name="connsiteY23" fmla="*/ 1923106 h 2585786"/>
                    <a:gd name="connsiteX24" fmla="*/ 850196 w 2563438"/>
                    <a:gd name="connsiteY24" fmla="*/ 1587922 h 2585786"/>
                    <a:gd name="connsiteX25" fmla="*/ 843719 w 2563438"/>
                    <a:gd name="connsiteY25" fmla="*/ 1391802 h 2585786"/>
                    <a:gd name="connsiteX26" fmla="*/ 843719 w 2563438"/>
                    <a:gd name="connsiteY26" fmla="*/ 1391802 h 2585786"/>
                    <a:gd name="connsiteX27" fmla="*/ 954495 w 2563438"/>
                    <a:gd name="connsiteY27" fmla="*/ 1279216 h 2585786"/>
                    <a:gd name="connsiteX28" fmla="*/ 2551905 w 2563438"/>
                    <a:gd name="connsiteY28" fmla="*/ 2581065 h 2585786"/>
                    <a:gd name="connsiteX29" fmla="*/ 1536948 w 2563438"/>
                    <a:gd name="connsiteY29" fmla="*/ 1063666 h 2585786"/>
                    <a:gd name="connsiteX30" fmla="*/ 1536948 w 2563438"/>
                    <a:gd name="connsiteY30" fmla="*/ 1063761 h 2585786"/>
                    <a:gd name="connsiteX31" fmla="*/ 1427125 w 2563438"/>
                    <a:gd name="connsiteY31" fmla="*/ 962224 h 2585786"/>
                    <a:gd name="connsiteX32" fmla="*/ 1425696 w 2563438"/>
                    <a:gd name="connsiteY32" fmla="*/ 962796 h 2585786"/>
                    <a:gd name="connsiteX33" fmla="*/ 1427125 w 2563438"/>
                    <a:gd name="connsiteY33" fmla="*/ 962224 h 2585786"/>
                    <a:gd name="connsiteX34" fmla="*/ 1365975 w 2563438"/>
                    <a:gd name="connsiteY34" fmla="*/ 581034 h 2585786"/>
                    <a:gd name="connsiteX35" fmla="*/ 1365213 w 2563438"/>
                    <a:gd name="connsiteY35" fmla="*/ 581034 h 2585786"/>
                    <a:gd name="connsiteX36" fmla="*/ 1365975 w 2563438"/>
                    <a:gd name="connsiteY36" fmla="*/ 581034 h 2585786"/>
                    <a:gd name="connsiteX37" fmla="*/ 543777 w 2563438"/>
                    <a:gd name="connsiteY37" fmla="*/ 402345 h 2585786"/>
                    <a:gd name="connsiteX38" fmla="*/ 543300 w 2563438"/>
                    <a:gd name="connsiteY38" fmla="*/ 406155 h 2585786"/>
                    <a:gd name="connsiteX39" fmla="*/ 543777 w 2563438"/>
                    <a:gd name="connsiteY39" fmla="*/ 402345 h 2585786"/>
                    <a:gd name="connsiteX40" fmla="*/ 1408932 w 2563438"/>
                    <a:gd name="connsiteY40" fmla="*/ 1402089 h 2585786"/>
                    <a:gd name="connsiteX41" fmla="*/ 1406265 w 2563438"/>
                    <a:gd name="connsiteY41" fmla="*/ 1398660 h 2585786"/>
                    <a:gd name="connsiteX42" fmla="*/ 1408932 w 2563438"/>
                    <a:gd name="connsiteY42" fmla="*/ 1402089 h 2585786"/>
                    <a:gd name="connsiteX0" fmla="*/ 1536948 w 1828515"/>
                    <a:gd name="connsiteY0" fmla="*/ 1063761 h 1923939"/>
                    <a:gd name="connsiteX1" fmla="*/ 1818031 w 1828515"/>
                    <a:gd name="connsiteY1" fmla="*/ 856783 h 1923939"/>
                    <a:gd name="connsiteX2" fmla="*/ 1533519 w 1828515"/>
                    <a:gd name="connsiteY2" fmla="*/ 893168 h 1923939"/>
                    <a:gd name="connsiteX3" fmla="*/ 1229862 w 1828515"/>
                    <a:gd name="connsiteY3" fmla="*/ 817540 h 1923939"/>
                    <a:gd name="connsiteX4" fmla="*/ 1665726 w 1828515"/>
                    <a:gd name="connsiteY4" fmla="*/ 448351 h 1923939"/>
                    <a:gd name="connsiteX5" fmla="*/ 1568190 w 1828515"/>
                    <a:gd name="connsiteY5" fmla="*/ 333574 h 1923939"/>
                    <a:gd name="connsiteX6" fmla="*/ 1120515 w 1828515"/>
                    <a:gd name="connsiteY6" fmla="*/ 652186 h 1923939"/>
                    <a:gd name="connsiteX7" fmla="*/ 1165378 w 1828515"/>
                    <a:gd name="connsiteY7" fmla="*/ 368436 h 1923939"/>
                    <a:gd name="connsiteX8" fmla="*/ 900869 w 1828515"/>
                    <a:gd name="connsiteY8" fmla="*/ 118976 h 1923939"/>
                    <a:gd name="connsiteX9" fmla="*/ 923443 w 1828515"/>
                    <a:gd name="connsiteY9" fmla="*/ 560079 h 1923939"/>
                    <a:gd name="connsiteX10" fmla="*/ 365850 w 1828515"/>
                    <a:gd name="connsiteY10" fmla="*/ 133740 h 1923939"/>
                    <a:gd name="connsiteX11" fmla="*/ 519774 w 1828515"/>
                    <a:gd name="connsiteY11" fmla="*/ 523693 h 1923939"/>
                    <a:gd name="connsiteX12" fmla="*/ 601974 w 1828515"/>
                    <a:gd name="connsiteY12" fmla="*/ 824017 h 1923939"/>
                    <a:gd name="connsiteX13" fmla="*/ 365945 w 1828515"/>
                    <a:gd name="connsiteY13" fmla="*/ 786869 h 1923939"/>
                    <a:gd name="connsiteX14" fmla="*/ 6757 w 1828515"/>
                    <a:gd name="connsiteY14" fmla="*/ 710383 h 1923939"/>
                    <a:gd name="connsiteX15" fmla="*/ 443955 w 1828515"/>
                    <a:gd name="connsiteY15" fmla="*/ 1060332 h 1923939"/>
                    <a:gd name="connsiteX16" fmla="*/ 160681 w 1828515"/>
                    <a:gd name="connsiteY16" fmla="*/ 1302362 h 1923939"/>
                    <a:gd name="connsiteX17" fmla="*/ 52287 w 1828515"/>
                    <a:gd name="connsiteY17" fmla="*/ 1502006 h 1923939"/>
                    <a:gd name="connsiteX18" fmla="*/ 424714 w 1828515"/>
                    <a:gd name="connsiteY18" fmla="*/ 1246641 h 1923939"/>
                    <a:gd name="connsiteX19" fmla="*/ 425571 w 1828515"/>
                    <a:gd name="connsiteY19" fmla="*/ 1245879 h 1923939"/>
                    <a:gd name="connsiteX20" fmla="*/ 440716 w 1828515"/>
                    <a:gd name="connsiteY20" fmla="*/ 1234639 h 1923939"/>
                    <a:gd name="connsiteX21" fmla="*/ 655695 w 1828515"/>
                    <a:gd name="connsiteY21" fmla="*/ 1275978 h 1923939"/>
                    <a:gd name="connsiteX22" fmla="*/ 646932 w 1828515"/>
                    <a:gd name="connsiteY22" fmla="*/ 1421330 h 1923939"/>
                    <a:gd name="connsiteX23" fmla="*/ 856768 w 1828515"/>
                    <a:gd name="connsiteY23" fmla="*/ 1923106 h 1923939"/>
                    <a:gd name="connsiteX24" fmla="*/ 850196 w 1828515"/>
                    <a:gd name="connsiteY24" fmla="*/ 1587922 h 1923939"/>
                    <a:gd name="connsiteX25" fmla="*/ 843719 w 1828515"/>
                    <a:gd name="connsiteY25" fmla="*/ 1391802 h 1923939"/>
                    <a:gd name="connsiteX26" fmla="*/ 843719 w 1828515"/>
                    <a:gd name="connsiteY26" fmla="*/ 1391802 h 1923939"/>
                    <a:gd name="connsiteX27" fmla="*/ 954495 w 1828515"/>
                    <a:gd name="connsiteY27" fmla="*/ 1279216 h 1923939"/>
                    <a:gd name="connsiteX28" fmla="*/ 1510160 w 1828515"/>
                    <a:gd name="connsiteY28" fmla="*/ 1572079 h 1923939"/>
                    <a:gd name="connsiteX29" fmla="*/ 1536948 w 1828515"/>
                    <a:gd name="connsiteY29" fmla="*/ 1063666 h 1923939"/>
                    <a:gd name="connsiteX30" fmla="*/ 1536948 w 1828515"/>
                    <a:gd name="connsiteY30" fmla="*/ 1063761 h 1923939"/>
                    <a:gd name="connsiteX31" fmla="*/ 1427125 w 1828515"/>
                    <a:gd name="connsiteY31" fmla="*/ 962224 h 1923939"/>
                    <a:gd name="connsiteX32" fmla="*/ 1425696 w 1828515"/>
                    <a:gd name="connsiteY32" fmla="*/ 962796 h 1923939"/>
                    <a:gd name="connsiteX33" fmla="*/ 1427125 w 1828515"/>
                    <a:gd name="connsiteY33" fmla="*/ 962224 h 1923939"/>
                    <a:gd name="connsiteX34" fmla="*/ 1365975 w 1828515"/>
                    <a:gd name="connsiteY34" fmla="*/ 581034 h 1923939"/>
                    <a:gd name="connsiteX35" fmla="*/ 1365213 w 1828515"/>
                    <a:gd name="connsiteY35" fmla="*/ 581034 h 1923939"/>
                    <a:gd name="connsiteX36" fmla="*/ 1365975 w 1828515"/>
                    <a:gd name="connsiteY36" fmla="*/ 581034 h 1923939"/>
                    <a:gd name="connsiteX37" fmla="*/ 543777 w 1828515"/>
                    <a:gd name="connsiteY37" fmla="*/ 402345 h 1923939"/>
                    <a:gd name="connsiteX38" fmla="*/ 543300 w 1828515"/>
                    <a:gd name="connsiteY38" fmla="*/ 406155 h 1923939"/>
                    <a:gd name="connsiteX39" fmla="*/ 543777 w 1828515"/>
                    <a:gd name="connsiteY39" fmla="*/ 402345 h 1923939"/>
                    <a:gd name="connsiteX40" fmla="*/ 1408932 w 1828515"/>
                    <a:gd name="connsiteY40" fmla="*/ 1402089 h 1923939"/>
                    <a:gd name="connsiteX41" fmla="*/ 1406265 w 1828515"/>
                    <a:gd name="connsiteY41" fmla="*/ 1398660 h 1923939"/>
                    <a:gd name="connsiteX42" fmla="*/ 1408932 w 1828515"/>
                    <a:gd name="connsiteY42" fmla="*/ 1402089 h 192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28515" h="1923939">
                      <a:moveTo>
                        <a:pt x="1536948" y="1063761"/>
                      </a:moveTo>
                      <a:cubicBezTo>
                        <a:pt x="1613815" y="1055284"/>
                        <a:pt x="1884801" y="974131"/>
                        <a:pt x="1818031" y="856783"/>
                      </a:cubicBezTo>
                      <a:cubicBezTo>
                        <a:pt x="1770311" y="772867"/>
                        <a:pt x="1607529" y="871070"/>
                        <a:pt x="1533519" y="893168"/>
                      </a:cubicBezTo>
                      <a:cubicBezTo>
                        <a:pt x="1142328" y="1010230"/>
                        <a:pt x="1165759" y="844876"/>
                        <a:pt x="1229862" y="817540"/>
                      </a:cubicBezTo>
                      <a:cubicBezTo>
                        <a:pt x="1549902" y="681237"/>
                        <a:pt x="1620292" y="542267"/>
                        <a:pt x="1665726" y="448351"/>
                      </a:cubicBezTo>
                      <a:cubicBezTo>
                        <a:pt x="1788218" y="195176"/>
                        <a:pt x="1676585" y="110689"/>
                        <a:pt x="1568190" y="333574"/>
                      </a:cubicBezTo>
                      <a:cubicBezTo>
                        <a:pt x="1530281" y="411394"/>
                        <a:pt x="1297299" y="686380"/>
                        <a:pt x="1120515" y="652186"/>
                      </a:cubicBezTo>
                      <a:cubicBezTo>
                        <a:pt x="1018217" y="632374"/>
                        <a:pt x="1150043" y="560079"/>
                        <a:pt x="1165378" y="368436"/>
                      </a:cubicBezTo>
                      <a:cubicBezTo>
                        <a:pt x="1217194" y="29917"/>
                        <a:pt x="728085" y="-124959"/>
                        <a:pt x="900869" y="118976"/>
                      </a:cubicBezTo>
                      <a:cubicBezTo>
                        <a:pt x="1077462" y="368436"/>
                        <a:pt x="979641" y="511120"/>
                        <a:pt x="923443" y="560079"/>
                      </a:cubicBezTo>
                      <a:cubicBezTo>
                        <a:pt x="782664" y="682570"/>
                        <a:pt x="743040" y="556364"/>
                        <a:pt x="365850" y="133740"/>
                      </a:cubicBezTo>
                      <a:cubicBezTo>
                        <a:pt x="298222" y="58016"/>
                        <a:pt x="160681" y="202891"/>
                        <a:pt x="519774" y="523693"/>
                      </a:cubicBezTo>
                      <a:cubicBezTo>
                        <a:pt x="585115" y="582082"/>
                        <a:pt x="690938" y="737434"/>
                        <a:pt x="601974" y="824017"/>
                      </a:cubicBezTo>
                      <a:cubicBezTo>
                        <a:pt x="529489" y="894502"/>
                        <a:pt x="427667" y="835161"/>
                        <a:pt x="365945" y="786869"/>
                      </a:cubicBezTo>
                      <a:cubicBezTo>
                        <a:pt x="102960" y="581034"/>
                        <a:pt x="-32772" y="632945"/>
                        <a:pt x="6757" y="710383"/>
                      </a:cubicBezTo>
                      <a:cubicBezTo>
                        <a:pt x="60954" y="816778"/>
                        <a:pt x="559779" y="913266"/>
                        <a:pt x="443955" y="1060332"/>
                      </a:cubicBezTo>
                      <a:cubicBezTo>
                        <a:pt x="356991" y="1170631"/>
                        <a:pt x="275838" y="1215875"/>
                        <a:pt x="160681" y="1302362"/>
                      </a:cubicBezTo>
                      <a:cubicBezTo>
                        <a:pt x="134487" y="1322079"/>
                        <a:pt x="-94017" y="1433807"/>
                        <a:pt x="52287" y="1502006"/>
                      </a:cubicBezTo>
                      <a:cubicBezTo>
                        <a:pt x="222689" y="1581349"/>
                        <a:pt x="317653" y="1335128"/>
                        <a:pt x="424714" y="1246641"/>
                      </a:cubicBezTo>
                      <a:cubicBezTo>
                        <a:pt x="425000" y="1246355"/>
                        <a:pt x="425286" y="1246165"/>
                        <a:pt x="425571" y="1245879"/>
                      </a:cubicBezTo>
                      <a:cubicBezTo>
                        <a:pt x="430620" y="1241783"/>
                        <a:pt x="435668" y="1237973"/>
                        <a:pt x="440716" y="1234639"/>
                      </a:cubicBezTo>
                      <a:cubicBezTo>
                        <a:pt x="511011" y="1188157"/>
                        <a:pt x="628168" y="1196254"/>
                        <a:pt x="655695" y="1275978"/>
                      </a:cubicBezTo>
                      <a:cubicBezTo>
                        <a:pt x="671697" y="1322365"/>
                        <a:pt x="651219" y="1372466"/>
                        <a:pt x="646932" y="1421330"/>
                      </a:cubicBezTo>
                      <a:cubicBezTo>
                        <a:pt x="633216" y="1578587"/>
                        <a:pt x="754470" y="1943680"/>
                        <a:pt x="856768" y="1923106"/>
                      </a:cubicBezTo>
                      <a:cubicBezTo>
                        <a:pt x="923348" y="1909676"/>
                        <a:pt x="878676" y="1671932"/>
                        <a:pt x="850196" y="1587922"/>
                      </a:cubicBezTo>
                      <a:cubicBezTo>
                        <a:pt x="827336" y="1520485"/>
                        <a:pt x="822764" y="1450190"/>
                        <a:pt x="843719" y="1391802"/>
                      </a:cubicBezTo>
                      <a:lnTo>
                        <a:pt x="843719" y="1391802"/>
                      </a:lnTo>
                      <a:cubicBezTo>
                        <a:pt x="861340" y="1343034"/>
                        <a:pt x="896773" y="1302553"/>
                        <a:pt x="954495" y="1279216"/>
                      </a:cubicBezTo>
                      <a:cubicBezTo>
                        <a:pt x="1178427" y="1212160"/>
                        <a:pt x="1288514" y="1670282"/>
                        <a:pt x="1510160" y="1572079"/>
                      </a:cubicBezTo>
                      <a:cubicBezTo>
                        <a:pt x="1690659" y="1503975"/>
                        <a:pt x="722656" y="1013183"/>
                        <a:pt x="1536948" y="1063666"/>
                      </a:cubicBezTo>
                      <a:lnTo>
                        <a:pt x="1536948" y="1063761"/>
                      </a:lnTo>
                      <a:close/>
                      <a:moveTo>
                        <a:pt x="1427125" y="962224"/>
                      </a:moveTo>
                      <a:cubicBezTo>
                        <a:pt x="1426554" y="962510"/>
                        <a:pt x="1425982" y="962701"/>
                        <a:pt x="1425696" y="962796"/>
                      </a:cubicBezTo>
                      <a:cubicBezTo>
                        <a:pt x="1425982" y="962701"/>
                        <a:pt x="1426458" y="962510"/>
                        <a:pt x="1427125" y="962224"/>
                      </a:cubicBezTo>
                      <a:close/>
                      <a:moveTo>
                        <a:pt x="1365975" y="581034"/>
                      </a:moveTo>
                      <a:lnTo>
                        <a:pt x="1365213" y="581034"/>
                      </a:lnTo>
                      <a:lnTo>
                        <a:pt x="1365975" y="581034"/>
                      </a:lnTo>
                      <a:close/>
                      <a:moveTo>
                        <a:pt x="543777" y="402345"/>
                      </a:moveTo>
                      <a:cubicBezTo>
                        <a:pt x="543777" y="402345"/>
                        <a:pt x="543777" y="404155"/>
                        <a:pt x="543300" y="406155"/>
                      </a:cubicBezTo>
                      <a:cubicBezTo>
                        <a:pt x="543300" y="404250"/>
                        <a:pt x="543491" y="402535"/>
                        <a:pt x="543777" y="402345"/>
                      </a:cubicBezTo>
                      <a:close/>
                      <a:moveTo>
                        <a:pt x="1408932" y="1402089"/>
                      </a:moveTo>
                      <a:cubicBezTo>
                        <a:pt x="1408932" y="1402089"/>
                        <a:pt x="1407408" y="1400565"/>
                        <a:pt x="1406265" y="1398660"/>
                      </a:cubicBezTo>
                      <a:cubicBezTo>
                        <a:pt x="1407694" y="1400184"/>
                        <a:pt x="1409028" y="1401708"/>
                        <a:pt x="1408932" y="1402089"/>
                      </a:cubicBezTo>
                      <a:close/>
                    </a:path>
                  </a:pathLst>
                </a:custGeom>
                <a:solidFill>
                  <a:srgbClr val="009EB0">
                    <a:alpha val="61176"/>
                  </a:srgbClr>
                </a:solidFill>
                <a:ln w="9525" cap="flat">
                  <a:solidFill>
                    <a:srgbClr val="007986"/>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929" name="Freeform: Shape 1213">
                  <a:extLst>
                    <a:ext uri="{FF2B5EF4-FFF2-40B4-BE49-F238E27FC236}">
                      <a16:creationId xmlns:a16="http://schemas.microsoft.com/office/drawing/2014/main" id="{DFC4B984-EB37-A0CC-544D-471D7393AE1C}"/>
                    </a:ext>
                  </a:extLst>
                </p:cNvPr>
                <p:cNvSpPr/>
                <p:nvPr/>
              </p:nvSpPr>
              <p:spPr>
                <a:xfrm rot="2933793">
                  <a:off x="5986946" y="1938735"/>
                  <a:ext cx="101225" cy="116923"/>
                </a:xfrm>
                <a:custGeom>
                  <a:avLst/>
                  <a:gdLst>
                    <a:gd name="connsiteX0" fmla="*/ 17236 w 196766"/>
                    <a:gd name="connsiteY0" fmla="*/ 47284 h 228357"/>
                    <a:gd name="connsiteX1" fmla="*/ 111446 w 196766"/>
                    <a:gd name="connsiteY1" fmla="*/ 228350 h 228357"/>
                    <a:gd name="connsiteX2" fmla="*/ 158352 w 196766"/>
                    <a:gd name="connsiteY2" fmla="*/ 22241 h 228357"/>
                    <a:gd name="connsiteX3" fmla="*/ 17236 w 196766"/>
                    <a:gd name="connsiteY3" fmla="*/ 47284 h 228357"/>
                  </a:gdLst>
                  <a:ahLst/>
                  <a:cxnLst>
                    <a:cxn ang="0">
                      <a:pos x="connsiteX0" y="connsiteY0"/>
                    </a:cxn>
                    <a:cxn ang="0">
                      <a:pos x="connsiteX1" y="connsiteY1"/>
                    </a:cxn>
                    <a:cxn ang="0">
                      <a:pos x="connsiteX2" y="connsiteY2"/>
                    </a:cxn>
                    <a:cxn ang="0">
                      <a:pos x="connsiteX3" y="connsiteY3"/>
                    </a:cxn>
                  </a:cxnLst>
                  <a:rect l="l" t="t" r="r" b="b"/>
                  <a:pathLst>
                    <a:path w="196766" h="228357">
                      <a:moveTo>
                        <a:pt x="17236" y="47284"/>
                      </a:moveTo>
                      <a:cubicBezTo>
                        <a:pt x="-18738" y="97967"/>
                        <a:pt x="-3434" y="229542"/>
                        <a:pt x="111446" y="228350"/>
                      </a:cubicBezTo>
                      <a:cubicBezTo>
                        <a:pt x="226327" y="226959"/>
                        <a:pt x="207246" y="52849"/>
                        <a:pt x="158352" y="22241"/>
                      </a:cubicBezTo>
                      <a:cubicBezTo>
                        <a:pt x="109459" y="-8367"/>
                        <a:pt x="60565" y="-13734"/>
                        <a:pt x="17236" y="47284"/>
                      </a:cubicBezTo>
                      <a:close/>
                    </a:path>
                  </a:pathLst>
                </a:custGeom>
                <a:solidFill>
                  <a:srgbClr val="007986"/>
                </a:solidFill>
                <a:ln w="1981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930" name="Freeform: Shape 1214">
                  <a:extLst>
                    <a:ext uri="{FF2B5EF4-FFF2-40B4-BE49-F238E27FC236}">
                      <a16:creationId xmlns:a16="http://schemas.microsoft.com/office/drawing/2014/main" id="{EEE7C0CA-A8F8-6AC8-6BB3-2F1861FC58FF}"/>
                    </a:ext>
                  </a:extLst>
                </p:cNvPr>
                <p:cNvSpPr/>
                <p:nvPr/>
              </p:nvSpPr>
              <p:spPr>
                <a:xfrm rot="13569178">
                  <a:off x="6013297" y="1939708"/>
                  <a:ext cx="32726" cy="70495"/>
                </a:xfrm>
                <a:custGeom>
                  <a:avLst/>
                  <a:gdLst>
                    <a:gd name="connsiteX0" fmla="*/ 21670 w 116516"/>
                    <a:gd name="connsiteY0" fmla="*/ 83698 h 191264"/>
                    <a:gd name="connsiteX1" fmla="*/ 111491 w 116516"/>
                    <a:gd name="connsiteY1" fmla="*/ 92938 h 191264"/>
                    <a:gd name="connsiteX2" fmla="*/ 620 w 116516"/>
                    <a:gd name="connsiteY2" fmla="*/ 183901 h 191264"/>
                    <a:gd name="connsiteX3" fmla="*/ 21670 w 116516"/>
                    <a:gd name="connsiteY3" fmla="*/ 83794 h 191264"/>
                  </a:gdLst>
                  <a:ahLst/>
                  <a:cxnLst>
                    <a:cxn ang="0">
                      <a:pos x="connsiteX0" y="connsiteY0"/>
                    </a:cxn>
                    <a:cxn ang="0">
                      <a:pos x="connsiteX1" y="connsiteY1"/>
                    </a:cxn>
                    <a:cxn ang="0">
                      <a:pos x="connsiteX2" y="connsiteY2"/>
                    </a:cxn>
                    <a:cxn ang="0">
                      <a:pos x="connsiteX3" y="connsiteY3"/>
                    </a:cxn>
                  </a:cxnLst>
                  <a:rect l="l" t="t" r="r" b="b"/>
                  <a:pathLst>
                    <a:path w="116516" h="191264">
                      <a:moveTo>
                        <a:pt x="21670" y="83698"/>
                      </a:moveTo>
                      <a:cubicBezTo>
                        <a:pt x="11002" y="-45842"/>
                        <a:pt x="143590" y="-10980"/>
                        <a:pt x="111491" y="92938"/>
                      </a:cubicBezTo>
                      <a:cubicBezTo>
                        <a:pt x="98251" y="135800"/>
                        <a:pt x="9764" y="215905"/>
                        <a:pt x="620" y="183901"/>
                      </a:cubicBezTo>
                      <a:cubicBezTo>
                        <a:pt x="-4810" y="165042"/>
                        <a:pt x="27385" y="152564"/>
                        <a:pt x="21670" y="83794"/>
                      </a:cubicBezTo>
                      <a:close/>
                    </a:path>
                  </a:pathLst>
                </a:custGeom>
                <a:solidFill>
                  <a:srgbClr val="FBF9FE"/>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grpSp>
          <p:sp>
            <p:nvSpPr>
              <p:cNvPr id="2102" name="TextBox 2101">
                <a:extLst>
                  <a:ext uri="{FF2B5EF4-FFF2-40B4-BE49-F238E27FC236}">
                    <a16:creationId xmlns:a16="http://schemas.microsoft.com/office/drawing/2014/main" id="{871284C1-60F1-0E83-6681-27186A1102A2}"/>
                  </a:ext>
                </a:extLst>
              </p:cNvPr>
              <p:cNvSpPr txBox="1"/>
              <p:nvPr/>
            </p:nvSpPr>
            <p:spPr>
              <a:xfrm>
                <a:off x="8497690" y="1295678"/>
                <a:ext cx="260883" cy="19114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DC</a:t>
                </a:r>
              </a:p>
            </p:txBody>
          </p:sp>
          <p:sp>
            <p:nvSpPr>
              <p:cNvPr id="2103" name="!!Mast down arrow">
                <a:extLst>
                  <a:ext uri="{FF2B5EF4-FFF2-40B4-BE49-F238E27FC236}">
                    <a16:creationId xmlns:a16="http://schemas.microsoft.com/office/drawing/2014/main" id="{44569CB1-C2F9-C578-0BE2-8D5DF32CCD14}"/>
                  </a:ext>
                </a:extLst>
              </p:cNvPr>
              <p:cNvSpPr/>
              <p:nvPr/>
            </p:nvSpPr>
            <p:spPr>
              <a:xfrm>
                <a:off x="9061409" y="1502781"/>
                <a:ext cx="165333" cy="82224"/>
              </a:xfrm>
              <a:prstGeom prst="rightArrow">
                <a:avLst>
                  <a:gd name="adj1" fmla="val 25390"/>
                  <a:gd name="adj2" fmla="val 65381"/>
                </a:avLst>
              </a:prstGeom>
              <a:solidFill>
                <a:srgbClr val="7F134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grpSp>
            <p:nvGrpSpPr>
              <p:cNvPr id="2104" name="Group 2103">
                <a:extLst>
                  <a:ext uri="{FF2B5EF4-FFF2-40B4-BE49-F238E27FC236}">
                    <a16:creationId xmlns:a16="http://schemas.microsoft.com/office/drawing/2014/main" id="{E140BADA-8911-098C-DFE5-08961E44F24A}"/>
                  </a:ext>
                </a:extLst>
              </p:cNvPr>
              <p:cNvGrpSpPr/>
              <p:nvPr/>
            </p:nvGrpSpPr>
            <p:grpSpPr>
              <a:xfrm>
                <a:off x="8491254" y="1954405"/>
                <a:ext cx="1587219" cy="515680"/>
                <a:chOff x="2856788" y="4739714"/>
                <a:chExt cx="2047494" cy="665221"/>
              </a:xfrm>
            </p:grpSpPr>
            <p:sp>
              <p:nvSpPr>
                <p:cNvPr id="2921" name="TextBox 2920">
                  <a:extLst>
                    <a:ext uri="{FF2B5EF4-FFF2-40B4-BE49-F238E27FC236}">
                      <a16:creationId xmlns:a16="http://schemas.microsoft.com/office/drawing/2014/main" id="{63380156-A5D3-8AF8-70BB-809B3E5CE405}"/>
                    </a:ext>
                  </a:extLst>
                </p:cNvPr>
                <p:cNvSpPr txBox="1"/>
                <p:nvPr/>
              </p:nvSpPr>
              <p:spPr>
                <a:xfrm>
                  <a:off x="4094267" y="5158363"/>
                  <a:ext cx="810015" cy="246572"/>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US"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ILC1</a:t>
                  </a:r>
                </a:p>
              </p:txBody>
            </p:sp>
            <p:sp>
              <p:nvSpPr>
                <p:cNvPr id="2922" name="!!Mast down arrow">
                  <a:extLst>
                    <a:ext uri="{FF2B5EF4-FFF2-40B4-BE49-F238E27FC236}">
                      <a16:creationId xmlns:a16="http://schemas.microsoft.com/office/drawing/2014/main" id="{07AC684F-F88B-5A20-7154-03407C4B075F}"/>
                    </a:ext>
                  </a:extLst>
                </p:cNvPr>
                <p:cNvSpPr/>
                <p:nvPr/>
              </p:nvSpPr>
              <p:spPr>
                <a:xfrm>
                  <a:off x="3604841" y="4933006"/>
                  <a:ext cx="213277" cy="106068"/>
                </a:xfrm>
                <a:prstGeom prst="rightArrow">
                  <a:avLst>
                    <a:gd name="adj1" fmla="val 25390"/>
                    <a:gd name="adj2" fmla="val 65381"/>
                  </a:avLst>
                </a:prstGeom>
                <a:solidFill>
                  <a:srgbClr val="7F134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grpSp>
              <p:nvGrpSpPr>
                <p:cNvPr id="2923" name="Group 2922">
                  <a:extLst>
                    <a:ext uri="{FF2B5EF4-FFF2-40B4-BE49-F238E27FC236}">
                      <a16:creationId xmlns:a16="http://schemas.microsoft.com/office/drawing/2014/main" id="{9F687821-C9A3-8F5A-C462-21E38205D95A}"/>
                    </a:ext>
                  </a:extLst>
                </p:cNvPr>
                <p:cNvGrpSpPr/>
                <p:nvPr/>
              </p:nvGrpSpPr>
              <p:grpSpPr>
                <a:xfrm>
                  <a:off x="3072348" y="4895945"/>
                  <a:ext cx="404913" cy="384830"/>
                  <a:chOff x="5762390" y="1738456"/>
                  <a:chExt cx="540383" cy="513580"/>
                </a:xfrm>
              </p:grpSpPr>
              <p:sp>
                <p:nvSpPr>
                  <p:cNvPr id="2925" name="Freeform: Shape 1219">
                    <a:extLst>
                      <a:ext uri="{FF2B5EF4-FFF2-40B4-BE49-F238E27FC236}">
                        <a16:creationId xmlns:a16="http://schemas.microsoft.com/office/drawing/2014/main" id="{E10B0170-DFD3-A4C4-F6CF-AAEE0C23AA04}"/>
                      </a:ext>
                    </a:extLst>
                  </p:cNvPr>
                  <p:cNvSpPr/>
                  <p:nvPr/>
                </p:nvSpPr>
                <p:spPr>
                  <a:xfrm rot="13569178">
                    <a:off x="5775792" y="1725054"/>
                    <a:ext cx="513580" cy="540383"/>
                  </a:xfrm>
                  <a:custGeom>
                    <a:avLst/>
                    <a:gdLst>
                      <a:gd name="connsiteX0" fmla="*/ 1536948 w 1828515"/>
                      <a:gd name="connsiteY0" fmla="*/ 1063761 h 1923941"/>
                      <a:gd name="connsiteX1" fmla="*/ 1818031 w 1828515"/>
                      <a:gd name="connsiteY1" fmla="*/ 856783 h 1923941"/>
                      <a:gd name="connsiteX2" fmla="*/ 1533519 w 1828515"/>
                      <a:gd name="connsiteY2" fmla="*/ 893168 h 1923941"/>
                      <a:gd name="connsiteX3" fmla="*/ 1229862 w 1828515"/>
                      <a:gd name="connsiteY3" fmla="*/ 817540 h 1923941"/>
                      <a:gd name="connsiteX4" fmla="*/ 1665726 w 1828515"/>
                      <a:gd name="connsiteY4" fmla="*/ 448351 h 1923941"/>
                      <a:gd name="connsiteX5" fmla="*/ 1568190 w 1828515"/>
                      <a:gd name="connsiteY5" fmla="*/ 333574 h 1923941"/>
                      <a:gd name="connsiteX6" fmla="*/ 1120515 w 1828515"/>
                      <a:gd name="connsiteY6" fmla="*/ 652186 h 1923941"/>
                      <a:gd name="connsiteX7" fmla="*/ 1165378 w 1828515"/>
                      <a:gd name="connsiteY7" fmla="*/ 368436 h 1923941"/>
                      <a:gd name="connsiteX8" fmla="*/ 900869 w 1828515"/>
                      <a:gd name="connsiteY8" fmla="*/ 118976 h 1923941"/>
                      <a:gd name="connsiteX9" fmla="*/ 923443 w 1828515"/>
                      <a:gd name="connsiteY9" fmla="*/ 560079 h 1923941"/>
                      <a:gd name="connsiteX10" fmla="*/ 365850 w 1828515"/>
                      <a:gd name="connsiteY10" fmla="*/ 133740 h 1923941"/>
                      <a:gd name="connsiteX11" fmla="*/ 519774 w 1828515"/>
                      <a:gd name="connsiteY11" fmla="*/ 523693 h 1923941"/>
                      <a:gd name="connsiteX12" fmla="*/ 601974 w 1828515"/>
                      <a:gd name="connsiteY12" fmla="*/ 824017 h 1923941"/>
                      <a:gd name="connsiteX13" fmla="*/ 365945 w 1828515"/>
                      <a:gd name="connsiteY13" fmla="*/ 786869 h 1923941"/>
                      <a:gd name="connsiteX14" fmla="*/ 6757 w 1828515"/>
                      <a:gd name="connsiteY14" fmla="*/ 710383 h 1923941"/>
                      <a:gd name="connsiteX15" fmla="*/ 443955 w 1828515"/>
                      <a:gd name="connsiteY15" fmla="*/ 1060332 h 1923941"/>
                      <a:gd name="connsiteX16" fmla="*/ 160681 w 1828515"/>
                      <a:gd name="connsiteY16" fmla="*/ 1302362 h 1923941"/>
                      <a:gd name="connsiteX17" fmla="*/ 52287 w 1828515"/>
                      <a:gd name="connsiteY17" fmla="*/ 1502006 h 1923941"/>
                      <a:gd name="connsiteX18" fmla="*/ 424714 w 1828515"/>
                      <a:gd name="connsiteY18" fmla="*/ 1246641 h 1923941"/>
                      <a:gd name="connsiteX19" fmla="*/ 425571 w 1828515"/>
                      <a:gd name="connsiteY19" fmla="*/ 1245879 h 1923941"/>
                      <a:gd name="connsiteX20" fmla="*/ 440716 w 1828515"/>
                      <a:gd name="connsiteY20" fmla="*/ 1234639 h 1923941"/>
                      <a:gd name="connsiteX21" fmla="*/ 655695 w 1828515"/>
                      <a:gd name="connsiteY21" fmla="*/ 1275978 h 1923941"/>
                      <a:gd name="connsiteX22" fmla="*/ 646932 w 1828515"/>
                      <a:gd name="connsiteY22" fmla="*/ 1421330 h 1923941"/>
                      <a:gd name="connsiteX23" fmla="*/ 856768 w 1828515"/>
                      <a:gd name="connsiteY23" fmla="*/ 1923106 h 1923941"/>
                      <a:gd name="connsiteX24" fmla="*/ 850196 w 1828515"/>
                      <a:gd name="connsiteY24" fmla="*/ 1587922 h 1923941"/>
                      <a:gd name="connsiteX25" fmla="*/ 843719 w 1828515"/>
                      <a:gd name="connsiteY25" fmla="*/ 1391802 h 1923941"/>
                      <a:gd name="connsiteX26" fmla="*/ 843719 w 1828515"/>
                      <a:gd name="connsiteY26" fmla="*/ 1391802 h 1923941"/>
                      <a:gd name="connsiteX27" fmla="*/ 954495 w 1828515"/>
                      <a:gd name="connsiteY27" fmla="*/ 1279216 h 1923941"/>
                      <a:gd name="connsiteX28" fmla="*/ 1614672 w 1828515"/>
                      <a:gd name="connsiteY28" fmla="*/ 1670694 h 1923941"/>
                      <a:gd name="connsiteX29" fmla="*/ 1536948 w 1828515"/>
                      <a:gd name="connsiteY29" fmla="*/ 1063666 h 1923941"/>
                      <a:gd name="connsiteX30" fmla="*/ 1427125 w 1828515"/>
                      <a:gd name="connsiteY30" fmla="*/ 962224 h 1923941"/>
                      <a:gd name="connsiteX31" fmla="*/ 1425696 w 1828515"/>
                      <a:gd name="connsiteY31" fmla="*/ 962796 h 1923941"/>
                      <a:gd name="connsiteX32" fmla="*/ 1427125 w 1828515"/>
                      <a:gd name="connsiteY32" fmla="*/ 962224 h 1923941"/>
                      <a:gd name="connsiteX33" fmla="*/ 1365975 w 1828515"/>
                      <a:gd name="connsiteY33" fmla="*/ 581034 h 1923941"/>
                      <a:gd name="connsiteX34" fmla="*/ 1365213 w 1828515"/>
                      <a:gd name="connsiteY34" fmla="*/ 581034 h 1923941"/>
                      <a:gd name="connsiteX35" fmla="*/ 1365975 w 1828515"/>
                      <a:gd name="connsiteY35" fmla="*/ 581034 h 1923941"/>
                      <a:gd name="connsiteX36" fmla="*/ 543777 w 1828515"/>
                      <a:gd name="connsiteY36" fmla="*/ 402345 h 1923941"/>
                      <a:gd name="connsiteX37" fmla="*/ 543300 w 1828515"/>
                      <a:gd name="connsiteY37" fmla="*/ 406155 h 1923941"/>
                      <a:gd name="connsiteX38" fmla="*/ 543777 w 1828515"/>
                      <a:gd name="connsiteY38" fmla="*/ 402345 h 1923941"/>
                      <a:gd name="connsiteX39" fmla="*/ 1408932 w 1828515"/>
                      <a:gd name="connsiteY39" fmla="*/ 1402089 h 1923941"/>
                      <a:gd name="connsiteX40" fmla="*/ 1406265 w 1828515"/>
                      <a:gd name="connsiteY40" fmla="*/ 1398660 h 1923941"/>
                      <a:gd name="connsiteX41" fmla="*/ 1408932 w 1828515"/>
                      <a:gd name="connsiteY41" fmla="*/ 1402089 h 1923941"/>
                      <a:gd name="connsiteX0" fmla="*/ 1536948 w 2296241"/>
                      <a:gd name="connsiteY0" fmla="*/ 1063761 h 2308314"/>
                      <a:gd name="connsiteX1" fmla="*/ 1818031 w 2296241"/>
                      <a:gd name="connsiteY1" fmla="*/ 856783 h 2308314"/>
                      <a:gd name="connsiteX2" fmla="*/ 1533519 w 2296241"/>
                      <a:gd name="connsiteY2" fmla="*/ 893168 h 2308314"/>
                      <a:gd name="connsiteX3" fmla="*/ 1229862 w 2296241"/>
                      <a:gd name="connsiteY3" fmla="*/ 817540 h 2308314"/>
                      <a:gd name="connsiteX4" fmla="*/ 1665726 w 2296241"/>
                      <a:gd name="connsiteY4" fmla="*/ 448351 h 2308314"/>
                      <a:gd name="connsiteX5" fmla="*/ 1568190 w 2296241"/>
                      <a:gd name="connsiteY5" fmla="*/ 333574 h 2308314"/>
                      <a:gd name="connsiteX6" fmla="*/ 1120515 w 2296241"/>
                      <a:gd name="connsiteY6" fmla="*/ 652186 h 2308314"/>
                      <a:gd name="connsiteX7" fmla="*/ 1165378 w 2296241"/>
                      <a:gd name="connsiteY7" fmla="*/ 368436 h 2308314"/>
                      <a:gd name="connsiteX8" fmla="*/ 900869 w 2296241"/>
                      <a:gd name="connsiteY8" fmla="*/ 118976 h 2308314"/>
                      <a:gd name="connsiteX9" fmla="*/ 923443 w 2296241"/>
                      <a:gd name="connsiteY9" fmla="*/ 560079 h 2308314"/>
                      <a:gd name="connsiteX10" fmla="*/ 365850 w 2296241"/>
                      <a:gd name="connsiteY10" fmla="*/ 133740 h 2308314"/>
                      <a:gd name="connsiteX11" fmla="*/ 519774 w 2296241"/>
                      <a:gd name="connsiteY11" fmla="*/ 523693 h 2308314"/>
                      <a:gd name="connsiteX12" fmla="*/ 601974 w 2296241"/>
                      <a:gd name="connsiteY12" fmla="*/ 824017 h 2308314"/>
                      <a:gd name="connsiteX13" fmla="*/ 365945 w 2296241"/>
                      <a:gd name="connsiteY13" fmla="*/ 786869 h 2308314"/>
                      <a:gd name="connsiteX14" fmla="*/ 6757 w 2296241"/>
                      <a:gd name="connsiteY14" fmla="*/ 710383 h 2308314"/>
                      <a:gd name="connsiteX15" fmla="*/ 443955 w 2296241"/>
                      <a:gd name="connsiteY15" fmla="*/ 1060332 h 2308314"/>
                      <a:gd name="connsiteX16" fmla="*/ 160681 w 2296241"/>
                      <a:gd name="connsiteY16" fmla="*/ 1302362 h 2308314"/>
                      <a:gd name="connsiteX17" fmla="*/ 52287 w 2296241"/>
                      <a:gd name="connsiteY17" fmla="*/ 1502006 h 2308314"/>
                      <a:gd name="connsiteX18" fmla="*/ 424714 w 2296241"/>
                      <a:gd name="connsiteY18" fmla="*/ 1246641 h 2308314"/>
                      <a:gd name="connsiteX19" fmla="*/ 425571 w 2296241"/>
                      <a:gd name="connsiteY19" fmla="*/ 1245879 h 2308314"/>
                      <a:gd name="connsiteX20" fmla="*/ 440716 w 2296241"/>
                      <a:gd name="connsiteY20" fmla="*/ 1234639 h 2308314"/>
                      <a:gd name="connsiteX21" fmla="*/ 655695 w 2296241"/>
                      <a:gd name="connsiteY21" fmla="*/ 1275978 h 2308314"/>
                      <a:gd name="connsiteX22" fmla="*/ 646932 w 2296241"/>
                      <a:gd name="connsiteY22" fmla="*/ 1421330 h 2308314"/>
                      <a:gd name="connsiteX23" fmla="*/ 856768 w 2296241"/>
                      <a:gd name="connsiteY23" fmla="*/ 1923106 h 2308314"/>
                      <a:gd name="connsiteX24" fmla="*/ 850196 w 2296241"/>
                      <a:gd name="connsiteY24" fmla="*/ 1587922 h 2308314"/>
                      <a:gd name="connsiteX25" fmla="*/ 843719 w 2296241"/>
                      <a:gd name="connsiteY25" fmla="*/ 1391802 h 2308314"/>
                      <a:gd name="connsiteX26" fmla="*/ 843719 w 2296241"/>
                      <a:gd name="connsiteY26" fmla="*/ 1391802 h 2308314"/>
                      <a:gd name="connsiteX27" fmla="*/ 954495 w 2296241"/>
                      <a:gd name="connsiteY27" fmla="*/ 1279216 h 2308314"/>
                      <a:gd name="connsiteX28" fmla="*/ 2283016 w 2296241"/>
                      <a:gd name="connsiteY28" fmla="*/ 2302544 h 2308314"/>
                      <a:gd name="connsiteX29" fmla="*/ 1536948 w 2296241"/>
                      <a:gd name="connsiteY29" fmla="*/ 1063666 h 2308314"/>
                      <a:gd name="connsiteX30" fmla="*/ 1536948 w 2296241"/>
                      <a:gd name="connsiteY30" fmla="*/ 1063761 h 2308314"/>
                      <a:gd name="connsiteX31" fmla="*/ 1427125 w 2296241"/>
                      <a:gd name="connsiteY31" fmla="*/ 962224 h 2308314"/>
                      <a:gd name="connsiteX32" fmla="*/ 1425696 w 2296241"/>
                      <a:gd name="connsiteY32" fmla="*/ 962796 h 2308314"/>
                      <a:gd name="connsiteX33" fmla="*/ 1427125 w 2296241"/>
                      <a:gd name="connsiteY33" fmla="*/ 962224 h 2308314"/>
                      <a:gd name="connsiteX34" fmla="*/ 1365975 w 2296241"/>
                      <a:gd name="connsiteY34" fmla="*/ 581034 h 2308314"/>
                      <a:gd name="connsiteX35" fmla="*/ 1365213 w 2296241"/>
                      <a:gd name="connsiteY35" fmla="*/ 581034 h 2308314"/>
                      <a:gd name="connsiteX36" fmla="*/ 1365975 w 2296241"/>
                      <a:gd name="connsiteY36" fmla="*/ 581034 h 2308314"/>
                      <a:gd name="connsiteX37" fmla="*/ 543777 w 2296241"/>
                      <a:gd name="connsiteY37" fmla="*/ 402345 h 2308314"/>
                      <a:gd name="connsiteX38" fmla="*/ 543300 w 2296241"/>
                      <a:gd name="connsiteY38" fmla="*/ 406155 h 2308314"/>
                      <a:gd name="connsiteX39" fmla="*/ 543777 w 2296241"/>
                      <a:gd name="connsiteY39" fmla="*/ 402345 h 2308314"/>
                      <a:gd name="connsiteX40" fmla="*/ 1408932 w 2296241"/>
                      <a:gd name="connsiteY40" fmla="*/ 1402089 h 2308314"/>
                      <a:gd name="connsiteX41" fmla="*/ 1406265 w 2296241"/>
                      <a:gd name="connsiteY41" fmla="*/ 1398660 h 2308314"/>
                      <a:gd name="connsiteX42" fmla="*/ 1408932 w 2296241"/>
                      <a:gd name="connsiteY42" fmla="*/ 1402089 h 2308314"/>
                      <a:gd name="connsiteX0" fmla="*/ 1536948 w 2563438"/>
                      <a:gd name="connsiteY0" fmla="*/ 1063761 h 2585786"/>
                      <a:gd name="connsiteX1" fmla="*/ 1818031 w 2563438"/>
                      <a:gd name="connsiteY1" fmla="*/ 856783 h 2585786"/>
                      <a:gd name="connsiteX2" fmla="*/ 1533519 w 2563438"/>
                      <a:gd name="connsiteY2" fmla="*/ 893168 h 2585786"/>
                      <a:gd name="connsiteX3" fmla="*/ 1229862 w 2563438"/>
                      <a:gd name="connsiteY3" fmla="*/ 817540 h 2585786"/>
                      <a:gd name="connsiteX4" fmla="*/ 1665726 w 2563438"/>
                      <a:gd name="connsiteY4" fmla="*/ 448351 h 2585786"/>
                      <a:gd name="connsiteX5" fmla="*/ 1568190 w 2563438"/>
                      <a:gd name="connsiteY5" fmla="*/ 333574 h 2585786"/>
                      <a:gd name="connsiteX6" fmla="*/ 1120515 w 2563438"/>
                      <a:gd name="connsiteY6" fmla="*/ 652186 h 2585786"/>
                      <a:gd name="connsiteX7" fmla="*/ 1165378 w 2563438"/>
                      <a:gd name="connsiteY7" fmla="*/ 368436 h 2585786"/>
                      <a:gd name="connsiteX8" fmla="*/ 900869 w 2563438"/>
                      <a:gd name="connsiteY8" fmla="*/ 118976 h 2585786"/>
                      <a:gd name="connsiteX9" fmla="*/ 923443 w 2563438"/>
                      <a:gd name="connsiteY9" fmla="*/ 560079 h 2585786"/>
                      <a:gd name="connsiteX10" fmla="*/ 365850 w 2563438"/>
                      <a:gd name="connsiteY10" fmla="*/ 133740 h 2585786"/>
                      <a:gd name="connsiteX11" fmla="*/ 519774 w 2563438"/>
                      <a:gd name="connsiteY11" fmla="*/ 523693 h 2585786"/>
                      <a:gd name="connsiteX12" fmla="*/ 601974 w 2563438"/>
                      <a:gd name="connsiteY12" fmla="*/ 824017 h 2585786"/>
                      <a:gd name="connsiteX13" fmla="*/ 365945 w 2563438"/>
                      <a:gd name="connsiteY13" fmla="*/ 786869 h 2585786"/>
                      <a:gd name="connsiteX14" fmla="*/ 6757 w 2563438"/>
                      <a:gd name="connsiteY14" fmla="*/ 710383 h 2585786"/>
                      <a:gd name="connsiteX15" fmla="*/ 443955 w 2563438"/>
                      <a:gd name="connsiteY15" fmla="*/ 1060332 h 2585786"/>
                      <a:gd name="connsiteX16" fmla="*/ 160681 w 2563438"/>
                      <a:gd name="connsiteY16" fmla="*/ 1302362 h 2585786"/>
                      <a:gd name="connsiteX17" fmla="*/ 52287 w 2563438"/>
                      <a:gd name="connsiteY17" fmla="*/ 1502006 h 2585786"/>
                      <a:gd name="connsiteX18" fmla="*/ 424714 w 2563438"/>
                      <a:gd name="connsiteY18" fmla="*/ 1246641 h 2585786"/>
                      <a:gd name="connsiteX19" fmla="*/ 425571 w 2563438"/>
                      <a:gd name="connsiteY19" fmla="*/ 1245879 h 2585786"/>
                      <a:gd name="connsiteX20" fmla="*/ 440716 w 2563438"/>
                      <a:gd name="connsiteY20" fmla="*/ 1234639 h 2585786"/>
                      <a:gd name="connsiteX21" fmla="*/ 655695 w 2563438"/>
                      <a:gd name="connsiteY21" fmla="*/ 1275978 h 2585786"/>
                      <a:gd name="connsiteX22" fmla="*/ 646932 w 2563438"/>
                      <a:gd name="connsiteY22" fmla="*/ 1421330 h 2585786"/>
                      <a:gd name="connsiteX23" fmla="*/ 856768 w 2563438"/>
                      <a:gd name="connsiteY23" fmla="*/ 1923106 h 2585786"/>
                      <a:gd name="connsiteX24" fmla="*/ 850196 w 2563438"/>
                      <a:gd name="connsiteY24" fmla="*/ 1587922 h 2585786"/>
                      <a:gd name="connsiteX25" fmla="*/ 843719 w 2563438"/>
                      <a:gd name="connsiteY25" fmla="*/ 1391802 h 2585786"/>
                      <a:gd name="connsiteX26" fmla="*/ 843719 w 2563438"/>
                      <a:gd name="connsiteY26" fmla="*/ 1391802 h 2585786"/>
                      <a:gd name="connsiteX27" fmla="*/ 954495 w 2563438"/>
                      <a:gd name="connsiteY27" fmla="*/ 1279216 h 2585786"/>
                      <a:gd name="connsiteX28" fmla="*/ 2551905 w 2563438"/>
                      <a:gd name="connsiteY28" fmla="*/ 2581065 h 2585786"/>
                      <a:gd name="connsiteX29" fmla="*/ 1536948 w 2563438"/>
                      <a:gd name="connsiteY29" fmla="*/ 1063666 h 2585786"/>
                      <a:gd name="connsiteX30" fmla="*/ 1536948 w 2563438"/>
                      <a:gd name="connsiteY30" fmla="*/ 1063761 h 2585786"/>
                      <a:gd name="connsiteX31" fmla="*/ 1427125 w 2563438"/>
                      <a:gd name="connsiteY31" fmla="*/ 962224 h 2585786"/>
                      <a:gd name="connsiteX32" fmla="*/ 1425696 w 2563438"/>
                      <a:gd name="connsiteY32" fmla="*/ 962796 h 2585786"/>
                      <a:gd name="connsiteX33" fmla="*/ 1427125 w 2563438"/>
                      <a:gd name="connsiteY33" fmla="*/ 962224 h 2585786"/>
                      <a:gd name="connsiteX34" fmla="*/ 1365975 w 2563438"/>
                      <a:gd name="connsiteY34" fmla="*/ 581034 h 2585786"/>
                      <a:gd name="connsiteX35" fmla="*/ 1365213 w 2563438"/>
                      <a:gd name="connsiteY35" fmla="*/ 581034 h 2585786"/>
                      <a:gd name="connsiteX36" fmla="*/ 1365975 w 2563438"/>
                      <a:gd name="connsiteY36" fmla="*/ 581034 h 2585786"/>
                      <a:gd name="connsiteX37" fmla="*/ 543777 w 2563438"/>
                      <a:gd name="connsiteY37" fmla="*/ 402345 h 2585786"/>
                      <a:gd name="connsiteX38" fmla="*/ 543300 w 2563438"/>
                      <a:gd name="connsiteY38" fmla="*/ 406155 h 2585786"/>
                      <a:gd name="connsiteX39" fmla="*/ 543777 w 2563438"/>
                      <a:gd name="connsiteY39" fmla="*/ 402345 h 2585786"/>
                      <a:gd name="connsiteX40" fmla="*/ 1408932 w 2563438"/>
                      <a:gd name="connsiteY40" fmla="*/ 1402089 h 2585786"/>
                      <a:gd name="connsiteX41" fmla="*/ 1406265 w 2563438"/>
                      <a:gd name="connsiteY41" fmla="*/ 1398660 h 2585786"/>
                      <a:gd name="connsiteX42" fmla="*/ 1408932 w 2563438"/>
                      <a:gd name="connsiteY42" fmla="*/ 1402089 h 2585786"/>
                      <a:gd name="connsiteX0" fmla="*/ 1536948 w 1828515"/>
                      <a:gd name="connsiteY0" fmla="*/ 1063761 h 1923939"/>
                      <a:gd name="connsiteX1" fmla="*/ 1818031 w 1828515"/>
                      <a:gd name="connsiteY1" fmla="*/ 856783 h 1923939"/>
                      <a:gd name="connsiteX2" fmla="*/ 1533519 w 1828515"/>
                      <a:gd name="connsiteY2" fmla="*/ 893168 h 1923939"/>
                      <a:gd name="connsiteX3" fmla="*/ 1229862 w 1828515"/>
                      <a:gd name="connsiteY3" fmla="*/ 817540 h 1923939"/>
                      <a:gd name="connsiteX4" fmla="*/ 1665726 w 1828515"/>
                      <a:gd name="connsiteY4" fmla="*/ 448351 h 1923939"/>
                      <a:gd name="connsiteX5" fmla="*/ 1568190 w 1828515"/>
                      <a:gd name="connsiteY5" fmla="*/ 333574 h 1923939"/>
                      <a:gd name="connsiteX6" fmla="*/ 1120515 w 1828515"/>
                      <a:gd name="connsiteY6" fmla="*/ 652186 h 1923939"/>
                      <a:gd name="connsiteX7" fmla="*/ 1165378 w 1828515"/>
                      <a:gd name="connsiteY7" fmla="*/ 368436 h 1923939"/>
                      <a:gd name="connsiteX8" fmla="*/ 900869 w 1828515"/>
                      <a:gd name="connsiteY8" fmla="*/ 118976 h 1923939"/>
                      <a:gd name="connsiteX9" fmla="*/ 923443 w 1828515"/>
                      <a:gd name="connsiteY9" fmla="*/ 560079 h 1923939"/>
                      <a:gd name="connsiteX10" fmla="*/ 365850 w 1828515"/>
                      <a:gd name="connsiteY10" fmla="*/ 133740 h 1923939"/>
                      <a:gd name="connsiteX11" fmla="*/ 519774 w 1828515"/>
                      <a:gd name="connsiteY11" fmla="*/ 523693 h 1923939"/>
                      <a:gd name="connsiteX12" fmla="*/ 601974 w 1828515"/>
                      <a:gd name="connsiteY12" fmla="*/ 824017 h 1923939"/>
                      <a:gd name="connsiteX13" fmla="*/ 365945 w 1828515"/>
                      <a:gd name="connsiteY13" fmla="*/ 786869 h 1923939"/>
                      <a:gd name="connsiteX14" fmla="*/ 6757 w 1828515"/>
                      <a:gd name="connsiteY14" fmla="*/ 710383 h 1923939"/>
                      <a:gd name="connsiteX15" fmla="*/ 443955 w 1828515"/>
                      <a:gd name="connsiteY15" fmla="*/ 1060332 h 1923939"/>
                      <a:gd name="connsiteX16" fmla="*/ 160681 w 1828515"/>
                      <a:gd name="connsiteY16" fmla="*/ 1302362 h 1923939"/>
                      <a:gd name="connsiteX17" fmla="*/ 52287 w 1828515"/>
                      <a:gd name="connsiteY17" fmla="*/ 1502006 h 1923939"/>
                      <a:gd name="connsiteX18" fmla="*/ 424714 w 1828515"/>
                      <a:gd name="connsiteY18" fmla="*/ 1246641 h 1923939"/>
                      <a:gd name="connsiteX19" fmla="*/ 425571 w 1828515"/>
                      <a:gd name="connsiteY19" fmla="*/ 1245879 h 1923939"/>
                      <a:gd name="connsiteX20" fmla="*/ 440716 w 1828515"/>
                      <a:gd name="connsiteY20" fmla="*/ 1234639 h 1923939"/>
                      <a:gd name="connsiteX21" fmla="*/ 655695 w 1828515"/>
                      <a:gd name="connsiteY21" fmla="*/ 1275978 h 1923939"/>
                      <a:gd name="connsiteX22" fmla="*/ 646932 w 1828515"/>
                      <a:gd name="connsiteY22" fmla="*/ 1421330 h 1923939"/>
                      <a:gd name="connsiteX23" fmla="*/ 856768 w 1828515"/>
                      <a:gd name="connsiteY23" fmla="*/ 1923106 h 1923939"/>
                      <a:gd name="connsiteX24" fmla="*/ 850196 w 1828515"/>
                      <a:gd name="connsiteY24" fmla="*/ 1587922 h 1923939"/>
                      <a:gd name="connsiteX25" fmla="*/ 843719 w 1828515"/>
                      <a:gd name="connsiteY25" fmla="*/ 1391802 h 1923939"/>
                      <a:gd name="connsiteX26" fmla="*/ 843719 w 1828515"/>
                      <a:gd name="connsiteY26" fmla="*/ 1391802 h 1923939"/>
                      <a:gd name="connsiteX27" fmla="*/ 954495 w 1828515"/>
                      <a:gd name="connsiteY27" fmla="*/ 1279216 h 1923939"/>
                      <a:gd name="connsiteX28" fmla="*/ 1510160 w 1828515"/>
                      <a:gd name="connsiteY28" fmla="*/ 1572079 h 1923939"/>
                      <a:gd name="connsiteX29" fmla="*/ 1536948 w 1828515"/>
                      <a:gd name="connsiteY29" fmla="*/ 1063666 h 1923939"/>
                      <a:gd name="connsiteX30" fmla="*/ 1536948 w 1828515"/>
                      <a:gd name="connsiteY30" fmla="*/ 1063761 h 1923939"/>
                      <a:gd name="connsiteX31" fmla="*/ 1427125 w 1828515"/>
                      <a:gd name="connsiteY31" fmla="*/ 962224 h 1923939"/>
                      <a:gd name="connsiteX32" fmla="*/ 1425696 w 1828515"/>
                      <a:gd name="connsiteY32" fmla="*/ 962796 h 1923939"/>
                      <a:gd name="connsiteX33" fmla="*/ 1427125 w 1828515"/>
                      <a:gd name="connsiteY33" fmla="*/ 962224 h 1923939"/>
                      <a:gd name="connsiteX34" fmla="*/ 1365975 w 1828515"/>
                      <a:gd name="connsiteY34" fmla="*/ 581034 h 1923939"/>
                      <a:gd name="connsiteX35" fmla="*/ 1365213 w 1828515"/>
                      <a:gd name="connsiteY35" fmla="*/ 581034 h 1923939"/>
                      <a:gd name="connsiteX36" fmla="*/ 1365975 w 1828515"/>
                      <a:gd name="connsiteY36" fmla="*/ 581034 h 1923939"/>
                      <a:gd name="connsiteX37" fmla="*/ 543777 w 1828515"/>
                      <a:gd name="connsiteY37" fmla="*/ 402345 h 1923939"/>
                      <a:gd name="connsiteX38" fmla="*/ 543300 w 1828515"/>
                      <a:gd name="connsiteY38" fmla="*/ 406155 h 1923939"/>
                      <a:gd name="connsiteX39" fmla="*/ 543777 w 1828515"/>
                      <a:gd name="connsiteY39" fmla="*/ 402345 h 1923939"/>
                      <a:gd name="connsiteX40" fmla="*/ 1408932 w 1828515"/>
                      <a:gd name="connsiteY40" fmla="*/ 1402089 h 1923939"/>
                      <a:gd name="connsiteX41" fmla="*/ 1406265 w 1828515"/>
                      <a:gd name="connsiteY41" fmla="*/ 1398660 h 1923939"/>
                      <a:gd name="connsiteX42" fmla="*/ 1408932 w 1828515"/>
                      <a:gd name="connsiteY42" fmla="*/ 1402089 h 192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28515" h="1923939">
                        <a:moveTo>
                          <a:pt x="1536948" y="1063761"/>
                        </a:moveTo>
                        <a:cubicBezTo>
                          <a:pt x="1613815" y="1055284"/>
                          <a:pt x="1884801" y="974131"/>
                          <a:pt x="1818031" y="856783"/>
                        </a:cubicBezTo>
                        <a:cubicBezTo>
                          <a:pt x="1770311" y="772867"/>
                          <a:pt x="1607529" y="871070"/>
                          <a:pt x="1533519" y="893168"/>
                        </a:cubicBezTo>
                        <a:cubicBezTo>
                          <a:pt x="1142328" y="1010230"/>
                          <a:pt x="1165759" y="844876"/>
                          <a:pt x="1229862" y="817540"/>
                        </a:cubicBezTo>
                        <a:cubicBezTo>
                          <a:pt x="1549902" y="681237"/>
                          <a:pt x="1620292" y="542267"/>
                          <a:pt x="1665726" y="448351"/>
                        </a:cubicBezTo>
                        <a:cubicBezTo>
                          <a:pt x="1788218" y="195176"/>
                          <a:pt x="1676585" y="110689"/>
                          <a:pt x="1568190" y="333574"/>
                        </a:cubicBezTo>
                        <a:cubicBezTo>
                          <a:pt x="1530281" y="411394"/>
                          <a:pt x="1297299" y="686380"/>
                          <a:pt x="1120515" y="652186"/>
                        </a:cubicBezTo>
                        <a:cubicBezTo>
                          <a:pt x="1018217" y="632374"/>
                          <a:pt x="1150043" y="560079"/>
                          <a:pt x="1165378" y="368436"/>
                        </a:cubicBezTo>
                        <a:cubicBezTo>
                          <a:pt x="1217194" y="29917"/>
                          <a:pt x="728085" y="-124959"/>
                          <a:pt x="900869" y="118976"/>
                        </a:cubicBezTo>
                        <a:cubicBezTo>
                          <a:pt x="1077462" y="368436"/>
                          <a:pt x="979641" y="511120"/>
                          <a:pt x="923443" y="560079"/>
                        </a:cubicBezTo>
                        <a:cubicBezTo>
                          <a:pt x="782664" y="682570"/>
                          <a:pt x="743040" y="556364"/>
                          <a:pt x="365850" y="133740"/>
                        </a:cubicBezTo>
                        <a:cubicBezTo>
                          <a:pt x="298222" y="58016"/>
                          <a:pt x="160681" y="202891"/>
                          <a:pt x="519774" y="523693"/>
                        </a:cubicBezTo>
                        <a:cubicBezTo>
                          <a:pt x="585115" y="582082"/>
                          <a:pt x="690938" y="737434"/>
                          <a:pt x="601974" y="824017"/>
                        </a:cubicBezTo>
                        <a:cubicBezTo>
                          <a:pt x="529489" y="894502"/>
                          <a:pt x="427667" y="835161"/>
                          <a:pt x="365945" y="786869"/>
                        </a:cubicBezTo>
                        <a:cubicBezTo>
                          <a:pt x="102960" y="581034"/>
                          <a:pt x="-32772" y="632945"/>
                          <a:pt x="6757" y="710383"/>
                        </a:cubicBezTo>
                        <a:cubicBezTo>
                          <a:pt x="60954" y="816778"/>
                          <a:pt x="559779" y="913266"/>
                          <a:pt x="443955" y="1060332"/>
                        </a:cubicBezTo>
                        <a:cubicBezTo>
                          <a:pt x="356991" y="1170631"/>
                          <a:pt x="275838" y="1215875"/>
                          <a:pt x="160681" y="1302362"/>
                        </a:cubicBezTo>
                        <a:cubicBezTo>
                          <a:pt x="134487" y="1322079"/>
                          <a:pt x="-94017" y="1433807"/>
                          <a:pt x="52287" y="1502006"/>
                        </a:cubicBezTo>
                        <a:cubicBezTo>
                          <a:pt x="222689" y="1581349"/>
                          <a:pt x="317653" y="1335128"/>
                          <a:pt x="424714" y="1246641"/>
                        </a:cubicBezTo>
                        <a:cubicBezTo>
                          <a:pt x="425000" y="1246355"/>
                          <a:pt x="425286" y="1246165"/>
                          <a:pt x="425571" y="1245879"/>
                        </a:cubicBezTo>
                        <a:cubicBezTo>
                          <a:pt x="430620" y="1241783"/>
                          <a:pt x="435668" y="1237973"/>
                          <a:pt x="440716" y="1234639"/>
                        </a:cubicBezTo>
                        <a:cubicBezTo>
                          <a:pt x="511011" y="1188157"/>
                          <a:pt x="628168" y="1196254"/>
                          <a:pt x="655695" y="1275978"/>
                        </a:cubicBezTo>
                        <a:cubicBezTo>
                          <a:pt x="671697" y="1322365"/>
                          <a:pt x="651219" y="1372466"/>
                          <a:pt x="646932" y="1421330"/>
                        </a:cubicBezTo>
                        <a:cubicBezTo>
                          <a:pt x="633216" y="1578587"/>
                          <a:pt x="754470" y="1943680"/>
                          <a:pt x="856768" y="1923106"/>
                        </a:cubicBezTo>
                        <a:cubicBezTo>
                          <a:pt x="923348" y="1909676"/>
                          <a:pt x="878676" y="1671932"/>
                          <a:pt x="850196" y="1587922"/>
                        </a:cubicBezTo>
                        <a:cubicBezTo>
                          <a:pt x="827336" y="1520485"/>
                          <a:pt x="822764" y="1450190"/>
                          <a:pt x="843719" y="1391802"/>
                        </a:cubicBezTo>
                        <a:lnTo>
                          <a:pt x="843719" y="1391802"/>
                        </a:lnTo>
                        <a:cubicBezTo>
                          <a:pt x="861340" y="1343034"/>
                          <a:pt x="896773" y="1302553"/>
                          <a:pt x="954495" y="1279216"/>
                        </a:cubicBezTo>
                        <a:cubicBezTo>
                          <a:pt x="1178427" y="1212160"/>
                          <a:pt x="1288514" y="1670282"/>
                          <a:pt x="1510160" y="1572079"/>
                        </a:cubicBezTo>
                        <a:cubicBezTo>
                          <a:pt x="1690659" y="1503975"/>
                          <a:pt x="722656" y="1013183"/>
                          <a:pt x="1536948" y="1063666"/>
                        </a:cubicBezTo>
                        <a:lnTo>
                          <a:pt x="1536948" y="1063761"/>
                        </a:lnTo>
                        <a:close/>
                        <a:moveTo>
                          <a:pt x="1427125" y="962224"/>
                        </a:moveTo>
                        <a:cubicBezTo>
                          <a:pt x="1426554" y="962510"/>
                          <a:pt x="1425982" y="962701"/>
                          <a:pt x="1425696" y="962796"/>
                        </a:cubicBezTo>
                        <a:cubicBezTo>
                          <a:pt x="1425982" y="962701"/>
                          <a:pt x="1426458" y="962510"/>
                          <a:pt x="1427125" y="962224"/>
                        </a:cubicBezTo>
                        <a:close/>
                        <a:moveTo>
                          <a:pt x="1365975" y="581034"/>
                        </a:moveTo>
                        <a:lnTo>
                          <a:pt x="1365213" y="581034"/>
                        </a:lnTo>
                        <a:lnTo>
                          <a:pt x="1365975" y="581034"/>
                        </a:lnTo>
                        <a:close/>
                        <a:moveTo>
                          <a:pt x="543777" y="402345"/>
                        </a:moveTo>
                        <a:cubicBezTo>
                          <a:pt x="543777" y="402345"/>
                          <a:pt x="543777" y="404155"/>
                          <a:pt x="543300" y="406155"/>
                        </a:cubicBezTo>
                        <a:cubicBezTo>
                          <a:pt x="543300" y="404250"/>
                          <a:pt x="543491" y="402535"/>
                          <a:pt x="543777" y="402345"/>
                        </a:cubicBezTo>
                        <a:close/>
                        <a:moveTo>
                          <a:pt x="1408932" y="1402089"/>
                        </a:moveTo>
                        <a:cubicBezTo>
                          <a:pt x="1408932" y="1402089"/>
                          <a:pt x="1407408" y="1400565"/>
                          <a:pt x="1406265" y="1398660"/>
                        </a:cubicBezTo>
                        <a:cubicBezTo>
                          <a:pt x="1407694" y="1400184"/>
                          <a:pt x="1409028" y="1401708"/>
                          <a:pt x="1408932" y="1402089"/>
                        </a:cubicBezTo>
                        <a:close/>
                      </a:path>
                    </a:pathLst>
                  </a:custGeom>
                  <a:solidFill>
                    <a:srgbClr val="009EB0">
                      <a:alpha val="61176"/>
                    </a:srgbClr>
                  </a:solidFill>
                  <a:ln w="9525" cap="flat">
                    <a:solidFill>
                      <a:srgbClr val="007986"/>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926" name="Freeform: Shape 1220">
                    <a:extLst>
                      <a:ext uri="{FF2B5EF4-FFF2-40B4-BE49-F238E27FC236}">
                        <a16:creationId xmlns:a16="http://schemas.microsoft.com/office/drawing/2014/main" id="{09450596-5C00-FB2C-3E6A-DE88FDC280D9}"/>
                      </a:ext>
                    </a:extLst>
                  </p:cNvPr>
                  <p:cNvSpPr/>
                  <p:nvPr/>
                </p:nvSpPr>
                <p:spPr>
                  <a:xfrm rot="2933793">
                    <a:off x="5986946" y="1938735"/>
                    <a:ext cx="101225" cy="116923"/>
                  </a:xfrm>
                  <a:custGeom>
                    <a:avLst/>
                    <a:gdLst>
                      <a:gd name="connsiteX0" fmla="*/ 17236 w 196766"/>
                      <a:gd name="connsiteY0" fmla="*/ 47284 h 228357"/>
                      <a:gd name="connsiteX1" fmla="*/ 111446 w 196766"/>
                      <a:gd name="connsiteY1" fmla="*/ 228350 h 228357"/>
                      <a:gd name="connsiteX2" fmla="*/ 158352 w 196766"/>
                      <a:gd name="connsiteY2" fmla="*/ 22241 h 228357"/>
                      <a:gd name="connsiteX3" fmla="*/ 17236 w 196766"/>
                      <a:gd name="connsiteY3" fmla="*/ 47284 h 228357"/>
                    </a:gdLst>
                    <a:ahLst/>
                    <a:cxnLst>
                      <a:cxn ang="0">
                        <a:pos x="connsiteX0" y="connsiteY0"/>
                      </a:cxn>
                      <a:cxn ang="0">
                        <a:pos x="connsiteX1" y="connsiteY1"/>
                      </a:cxn>
                      <a:cxn ang="0">
                        <a:pos x="connsiteX2" y="connsiteY2"/>
                      </a:cxn>
                      <a:cxn ang="0">
                        <a:pos x="connsiteX3" y="connsiteY3"/>
                      </a:cxn>
                    </a:cxnLst>
                    <a:rect l="l" t="t" r="r" b="b"/>
                    <a:pathLst>
                      <a:path w="196766" h="228357">
                        <a:moveTo>
                          <a:pt x="17236" y="47284"/>
                        </a:moveTo>
                        <a:cubicBezTo>
                          <a:pt x="-18738" y="97967"/>
                          <a:pt x="-3434" y="229542"/>
                          <a:pt x="111446" y="228350"/>
                        </a:cubicBezTo>
                        <a:cubicBezTo>
                          <a:pt x="226327" y="226959"/>
                          <a:pt x="207246" y="52849"/>
                          <a:pt x="158352" y="22241"/>
                        </a:cubicBezTo>
                        <a:cubicBezTo>
                          <a:pt x="109459" y="-8367"/>
                          <a:pt x="60565" y="-13734"/>
                          <a:pt x="17236" y="47284"/>
                        </a:cubicBezTo>
                        <a:close/>
                      </a:path>
                    </a:pathLst>
                  </a:custGeom>
                  <a:solidFill>
                    <a:srgbClr val="007986"/>
                  </a:solidFill>
                  <a:ln w="1981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927" name="Freeform: Shape 1221">
                    <a:extLst>
                      <a:ext uri="{FF2B5EF4-FFF2-40B4-BE49-F238E27FC236}">
                        <a16:creationId xmlns:a16="http://schemas.microsoft.com/office/drawing/2014/main" id="{51FC08CA-64EB-CE44-2361-75D60D4585C6}"/>
                      </a:ext>
                    </a:extLst>
                  </p:cNvPr>
                  <p:cNvSpPr/>
                  <p:nvPr/>
                </p:nvSpPr>
                <p:spPr>
                  <a:xfrm rot="13569178">
                    <a:off x="6013297" y="1939708"/>
                    <a:ext cx="32726" cy="70495"/>
                  </a:xfrm>
                  <a:custGeom>
                    <a:avLst/>
                    <a:gdLst>
                      <a:gd name="connsiteX0" fmla="*/ 21670 w 116516"/>
                      <a:gd name="connsiteY0" fmla="*/ 83698 h 191264"/>
                      <a:gd name="connsiteX1" fmla="*/ 111491 w 116516"/>
                      <a:gd name="connsiteY1" fmla="*/ 92938 h 191264"/>
                      <a:gd name="connsiteX2" fmla="*/ 620 w 116516"/>
                      <a:gd name="connsiteY2" fmla="*/ 183901 h 191264"/>
                      <a:gd name="connsiteX3" fmla="*/ 21670 w 116516"/>
                      <a:gd name="connsiteY3" fmla="*/ 83794 h 191264"/>
                    </a:gdLst>
                    <a:ahLst/>
                    <a:cxnLst>
                      <a:cxn ang="0">
                        <a:pos x="connsiteX0" y="connsiteY0"/>
                      </a:cxn>
                      <a:cxn ang="0">
                        <a:pos x="connsiteX1" y="connsiteY1"/>
                      </a:cxn>
                      <a:cxn ang="0">
                        <a:pos x="connsiteX2" y="connsiteY2"/>
                      </a:cxn>
                      <a:cxn ang="0">
                        <a:pos x="connsiteX3" y="connsiteY3"/>
                      </a:cxn>
                    </a:cxnLst>
                    <a:rect l="l" t="t" r="r" b="b"/>
                    <a:pathLst>
                      <a:path w="116516" h="191264">
                        <a:moveTo>
                          <a:pt x="21670" y="83698"/>
                        </a:moveTo>
                        <a:cubicBezTo>
                          <a:pt x="11002" y="-45842"/>
                          <a:pt x="143590" y="-10980"/>
                          <a:pt x="111491" y="92938"/>
                        </a:cubicBezTo>
                        <a:cubicBezTo>
                          <a:pt x="98251" y="135800"/>
                          <a:pt x="9764" y="215905"/>
                          <a:pt x="620" y="183901"/>
                        </a:cubicBezTo>
                        <a:cubicBezTo>
                          <a:pt x="-4810" y="165042"/>
                          <a:pt x="27385" y="152564"/>
                          <a:pt x="21670" y="83794"/>
                        </a:cubicBezTo>
                        <a:close/>
                      </a:path>
                    </a:pathLst>
                  </a:custGeom>
                  <a:solidFill>
                    <a:srgbClr val="FBF9FE"/>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grpSp>
            <p:sp>
              <p:nvSpPr>
                <p:cNvPr id="2924" name="TextBox 2923">
                  <a:extLst>
                    <a:ext uri="{FF2B5EF4-FFF2-40B4-BE49-F238E27FC236}">
                      <a16:creationId xmlns:a16="http://schemas.microsoft.com/office/drawing/2014/main" id="{00A7C6F4-F467-C7FF-3BD2-05E83B6818C4}"/>
                    </a:ext>
                  </a:extLst>
                </p:cNvPr>
                <p:cNvSpPr txBox="1"/>
                <p:nvPr/>
              </p:nvSpPr>
              <p:spPr>
                <a:xfrm>
                  <a:off x="2856788" y="4739714"/>
                  <a:ext cx="336535" cy="246572"/>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DC</a:t>
                  </a:r>
                </a:p>
              </p:txBody>
            </p:sp>
          </p:grpSp>
          <p:sp>
            <p:nvSpPr>
              <p:cNvPr id="2105" name="TextBox 2104">
                <a:extLst>
                  <a:ext uri="{FF2B5EF4-FFF2-40B4-BE49-F238E27FC236}">
                    <a16:creationId xmlns:a16="http://schemas.microsoft.com/office/drawing/2014/main" id="{1A53C5C8-649C-9707-9578-41AB1D24729D}"/>
                  </a:ext>
                </a:extLst>
              </p:cNvPr>
              <p:cNvSpPr txBox="1"/>
              <p:nvPr/>
            </p:nvSpPr>
            <p:spPr>
              <a:xfrm>
                <a:off x="8421463" y="5115511"/>
                <a:ext cx="333425" cy="338554"/>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3F4444"/>
                    </a:solidFill>
                    <a:effectLst/>
                    <a:uLnTx/>
                    <a:uFillTx/>
                    <a:latin typeface="Calibri" panose="020F0502020204030204" pitchFamily="34" charset="0"/>
                    <a:cs typeface="Calibri" panose="020F0502020204030204" pitchFamily="34" charset="0"/>
                  </a:rPr>
                  <a:t>TSLP/</a:t>
                </a:r>
                <a:br>
                  <a:rPr kumimoji="0" lang="en-GB" sz="1100" b="1" i="0" u="none" strike="noStrike" kern="0" cap="none" spc="0" normalizeH="0" baseline="0" noProof="0">
                    <a:ln>
                      <a:noFill/>
                    </a:ln>
                    <a:solidFill>
                      <a:srgbClr val="3F4444"/>
                    </a:solidFill>
                    <a:effectLst/>
                    <a:uLnTx/>
                    <a:uFillTx/>
                    <a:latin typeface="Calibri" panose="020F0502020204030204" pitchFamily="34" charset="0"/>
                    <a:cs typeface="Calibri" panose="020F0502020204030204" pitchFamily="34" charset="0"/>
                  </a:rPr>
                </a:br>
                <a:r>
                  <a:rPr kumimoji="0" lang="en-GB" sz="1100" b="1" i="0" u="none" strike="noStrike" kern="0" cap="none" spc="0" normalizeH="0" baseline="0" noProof="0">
                    <a:ln>
                      <a:noFill/>
                    </a:ln>
                    <a:solidFill>
                      <a:srgbClr val="3F4444"/>
                    </a:solidFill>
                    <a:effectLst/>
                    <a:uLnTx/>
                    <a:uFillTx/>
                    <a:latin typeface="Calibri" panose="020F0502020204030204" pitchFamily="34" charset="0"/>
                    <a:cs typeface="Calibri" panose="020F0502020204030204" pitchFamily="34" charset="0"/>
                  </a:rPr>
                  <a:t>IL-33</a:t>
                </a:r>
              </a:p>
            </p:txBody>
          </p:sp>
          <p:sp>
            <p:nvSpPr>
              <p:cNvPr id="2106" name="!!Mast down arrow">
                <a:extLst>
                  <a:ext uri="{FF2B5EF4-FFF2-40B4-BE49-F238E27FC236}">
                    <a16:creationId xmlns:a16="http://schemas.microsoft.com/office/drawing/2014/main" id="{FB2F8F60-3ECE-138D-EAE9-C74F1648E197}"/>
                  </a:ext>
                </a:extLst>
              </p:cNvPr>
              <p:cNvSpPr/>
              <p:nvPr/>
            </p:nvSpPr>
            <p:spPr>
              <a:xfrm rot="19944570">
                <a:off x="8827915" y="5042135"/>
                <a:ext cx="165333" cy="82224"/>
              </a:xfrm>
              <a:prstGeom prst="rightArrow">
                <a:avLst>
                  <a:gd name="adj1" fmla="val 25390"/>
                  <a:gd name="adj2" fmla="val 65381"/>
                </a:avLst>
              </a:prstGeom>
              <a:solidFill>
                <a:srgbClr val="7F134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2107" name="Picture 2106">
                <a:extLst>
                  <a:ext uri="{FF2B5EF4-FFF2-40B4-BE49-F238E27FC236}">
                    <a16:creationId xmlns:a16="http://schemas.microsoft.com/office/drawing/2014/main" id="{5A71E88D-C152-451D-2B48-E2AD1C13C1EB}"/>
                  </a:ext>
                </a:extLst>
              </p:cNvPr>
              <p:cNvPicPr>
                <a:picLocks noChangeAspect="1"/>
              </p:cNvPicPr>
              <p:nvPr/>
            </p:nvPicPr>
            <p:blipFill>
              <a:blip r:embed="rId3">
                <a:duotone>
                  <a:prstClr val="black"/>
                  <a:srgbClr val="65D2DF">
                    <a:tint val="45000"/>
                    <a:satMod val="400000"/>
                  </a:srgbClr>
                </a:duotone>
              </a:blip>
              <a:stretch>
                <a:fillRect/>
              </a:stretch>
            </p:blipFill>
            <p:spPr>
              <a:xfrm>
                <a:off x="9623905" y="5213495"/>
                <a:ext cx="252614" cy="237970"/>
              </a:xfrm>
              <a:prstGeom prst="rect">
                <a:avLst/>
              </a:prstGeom>
            </p:spPr>
          </p:pic>
          <p:sp>
            <p:nvSpPr>
              <p:cNvPr id="2108" name="TextBox 2107">
                <a:extLst>
                  <a:ext uri="{FF2B5EF4-FFF2-40B4-BE49-F238E27FC236}">
                    <a16:creationId xmlns:a16="http://schemas.microsoft.com/office/drawing/2014/main" id="{33234C9B-209F-9260-6506-90885D306591}"/>
                  </a:ext>
                </a:extLst>
              </p:cNvPr>
              <p:cNvSpPr txBox="1"/>
              <p:nvPr/>
            </p:nvSpPr>
            <p:spPr>
              <a:xfrm>
                <a:off x="9485982" y="5428947"/>
                <a:ext cx="752088" cy="19114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Neutrophil</a:t>
                </a:r>
              </a:p>
            </p:txBody>
          </p:sp>
          <p:grpSp>
            <p:nvGrpSpPr>
              <p:cNvPr id="2109" name="Group 2108">
                <a:extLst>
                  <a:ext uri="{FF2B5EF4-FFF2-40B4-BE49-F238E27FC236}">
                    <a16:creationId xmlns:a16="http://schemas.microsoft.com/office/drawing/2014/main" id="{80E59BE9-7BE6-F016-112C-C16786A07FC5}"/>
                  </a:ext>
                </a:extLst>
              </p:cNvPr>
              <p:cNvGrpSpPr/>
              <p:nvPr/>
            </p:nvGrpSpPr>
            <p:grpSpPr>
              <a:xfrm>
                <a:off x="8938030" y="5286511"/>
                <a:ext cx="313889" cy="298321"/>
                <a:chOff x="5762390" y="1738456"/>
                <a:chExt cx="540383" cy="513580"/>
              </a:xfrm>
            </p:grpSpPr>
            <p:sp>
              <p:nvSpPr>
                <p:cNvPr id="2918" name="Freeform: Shape 1232">
                  <a:extLst>
                    <a:ext uri="{FF2B5EF4-FFF2-40B4-BE49-F238E27FC236}">
                      <a16:creationId xmlns:a16="http://schemas.microsoft.com/office/drawing/2014/main" id="{52201A03-7E3A-C213-C169-6513DA38EA3F}"/>
                    </a:ext>
                  </a:extLst>
                </p:cNvPr>
                <p:cNvSpPr/>
                <p:nvPr/>
              </p:nvSpPr>
              <p:spPr>
                <a:xfrm rot="13569178">
                  <a:off x="5775792" y="1725054"/>
                  <a:ext cx="513580" cy="540383"/>
                </a:xfrm>
                <a:custGeom>
                  <a:avLst/>
                  <a:gdLst>
                    <a:gd name="connsiteX0" fmla="*/ 1536948 w 1828515"/>
                    <a:gd name="connsiteY0" fmla="*/ 1063761 h 1923941"/>
                    <a:gd name="connsiteX1" fmla="*/ 1818031 w 1828515"/>
                    <a:gd name="connsiteY1" fmla="*/ 856783 h 1923941"/>
                    <a:gd name="connsiteX2" fmla="*/ 1533519 w 1828515"/>
                    <a:gd name="connsiteY2" fmla="*/ 893168 h 1923941"/>
                    <a:gd name="connsiteX3" fmla="*/ 1229862 w 1828515"/>
                    <a:gd name="connsiteY3" fmla="*/ 817540 h 1923941"/>
                    <a:gd name="connsiteX4" fmla="*/ 1665726 w 1828515"/>
                    <a:gd name="connsiteY4" fmla="*/ 448351 h 1923941"/>
                    <a:gd name="connsiteX5" fmla="*/ 1568190 w 1828515"/>
                    <a:gd name="connsiteY5" fmla="*/ 333574 h 1923941"/>
                    <a:gd name="connsiteX6" fmla="*/ 1120515 w 1828515"/>
                    <a:gd name="connsiteY6" fmla="*/ 652186 h 1923941"/>
                    <a:gd name="connsiteX7" fmla="*/ 1165378 w 1828515"/>
                    <a:gd name="connsiteY7" fmla="*/ 368436 h 1923941"/>
                    <a:gd name="connsiteX8" fmla="*/ 900869 w 1828515"/>
                    <a:gd name="connsiteY8" fmla="*/ 118976 h 1923941"/>
                    <a:gd name="connsiteX9" fmla="*/ 923443 w 1828515"/>
                    <a:gd name="connsiteY9" fmla="*/ 560079 h 1923941"/>
                    <a:gd name="connsiteX10" fmla="*/ 365850 w 1828515"/>
                    <a:gd name="connsiteY10" fmla="*/ 133740 h 1923941"/>
                    <a:gd name="connsiteX11" fmla="*/ 519774 w 1828515"/>
                    <a:gd name="connsiteY11" fmla="*/ 523693 h 1923941"/>
                    <a:gd name="connsiteX12" fmla="*/ 601974 w 1828515"/>
                    <a:gd name="connsiteY12" fmla="*/ 824017 h 1923941"/>
                    <a:gd name="connsiteX13" fmla="*/ 365945 w 1828515"/>
                    <a:gd name="connsiteY13" fmla="*/ 786869 h 1923941"/>
                    <a:gd name="connsiteX14" fmla="*/ 6757 w 1828515"/>
                    <a:gd name="connsiteY14" fmla="*/ 710383 h 1923941"/>
                    <a:gd name="connsiteX15" fmla="*/ 443955 w 1828515"/>
                    <a:gd name="connsiteY15" fmla="*/ 1060332 h 1923941"/>
                    <a:gd name="connsiteX16" fmla="*/ 160681 w 1828515"/>
                    <a:gd name="connsiteY16" fmla="*/ 1302362 h 1923941"/>
                    <a:gd name="connsiteX17" fmla="*/ 52287 w 1828515"/>
                    <a:gd name="connsiteY17" fmla="*/ 1502006 h 1923941"/>
                    <a:gd name="connsiteX18" fmla="*/ 424714 w 1828515"/>
                    <a:gd name="connsiteY18" fmla="*/ 1246641 h 1923941"/>
                    <a:gd name="connsiteX19" fmla="*/ 425571 w 1828515"/>
                    <a:gd name="connsiteY19" fmla="*/ 1245879 h 1923941"/>
                    <a:gd name="connsiteX20" fmla="*/ 440716 w 1828515"/>
                    <a:gd name="connsiteY20" fmla="*/ 1234639 h 1923941"/>
                    <a:gd name="connsiteX21" fmla="*/ 655695 w 1828515"/>
                    <a:gd name="connsiteY21" fmla="*/ 1275978 h 1923941"/>
                    <a:gd name="connsiteX22" fmla="*/ 646932 w 1828515"/>
                    <a:gd name="connsiteY22" fmla="*/ 1421330 h 1923941"/>
                    <a:gd name="connsiteX23" fmla="*/ 856768 w 1828515"/>
                    <a:gd name="connsiteY23" fmla="*/ 1923106 h 1923941"/>
                    <a:gd name="connsiteX24" fmla="*/ 850196 w 1828515"/>
                    <a:gd name="connsiteY24" fmla="*/ 1587922 h 1923941"/>
                    <a:gd name="connsiteX25" fmla="*/ 843719 w 1828515"/>
                    <a:gd name="connsiteY25" fmla="*/ 1391802 h 1923941"/>
                    <a:gd name="connsiteX26" fmla="*/ 843719 w 1828515"/>
                    <a:gd name="connsiteY26" fmla="*/ 1391802 h 1923941"/>
                    <a:gd name="connsiteX27" fmla="*/ 954495 w 1828515"/>
                    <a:gd name="connsiteY27" fmla="*/ 1279216 h 1923941"/>
                    <a:gd name="connsiteX28" fmla="*/ 1614672 w 1828515"/>
                    <a:gd name="connsiteY28" fmla="*/ 1670694 h 1923941"/>
                    <a:gd name="connsiteX29" fmla="*/ 1536948 w 1828515"/>
                    <a:gd name="connsiteY29" fmla="*/ 1063666 h 1923941"/>
                    <a:gd name="connsiteX30" fmla="*/ 1427125 w 1828515"/>
                    <a:gd name="connsiteY30" fmla="*/ 962224 h 1923941"/>
                    <a:gd name="connsiteX31" fmla="*/ 1425696 w 1828515"/>
                    <a:gd name="connsiteY31" fmla="*/ 962796 h 1923941"/>
                    <a:gd name="connsiteX32" fmla="*/ 1427125 w 1828515"/>
                    <a:gd name="connsiteY32" fmla="*/ 962224 h 1923941"/>
                    <a:gd name="connsiteX33" fmla="*/ 1365975 w 1828515"/>
                    <a:gd name="connsiteY33" fmla="*/ 581034 h 1923941"/>
                    <a:gd name="connsiteX34" fmla="*/ 1365213 w 1828515"/>
                    <a:gd name="connsiteY34" fmla="*/ 581034 h 1923941"/>
                    <a:gd name="connsiteX35" fmla="*/ 1365975 w 1828515"/>
                    <a:gd name="connsiteY35" fmla="*/ 581034 h 1923941"/>
                    <a:gd name="connsiteX36" fmla="*/ 543777 w 1828515"/>
                    <a:gd name="connsiteY36" fmla="*/ 402345 h 1923941"/>
                    <a:gd name="connsiteX37" fmla="*/ 543300 w 1828515"/>
                    <a:gd name="connsiteY37" fmla="*/ 406155 h 1923941"/>
                    <a:gd name="connsiteX38" fmla="*/ 543777 w 1828515"/>
                    <a:gd name="connsiteY38" fmla="*/ 402345 h 1923941"/>
                    <a:gd name="connsiteX39" fmla="*/ 1408932 w 1828515"/>
                    <a:gd name="connsiteY39" fmla="*/ 1402089 h 1923941"/>
                    <a:gd name="connsiteX40" fmla="*/ 1406265 w 1828515"/>
                    <a:gd name="connsiteY40" fmla="*/ 1398660 h 1923941"/>
                    <a:gd name="connsiteX41" fmla="*/ 1408932 w 1828515"/>
                    <a:gd name="connsiteY41" fmla="*/ 1402089 h 1923941"/>
                    <a:gd name="connsiteX0" fmla="*/ 1536948 w 2296241"/>
                    <a:gd name="connsiteY0" fmla="*/ 1063761 h 2308314"/>
                    <a:gd name="connsiteX1" fmla="*/ 1818031 w 2296241"/>
                    <a:gd name="connsiteY1" fmla="*/ 856783 h 2308314"/>
                    <a:gd name="connsiteX2" fmla="*/ 1533519 w 2296241"/>
                    <a:gd name="connsiteY2" fmla="*/ 893168 h 2308314"/>
                    <a:gd name="connsiteX3" fmla="*/ 1229862 w 2296241"/>
                    <a:gd name="connsiteY3" fmla="*/ 817540 h 2308314"/>
                    <a:gd name="connsiteX4" fmla="*/ 1665726 w 2296241"/>
                    <a:gd name="connsiteY4" fmla="*/ 448351 h 2308314"/>
                    <a:gd name="connsiteX5" fmla="*/ 1568190 w 2296241"/>
                    <a:gd name="connsiteY5" fmla="*/ 333574 h 2308314"/>
                    <a:gd name="connsiteX6" fmla="*/ 1120515 w 2296241"/>
                    <a:gd name="connsiteY6" fmla="*/ 652186 h 2308314"/>
                    <a:gd name="connsiteX7" fmla="*/ 1165378 w 2296241"/>
                    <a:gd name="connsiteY7" fmla="*/ 368436 h 2308314"/>
                    <a:gd name="connsiteX8" fmla="*/ 900869 w 2296241"/>
                    <a:gd name="connsiteY8" fmla="*/ 118976 h 2308314"/>
                    <a:gd name="connsiteX9" fmla="*/ 923443 w 2296241"/>
                    <a:gd name="connsiteY9" fmla="*/ 560079 h 2308314"/>
                    <a:gd name="connsiteX10" fmla="*/ 365850 w 2296241"/>
                    <a:gd name="connsiteY10" fmla="*/ 133740 h 2308314"/>
                    <a:gd name="connsiteX11" fmla="*/ 519774 w 2296241"/>
                    <a:gd name="connsiteY11" fmla="*/ 523693 h 2308314"/>
                    <a:gd name="connsiteX12" fmla="*/ 601974 w 2296241"/>
                    <a:gd name="connsiteY12" fmla="*/ 824017 h 2308314"/>
                    <a:gd name="connsiteX13" fmla="*/ 365945 w 2296241"/>
                    <a:gd name="connsiteY13" fmla="*/ 786869 h 2308314"/>
                    <a:gd name="connsiteX14" fmla="*/ 6757 w 2296241"/>
                    <a:gd name="connsiteY14" fmla="*/ 710383 h 2308314"/>
                    <a:gd name="connsiteX15" fmla="*/ 443955 w 2296241"/>
                    <a:gd name="connsiteY15" fmla="*/ 1060332 h 2308314"/>
                    <a:gd name="connsiteX16" fmla="*/ 160681 w 2296241"/>
                    <a:gd name="connsiteY16" fmla="*/ 1302362 h 2308314"/>
                    <a:gd name="connsiteX17" fmla="*/ 52287 w 2296241"/>
                    <a:gd name="connsiteY17" fmla="*/ 1502006 h 2308314"/>
                    <a:gd name="connsiteX18" fmla="*/ 424714 w 2296241"/>
                    <a:gd name="connsiteY18" fmla="*/ 1246641 h 2308314"/>
                    <a:gd name="connsiteX19" fmla="*/ 425571 w 2296241"/>
                    <a:gd name="connsiteY19" fmla="*/ 1245879 h 2308314"/>
                    <a:gd name="connsiteX20" fmla="*/ 440716 w 2296241"/>
                    <a:gd name="connsiteY20" fmla="*/ 1234639 h 2308314"/>
                    <a:gd name="connsiteX21" fmla="*/ 655695 w 2296241"/>
                    <a:gd name="connsiteY21" fmla="*/ 1275978 h 2308314"/>
                    <a:gd name="connsiteX22" fmla="*/ 646932 w 2296241"/>
                    <a:gd name="connsiteY22" fmla="*/ 1421330 h 2308314"/>
                    <a:gd name="connsiteX23" fmla="*/ 856768 w 2296241"/>
                    <a:gd name="connsiteY23" fmla="*/ 1923106 h 2308314"/>
                    <a:gd name="connsiteX24" fmla="*/ 850196 w 2296241"/>
                    <a:gd name="connsiteY24" fmla="*/ 1587922 h 2308314"/>
                    <a:gd name="connsiteX25" fmla="*/ 843719 w 2296241"/>
                    <a:gd name="connsiteY25" fmla="*/ 1391802 h 2308314"/>
                    <a:gd name="connsiteX26" fmla="*/ 843719 w 2296241"/>
                    <a:gd name="connsiteY26" fmla="*/ 1391802 h 2308314"/>
                    <a:gd name="connsiteX27" fmla="*/ 954495 w 2296241"/>
                    <a:gd name="connsiteY27" fmla="*/ 1279216 h 2308314"/>
                    <a:gd name="connsiteX28" fmla="*/ 2283016 w 2296241"/>
                    <a:gd name="connsiteY28" fmla="*/ 2302544 h 2308314"/>
                    <a:gd name="connsiteX29" fmla="*/ 1536948 w 2296241"/>
                    <a:gd name="connsiteY29" fmla="*/ 1063666 h 2308314"/>
                    <a:gd name="connsiteX30" fmla="*/ 1536948 w 2296241"/>
                    <a:gd name="connsiteY30" fmla="*/ 1063761 h 2308314"/>
                    <a:gd name="connsiteX31" fmla="*/ 1427125 w 2296241"/>
                    <a:gd name="connsiteY31" fmla="*/ 962224 h 2308314"/>
                    <a:gd name="connsiteX32" fmla="*/ 1425696 w 2296241"/>
                    <a:gd name="connsiteY32" fmla="*/ 962796 h 2308314"/>
                    <a:gd name="connsiteX33" fmla="*/ 1427125 w 2296241"/>
                    <a:gd name="connsiteY33" fmla="*/ 962224 h 2308314"/>
                    <a:gd name="connsiteX34" fmla="*/ 1365975 w 2296241"/>
                    <a:gd name="connsiteY34" fmla="*/ 581034 h 2308314"/>
                    <a:gd name="connsiteX35" fmla="*/ 1365213 w 2296241"/>
                    <a:gd name="connsiteY35" fmla="*/ 581034 h 2308314"/>
                    <a:gd name="connsiteX36" fmla="*/ 1365975 w 2296241"/>
                    <a:gd name="connsiteY36" fmla="*/ 581034 h 2308314"/>
                    <a:gd name="connsiteX37" fmla="*/ 543777 w 2296241"/>
                    <a:gd name="connsiteY37" fmla="*/ 402345 h 2308314"/>
                    <a:gd name="connsiteX38" fmla="*/ 543300 w 2296241"/>
                    <a:gd name="connsiteY38" fmla="*/ 406155 h 2308314"/>
                    <a:gd name="connsiteX39" fmla="*/ 543777 w 2296241"/>
                    <a:gd name="connsiteY39" fmla="*/ 402345 h 2308314"/>
                    <a:gd name="connsiteX40" fmla="*/ 1408932 w 2296241"/>
                    <a:gd name="connsiteY40" fmla="*/ 1402089 h 2308314"/>
                    <a:gd name="connsiteX41" fmla="*/ 1406265 w 2296241"/>
                    <a:gd name="connsiteY41" fmla="*/ 1398660 h 2308314"/>
                    <a:gd name="connsiteX42" fmla="*/ 1408932 w 2296241"/>
                    <a:gd name="connsiteY42" fmla="*/ 1402089 h 2308314"/>
                    <a:gd name="connsiteX0" fmla="*/ 1536948 w 2563438"/>
                    <a:gd name="connsiteY0" fmla="*/ 1063761 h 2585786"/>
                    <a:gd name="connsiteX1" fmla="*/ 1818031 w 2563438"/>
                    <a:gd name="connsiteY1" fmla="*/ 856783 h 2585786"/>
                    <a:gd name="connsiteX2" fmla="*/ 1533519 w 2563438"/>
                    <a:gd name="connsiteY2" fmla="*/ 893168 h 2585786"/>
                    <a:gd name="connsiteX3" fmla="*/ 1229862 w 2563438"/>
                    <a:gd name="connsiteY3" fmla="*/ 817540 h 2585786"/>
                    <a:gd name="connsiteX4" fmla="*/ 1665726 w 2563438"/>
                    <a:gd name="connsiteY4" fmla="*/ 448351 h 2585786"/>
                    <a:gd name="connsiteX5" fmla="*/ 1568190 w 2563438"/>
                    <a:gd name="connsiteY5" fmla="*/ 333574 h 2585786"/>
                    <a:gd name="connsiteX6" fmla="*/ 1120515 w 2563438"/>
                    <a:gd name="connsiteY6" fmla="*/ 652186 h 2585786"/>
                    <a:gd name="connsiteX7" fmla="*/ 1165378 w 2563438"/>
                    <a:gd name="connsiteY7" fmla="*/ 368436 h 2585786"/>
                    <a:gd name="connsiteX8" fmla="*/ 900869 w 2563438"/>
                    <a:gd name="connsiteY8" fmla="*/ 118976 h 2585786"/>
                    <a:gd name="connsiteX9" fmla="*/ 923443 w 2563438"/>
                    <a:gd name="connsiteY9" fmla="*/ 560079 h 2585786"/>
                    <a:gd name="connsiteX10" fmla="*/ 365850 w 2563438"/>
                    <a:gd name="connsiteY10" fmla="*/ 133740 h 2585786"/>
                    <a:gd name="connsiteX11" fmla="*/ 519774 w 2563438"/>
                    <a:gd name="connsiteY11" fmla="*/ 523693 h 2585786"/>
                    <a:gd name="connsiteX12" fmla="*/ 601974 w 2563438"/>
                    <a:gd name="connsiteY12" fmla="*/ 824017 h 2585786"/>
                    <a:gd name="connsiteX13" fmla="*/ 365945 w 2563438"/>
                    <a:gd name="connsiteY13" fmla="*/ 786869 h 2585786"/>
                    <a:gd name="connsiteX14" fmla="*/ 6757 w 2563438"/>
                    <a:gd name="connsiteY14" fmla="*/ 710383 h 2585786"/>
                    <a:gd name="connsiteX15" fmla="*/ 443955 w 2563438"/>
                    <a:gd name="connsiteY15" fmla="*/ 1060332 h 2585786"/>
                    <a:gd name="connsiteX16" fmla="*/ 160681 w 2563438"/>
                    <a:gd name="connsiteY16" fmla="*/ 1302362 h 2585786"/>
                    <a:gd name="connsiteX17" fmla="*/ 52287 w 2563438"/>
                    <a:gd name="connsiteY17" fmla="*/ 1502006 h 2585786"/>
                    <a:gd name="connsiteX18" fmla="*/ 424714 w 2563438"/>
                    <a:gd name="connsiteY18" fmla="*/ 1246641 h 2585786"/>
                    <a:gd name="connsiteX19" fmla="*/ 425571 w 2563438"/>
                    <a:gd name="connsiteY19" fmla="*/ 1245879 h 2585786"/>
                    <a:gd name="connsiteX20" fmla="*/ 440716 w 2563438"/>
                    <a:gd name="connsiteY20" fmla="*/ 1234639 h 2585786"/>
                    <a:gd name="connsiteX21" fmla="*/ 655695 w 2563438"/>
                    <a:gd name="connsiteY21" fmla="*/ 1275978 h 2585786"/>
                    <a:gd name="connsiteX22" fmla="*/ 646932 w 2563438"/>
                    <a:gd name="connsiteY22" fmla="*/ 1421330 h 2585786"/>
                    <a:gd name="connsiteX23" fmla="*/ 856768 w 2563438"/>
                    <a:gd name="connsiteY23" fmla="*/ 1923106 h 2585786"/>
                    <a:gd name="connsiteX24" fmla="*/ 850196 w 2563438"/>
                    <a:gd name="connsiteY24" fmla="*/ 1587922 h 2585786"/>
                    <a:gd name="connsiteX25" fmla="*/ 843719 w 2563438"/>
                    <a:gd name="connsiteY25" fmla="*/ 1391802 h 2585786"/>
                    <a:gd name="connsiteX26" fmla="*/ 843719 w 2563438"/>
                    <a:gd name="connsiteY26" fmla="*/ 1391802 h 2585786"/>
                    <a:gd name="connsiteX27" fmla="*/ 954495 w 2563438"/>
                    <a:gd name="connsiteY27" fmla="*/ 1279216 h 2585786"/>
                    <a:gd name="connsiteX28" fmla="*/ 2551905 w 2563438"/>
                    <a:gd name="connsiteY28" fmla="*/ 2581065 h 2585786"/>
                    <a:gd name="connsiteX29" fmla="*/ 1536948 w 2563438"/>
                    <a:gd name="connsiteY29" fmla="*/ 1063666 h 2585786"/>
                    <a:gd name="connsiteX30" fmla="*/ 1536948 w 2563438"/>
                    <a:gd name="connsiteY30" fmla="*/ 1063761 h 2585786"/>
                    <a:gd name="connsiteX31" fmla="*/ 1427125 w 2563438"/>
                    <a:gd name="connsiteY31" fmla="*/ 962224 h 2585786"/>
                    <a:gd name="connsiteX32" fmla="*/ 1425696 w 2563438"/>
                    <a:gd name="connsiteY32" fmla="*/ 962796 h 2585786"/>
                    <a:gd name="connsiteX33" fmla="*/ 1427125 w 2563438"/>
                    <a:gd name="connsiteY33" fmla="*/ 962224 h 2585786"/>
                    <a:gd name="connsiteX34" fmla="*/ 1365975 w 2563438"/>
                    <a:gd name="connsiteY34" fmla="*/ 581034 h 2585786"/>
                    <a:gd name="connsiteX35" fmla="*/ 1365213 w 2563438"/>
                    <a:gd name="connsiteY35" fmla="*/ 581034 h 2585786"/>
                    <a:gd name="connsiteX36" fmla="*/ 1365975 w 2563438"/>
                    <a:gd name="connsiteY36" fmla="*/ 581034 h 2585786"/>
                    <a:gd name="connsiteX37" fmla="*/ 543777 w 2563438"/>
                    <a:gd name="connsiteY37" fmla="*/ 402345 h 2585786"/>
                    <a:gd name="connsiteX38" fmla="*/ 543300 w 2563438"/>
                    <a:gd name="connsiteY38" fmla="*/ 406155 h 2585786"/>
                    <a:gd name="connsiteX39" fmla="*/ 543777 w 2563438"/>
                    <a:gd name="connsiteY39" fmla="*/ 402345 h 2585786"/>
                    <a:gd name="connsiteX40" fmla="*/ 1408932 w 2563438"/>
                    <a:gd name="connsiteY40" fmla="*/ 1402089 h 2585786"/>
                    <a:gd name="connsiteX41" fmla="*/ 1406265 w 2563438"/>
                    <a:gd name="connsiteY41" fmla="*/ 1398660 h 2585786"/>
                    <a:gd name="connsiteX42" fmla="*/ 1408932 w 2563438"/>
                    <a:gd name="connsiteY42" fmla="*/ 1402089 h 2585786"/>
                    <a:gd name="connsiteX0" fmla="*/ 1536948 w 1828515"/>
                    <a:gd name="connsiteY0" fmla="*/ 1063761 h 1923939"/>
                    <a:gd name="connsiteX1" fmla="*/ 1818031 w 1828515"/>
                    <a:gd name="connsiteY1" fmla="*/ 856783 h 1923939"/>
                    <a:gd name="connsiteX2" fmla="*/ 1533519 w 1828515"/>
                    <a:gd name="connsiteY2" fmla="*/ 893168 h 1923939"/>
                    <a:gd name="connsiteX3" fmla="*/ 1229862 w 1828515"/>
                    <a:gd name="connsiteY3" fmla="*/ 817540 h 1923939"/>
                    <a:gd name="connsiteX4" fmla="*/ 1665726 w 1828515"/>
                    <a:gd name="connsiteY4" fmla="*/ 448351 h 1923939"/>
                    <a:gd name="connsiteX5" fmla="*/ 1568190 w 1828515"/>
                    <a:gd name="connsiteY5" fmla="*/ 333574 h 1923939"/>
                    <a:gd name="connsiteX6" fmla="*/ 1120515 w 1828515"/>
                    <a:gd name="connsiteY6" fmla="*/ 652186 h 1923939"/>
                    <a:gd name="connsiteX7" fmla="*/ 1165378 w 1828515"/>
                    <a:gd name="connsiteY7" fmla="*/ 368436 h 1923939"/>
                    <a:gd name="connsiteX8" fmla="*/ 900869 w 1828515"/>
                    <a:gd name="connsiteY8" fmla="*/ 118976 h 1923939"/>
                    <a:gd name="connsiteX9" fmla="*/ 923443 w 1828515"/>
                    <a:gd name="connsiteY9" fmla="*/ 560079 h 1923939"/>
                    <a:gd name="connsiteX10" fmla="*/ 365850 w 1828515"/>
                    <a:gd name="connsiteY10" fmla="*/ 133740 h 1923939"/>
                    <a:gd name="connsiteX11" fmla="*/ 519774 w 1828515"/>
                    <a:gd name="connsiteY11" fmla="*/ 523693 h 1923939"/>
                    <a:gd name="connsiteX12" fmla="*/ 601974 w 1828515"/>
                    <a:gd name="connsiteY12" fmla="*/ 824017 h 1923939"/>
                    <a:gd name="connsiteX13" fmla="*/ 365945 w 1828515"/>
                    <a:gd name="connsiteY13" fmla="*/ 786869 h 1923939"/>
                    <a:gd name="connsiteX14" fmla="*/ 6757 w 1828515"/>
                    <a:gd name="connsiteY14" fmla="*/ 710383 h 1923939"/>
                    <a:gd name="connsiteX15" fmla="*/ 443955 w 1828515"/>
                    <a:gd name="connsiteY15" fmla="*/ 1060332 h 1923939"/>
                    <a:gd name="connsiteX16" fmla="*/ 160681 w 1828515"/>
                    <a:gd name="connsiteY16" fmla="*/ 1302362 h 1923939"/>
                    <a:gd name="connsiteX17" fmla="*/ 52287 w 1828515"/>
                    <a:gd name="connsiteY17" fmla="*/ 1502006 h 1923939"/>
                    <a:gd name="connsiteX18" fmla="*/ 424714 w 1828515"/>
                    <a:gd name="connsiteY18" fmla="*/ 1246641 h 1923939"/>
                    <a:gd name="connsiteX19" fmla="*/ 425571 w 1828515"/>
                    <a:gd name="connsiteY19" fmla="*/ 1245879 h 1923939"/>
                    <a:gd name="connsiteX20" fmla="*/ 440716 w 1828515"/>
                    <a:gd name="connsiteY20" fmla="*/ 1234639 h 1923939"/>
                    <a:gd name="connsiteX21" fmla="*/ 655695 w 1828515"/>
                    <a:gd name="connsiteY21" fmla="*/ 1275978 h 1923939"/>
                    <a:gd name="connsiteX22" fmla="*/ 646932 w 1828515"/>
                    <a:gd name="connsiteY22" fmla="*/ 1421330 h 1923939"/>
                    <a:gd name="connsiteX23" fmla="*/ 856768 w 1828515"/>
                    <a:gd name="connsiteY23" fmla="*/ 1923106 h 1923939"/>
                    <a:gd name="connsiteX24" fmla="*/ 850196 w 1828515"/>
                    <a:gd name="connsiteY24" fmla="*/ 1587922 h 1923939"/>
                    <a:gd name="connsiteX25" fmla="*/ 843719 w 1828515"/>
                    <a:gd name="connsiteY25" fmla="*/ 1391802 h 1923939"/>
                    <a:gd name="connsiteX26" fmla="*/ 843719 w 1828515"/>
                    <a:gd name="connsiteY26" fmla="*/ 1391802 h 1923939"/>
                    <a:gd name="connsiteX27" fmla="*/ 954495 w 1828515"/>
                    <a:gd name="connsiteY27" fmla="*/ 1279216 h 1923939"/>
                    <a:gd name="connsiteX28" fmla="*/ 1510160 w 1828515"/>
                    <a:gd name="connsiteY28" fmla="*/ 1572079 h 1923939"/>
                    <a:gd name="connsiteX29" fmla="*/ 1536948 w 1828515"/>
                    <a:gd name="connsiteY29" fmla="*/ 1063666 h 1923939"/>
                    <a:gd name="connsiteX30" fmla="*/ 1536948 w 1828515"/>
                    <a:gd name="connsiteY30" fmla="*/ 1063761 h 1923939"/>
                    <a:gd name="connsiteX31" fmla="*/ 1427125 w 1828515"/>
                    <a:gd name="connsiteY31" fmla="*/ 962224 h 1923939"/>
                    <a:gd name="connsiteX32" fmla="*/ 1425696 w 1828515"/>
                    <a:gd name="connsiteY32" fmla="*/ 962796 h 1923939"/>
                    <a:gd name="connsiteX33" fmla="*/ 1427125 w 1828515"/>
                    <a:gd name="connsiteY33" fmla="*/ 962224 h 1923939"/>
                    <a:gd name="connsiteX34" fmla="*/ 1365975 w 1828515"/>
                    <a:gd name="connsiteY34" fmla="*/ 581034 h 1923939"/>
                    <a:gd name="connsiteX35" fmla="*/ 1365213 w 1828515"/>
                    <a:gd name="connsiteY35" fmla="*/ 581034 h 1923939"/>
                    <a:gd name="connsiteX36" fmla="*/ 1365975 w 1828515"/>
                    <a:gd name="connsiteY36" fmla="*/ 581034 h 1923939"/>
                    <a:gd name="connsiteX37" fmla="*/ 543777 w 1828515"/>
                    <a:gd name="connsiteY37" fmla="*/ 402345 h 1923939"/>
                    <a:gd name="connsiteX38" fmla="*/ 543300 w 1828515"/>
                    <a:gd name="connsiteY38" fmla="*/ 406155 h 1923939"/>
                    <a:gd name="connsiteX39" fmla="*/ 543777 w 1828515"/>
                    <a:gd name="connsiteY39" fmla="*/ 402345 h 1923939"/>
                    <a:gd name="connsiteX40" fmla="*/ 1408932 w 1828515"/>
                    <a:gd name="connsiteY40" fmla="*/ 1402089 h 1923939"/>
                    <a:gd name="connsiteX41" fmla="*/ 1406265 w 1828515"/>
                    <a:gd name="connsiteY41" fmla="*/ 1398660 h 1923939"/>
                    <a:gd name="connsiteX42" fmla="*/ 1408932 w 1828515"/>
                    <a:gd name="connsiteY42" fmla="*/ 1402089 h 192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28515" h="1923939">
                      <a:moveTo>
                        <a:pt x="1536948" y="1063761"/>
                      </a:moveTo>
                      <a:cubicBezTo>
                        <a:pt x="1613815" y="1055284"/>
                        <a:pt x="1884801" y="974131"/>
                        <a:pt x="1818031" y="856783"/>
                      </a:cubicBezTo>
                      <a:cubicBezTo>
                        <a:pt x="1770311" y="772867"/>
                        <a:pt x="1607529" y="871070"/>
                        <a:pt x="1533519" y="893168"/>
                      </a:cubicBezTo>
                      <a:cubicBezTo>
                        <a:pt x="1142328" y="1010230"/>
                        <a:pt x="1165759" y="844876"/>
                        <a:pt x="1229862" y="817540"/>
                      </a:cubicBezTo>
                      <a:cubicBezTo>
                        <a:pt x="1549902" y="681237"/>
                        <a:pt x="1620292" y="542267"/>
                        <a:pt x="1665726" y="448351"/>
                      </a:cubicBezTo>
                      <a:cubicBezTo>
                        <a:pt x="1788218" y="195176"/>
                        <a:pt x="1676585" y="110689"/>
                        <a:pt x="1568190" y="333574"/>
                      </a:cubicBezTo>
                      <a:cubicBezTo>
                        <a:pt x="1530281" y="411394"/>
                        <a:pt x="1297299" y="686380"/>
                        <a:pt x="1120515" y="652186"/>
                      </a:cubicBezTo>
                      <a:cubicBezTo>
                        <a:pt x="1018217" y="632374"/>
                        <a:pt x="1150043" y="560079"/>
                        <a:pt x="1165378" y="368436"/>
                      </a:cubicBezTo>
                      <a:cubicBezTo>
                        <a:pt x="1217194" y="29917"/>
                        <a:pt x="728085" y="-124959"/>
                        <a:pt x="900869" y="118976"/>
                      </a:cubicBezTo>
                      <a:cubicBezTo>
                        <a:pt x="1077462" y="368436"/>
                        <a:pt x="979641" y="511120"/>
                        <a:pt x="923443" y="560079"/>
                      </a:cubicBezTo>
                      <a:cubicBezTo>
                        <a:pt x="782664" y="682570"/>
                        <a:pt x="743040" y="556364"/>
                        <a:pt x="365850" y="133740"/>
                      </a:cubicBezTo>
                      <a:cubicBezTo>
                        <a:pt x="298222" y="58016"/>
                        <a:pt x="160681" y="202891"/>
                        <a:pt x="519774" y="523693"/>
                      </a:cubicBezTo>
                      <a:cubicBezTo>
                        <a:pt x="585115" y="582082"/>
                        <a:pt x="690938" y="737434"/>
                        <a:pt x="601974" y="824017"/>
                      </a:cubicBezTo>
                      <a:cubicBezTo>
                        <a:pt x="529489" y="894502"/>
                        <a:pt x="427667" y="835161"/>
                        <a:pt x="365945" y="786869"/>
                      </a:cubicBezTo>
                      <a:cubicBezTo>
                        <a:pt x="102960" y="581034"/>
                        <a:pt x="-32772" y="632945"/>
                        <a:pt x="6757" y="710383"/>
                      </a:cubicBezTo>
                      <a:cubicBezTo>
                        <a:pt x="60954" y="816778"/>
                        <a:pt x="559779" y="913266"/>
                        <a:pt x="443955" y="1060332"/>
                      </a:cubicBezTo>
                      <a:cubicBezTo>
                        <a:pt x="356991" y="1170631"/>
                        <a:pt x="275838" y="1215875"/>
                        <a:pt x="160681" y="1302362"/>
                      </a:cubicBezTo>
                      <a:cubicBezTo>
                        <a:pt x="134487" y="1322079"/>
                        <a:pt x="-94017" y="1433807"/>
                        <a:pt x="52287" y="1502006"/>
                      </a:cubicBezTo>
                      <a:cubicBezTo>
                        <a:pt x="222689" y="1581349"/>
                        <a:pt x="317653" y="1335128"/>
                        <a:pt x="424714" y="1246641"/>
                      </a:cubicBezTo>
                      <a:cubicBezTo>
                        <a:pt x="425000" y="1246355"/>
                        <a:pt x="425286" y="1246165"/>
                        <a:pt x="425571" y="1245879"/>
                      </a:cubicBezTo>
                      <a:cubicBezTo>
                        <a:pt x="430620" y="1241783"/>
                        <a:pt x="435668" y="1237973"/>
                        <a:pt x="440716" y="1234639"/>
                      </a:cubicBezTo>
                      <a:cubicBezTo>
                        <a:pt x="511011" y="1188157"/>
                        <a:pt x="628168" y="1196254"/>
                        <a:pt x="655695" y="1275978"/>
                      </a:cubicBezTo>
                      <a:cubicBezTo>
                        <a:pt x="671697" y="1322365"/>
                        <a:pt x="651219" y="1372466"/>
                        <a:pt x="646932" y="1421330"/>
                      </a:cubicBezTo>
                      <a:cubicBezTo>
                        <a:pt x="633216" y="1578587"/>
                        <a:pt x="754470" y="1943680"/>
                        <a:pt x="856768" y="1923106"/>
                      </a:cubicBezTo>
                      <a:cubicBezTo>
                        <a:pt x="923348" y="1909676"/>
                        <a:pt x="878676" y="1671932"/>
                        <a:pt x="850196" y="1587922"/>
                      </a:cubicBezTo>
                      <a:cubicBezTo>
                        <a:pt x="827336" y="1520485"/>
                        <a:pt x="822764" y="1450190"/>
                        <a:pt x="843719" y="1391802"/>
                      </a:cubicBezTo>
                      <a:lnTo>
                        <a:pt x="843719" y="1391802"/>
                      </a:lnTo>
                      <a:cubicBezTo>
                        <a:pt x="861340" y="1343034"/>
                        <a:pt x="896773" y="1302553"/>
                        <a:pt x="954495" y="1279216"/>
                      </a:cubicBezTo>
                      <a:cubicBezTo>
                        <a:pt x="1178427" y="1212160"/>
                        <a:pt x="1288514" y="1670282"/>
                        <a:pt x="1510160" y="1572079"/>
                      </a:cubicBezTo>
                      <a:cubicBezTo>
                        <a:pt x="1690659" y="1503975"/>
                        <a:pt x="722656" y="1013183"/>
                        <a:pt x="1536948" y="1063666"/>
                      </a:cubicBezTo>
                      <a:lnTo>
                        <a:pt x="1536948" y="1063761"/>
                      </a:lnTo>
                      <a:close/>
                      <a:moveTo>
                        <a:pt x="1427125" y="962224"/>
                      </a:moveTo>
                      <a:cubicBezTo>
                        <a:pt x="1426554" y="962510"/>
                        <a:pt x="1425982" y="962701"/>
                        <a:pt x="1425696" y="962796"/>
                      </a:cubicBezTo>
                      <a:cubicBezTo>
                        <a:pt x="1425982" y="962701"/>
                        <a:pt x="1426458" y="962510"/>
                        <a:pt x="1427125" y="962224"/>
                      </a:cubicBezTo>
                      <a:close/>
                      <a:moveTo>
                        <a:pt x="1365975" y="581034"/>
                      </a:moveTo>
                      <a:lnTo>
                        <a:pt x="1365213" y="581034"/>
                      </a:lnTo>
                      <a:lnTo>
                        <a:pt x="1365975" y="581034"/>
                      </a:lnTo>
                      <a:close/>
                      <a:moveTo>
                        <a:pt x="543777" y="402345"/>
                      </a:moveTo>
                      <a:cubicBezTo>
                        <a:pt x="543777" y="402345"/>
                        <a:pt x="543777" y="404155"/>
                        <a:pt x="543300" y="406155"/>
                      </a:cubicBezTo>
                      <a:cubicBezTo>
                        <a:pt x="543300" y="404250"/>
                        <a:pt x="543491" y="402535"/>
                        <a:pt x="543777" y="402345"/>
                      </a:cubicBezTo>
                      <a:close/>
                      <a:moveTo>
                        <a:pt x="1408932" y="1402089"/>
                      </a:moveTo>
                      <a:cubicBezTo>
                        <a:pt x="1408932" y="1402089"/>
                        <a:pt x="1407408" y="1400565"/>
                        <a:pt x="1406265" y="1398660"/>
                      </a:cubicBezTo>
                      <a:cubicBezTo>
                        <a:pt x="1407694" y="1400184"/>
                        <a:pt x="1409028" y="1401708"/>
                        <a:pt x="1408932" y="1402089"/>
                      </a:cubicBezTo>
                      <a:close/>
                    </a:path>
                  </a:pathLst>
                </a:custGeom>
                <a:solidFill>
                  <a:srgbClr val="009EB0">
                    <a:alpha val="61176"/>
                  </a:srgbClr>
                </a:solidFill>
                <a:ln w="9525" cap="flat">
                  <a:solidFill>
                    <a:srgbClr val="007986"/>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919" name="Freeform: Shape 1233">
                  <a:extLst>
                    <a:ext uri="{FF2B5EF4-FFF2-40B4-BE49-F238E27FC236}">
                      <a16:creationId xmlns:a16="http://schemas.microsoft.com/office/drawing/2014/main" id="{B03B68F3-CEFF-7EE2-1E96-AB8A4EE67AA9}"/>
                    </a:ext>
                  </a:extLst>
                </p:cNvPr>
                <p:cNvSpPr/>
                <p:nvPr/>
              </p:nvSpPr>
              <p:spPr>
                <a:xfrm rot="2933793">
                  <a:off x="5986946" y="1938735"/>
                  <a:ext cx="101225" cy="116923"/>
                </a:xfrm>
                <a:custGeom>
                  <a:avLst/>
                  <a:gdLst>
                    <a:gd name="connsiteX0" fmla="*/ 17236 w 196766"/>
                    <a:gd name="connsiteY0" fmla="*/ 47284 h 228357"/>
                    <a:gd name="connsiteX1" fmla="*/ 111446 w 196766"/>
                    <a:gd name="connsiteY1" fmla="*/ 228350 h 228357"/>
                    <a:gd name="connsiteX2" fmla="*/ 158352 w 196766"/>
                    <a:gd name="connsiteY2" fmla="*/ 22241 h 228357"/>
                    <a:gd name="connsiteX3" fmla="*/ 17236 w 196766"/>
                    <a:gd name="connsiteY3" fmla="*/ 47284 h 228357"/>
                  </a:gdLst>
                  <a:ahLst/>
                  <a:cxnLst>
                    <a:cxn ang="0">
                      <a:pos x="connsiteX0" y="connsiteY0"/>
                    </a:cxn>
                    <a:cxn ang="0">
                      <a:pos x="connsiteX1" y="connsiteY1"/>
                    </a:cxn>
                    <a:cxn ang="0">
                      <a:pos x="connsiteX2" y="connsiteY2"/>
                    </a:cxn>
                    <a:cxn ang="0">
                      <a:pos x="connsiteX3" y="connsiteY3"/>
                    </a:cxn>
                  </a:cxnLst>
                  <a:rect l="l" t="t" r="r" b="b"/>
                  <a:pathLst>
                    <a:path w="196766" h="228357">
                      <a:moveTo>
                        <a:pt x="17236" y="47284"/>
                      </a:moveTo>
                      <a:cubicBezTo>
                        <a:pt x="-18738" y="97967"/>
                        <a:pt x="-3434" y="229542"/>
                        <a:pt x="111446" y="228350"/>
                      </a:cubicBezTo>
                      <a:cubicBezTo>
                        <a:pt x="226327" y="226959"/>
                        <a:pt x="207246" y="52849"/>
                        <a:pt x="158352" y="22241"/>
                      </a:cubicBezTo>
                      <a:cubicBezTo>
                        <a:pt x="109459" y="-8367"/>
                        <a:pt x="60565" y="-13734"/>
                        <a:pt x="17236" y="47284"/>
                      </a:cubicBezTo>
                      <a:close/>
                    </a:path>
                  </a:pathLst>
                </a:custGeom>
                <a:solidFill>
                  <a:srgbClr val="007986"/>
                </a:solidFill>
                <a:ln w="1981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920" name="Freeform: Shape 1234">
                  <a:extLst>
                    <a:ext uri="{FF2B5EF4-FFF2-40B4-BE49-F238E27FC236}">
                      <a16:creationId xmlns:a16="http://schemas.microsoft.com/office/drawing/2014/main" id="{B4A409DA-7034-368C-CF1E-5037DE47B553}"/>
                    </a:ext>
                  </a:extLst>
                </p:cNvPr>
                <p:cNvSpPr/>
                <p:nvPr/>
              </p:nvSpPr>
              <p:spPr>
                <a:xfrm rot="13569178">
                  <a:off x="6013297" y="1939708"/>
                  <a:ext cx="32726" cy="70495"/>
                </a:xfrm>
                <a:custGeom>
                  <a:avLst/>
                  <a:gdLst>
                    <a:gd name="connsiteX0" fmla="*/ 21670 w 116516"/>
                    <a:gd name="connsiteY0" fmla="*/ 83698 h 191264"/>
                    <a:gd name="connsiteX1" fmla="*/ 111491 w 116516"/>
                    <a:gd name="connsiteY1" fmla="*/ 92938 h 191264"/>
                    <a:gd name="connsiteX2" fmla="*/ 620 w 116516"/>
                    <a:gd name="connsiteY2" fmla="*/ 183901 h 191264"/>
                    <a:gd name="connsiteX3" fmla="*/ 21670 w 116516"/>
                    <a:gd name="connsiteY3" fmla="*/ 83794 h 191264"/>
                  </a:gdLst>
                  <a:ahLst/>
                  <a:cxnLst>
                    <a:cxn ang="0">
                      <a:pos x="connsiteX0" y="connsiteY0"/>
                    </a:cxn>
                    <a:cxn ang="0">
                      <a:pos x="connsiteX1" y="connsiteY1"/>
                    </a:cxn>
                    <a:cxn ang="0">
                      <a:pos x="connsiteX2" y="connsiteY2"/>
                    </a:cxn>
                    <a:cxn ang="0">
                      <a:pos x="connsiteX3" y="connsiteY3"/>
                    </a:cxn>
                  </a:cxnLst>
                  <a:rect l="l" t="t" r="r" b="b"/>
                  <a:pathLst>
                    <a:path w="116516" h="191264">
                      <a:moveTo>
                        <a:pt x="21670" y="83698"/>
                      </a:moveTo>
                      <a:cubicBezTo>
                        <a:pt x="11002" y="-45842"/>
                        <a:pt x="143590" y="-10980"/>
                        <a:pt x="111491" y="92938"/>
                      </a:cubicBezTo>
                      <a:cubicBezTo>
                        <a:pt x="98251" y="135800"/>
                        <a:pt x="9764" y="215905"/>
                        <a:pt x="620" y="183901"/>
                      </a:cubicBezTo>
                      <a:cubicBezTo>
                        <a:pt x="-4810" y="165042"/>
                        <a:pt x="27385" y="152564"/>
                        <a:pt x="21670" y="83794"/>
                      </a:cubicBezTo>
                      <a:close/>
                    </a:path>
                  </a:pathLst>
                </a:custGeom>
                <a:solidFill>
                  <a:srgbClr val="FBF9FE"/>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grpSp>
          <p:grpSp>
            <p:nvGrpSpPr>
              <p:cNvPr id="2110" name="Graphic 3">
                <a:extLst>
                  <a:ext uri="{FF2B5EF4-FFF2-40B4-BE49-F238E27FC236}">
                    <a16:creationId xmlns:a16="http://schemas.microsoft.com/office/drawing/2014/main" id="{04F29C95-1FBC-7A2B-13F6-4DAC5CABAFC8}"/>
                  </a:ext>
                </a:extLst>
              </p:cNvPr>
              <p:cNvGrpSpPr>
                <a:grpSpLocks noChangeAspect="1"/>
              </p:cNvGrpSpPr>
              <p:nvPr/>
            </p:nvGrpSpPr>
            <p:grpSpPr>
              <a:xfrm>
                <a:off x="9117249" y="5015492"/>
                <a:ext cx="262421" cy="259662"/>
                <a:chOff x="4432452" y="1720199"/>
                <a:chExt cx="661010" cy="654057"/>
              </a:xfrm>
            </p:grpSpPr>
            <p:sp>
              <p:nvSpPr>
                <p:cNvPr id="2898" name="Freeform 21">
                  <a:extLst>
                    <a:ext uri="{FF2B5EF4-FFF2-40B4-BE49-F238E27FC236}">
                      <a16:creationId xmlns:a16="http://schemas.microsoft.com/office/drawing/2014/main" id="{ADBEB3CB-0A3C-28E9-D134-C7036BA724FC}"/>
                    </a:ext>
                  </a:extLst>
                </p:cNvPr>
                <p:cNvSpPr/>
                <p:nvPr/>
              </p:nvSpPr>
              <p:spPr>
                <a:xfrm>
                  <a:off x="4432452" y="1720199"/>
                  <a:ext cx="661010" cy="654057"/>
                </a:xfrm>
                <a:custGeom>
                  <a:avLst/>
                  <a:gdLst>
                    <a:gd name="connsiteX0" fmla="*/ 468066 w 661010"/>
                    <a:gd name="connsiteY0" fmla="*/ 638138 h 654057"/>
                    <a:gd name="connsiteX1" fmla="*/ 534539 w 661010"/>
                    <a:gd name="connsiteY1" fmla="*/ 580826 h 654057"/>
                    <a:gd name="connsiteX2" fmla="*/ 633154 w 661010"/>
                    <a:gd name="connsiteY2" fmla="*/ 503748 h 654057"/>
                    <a:gd name="connsiteX3" fmla="*/ 660732 w 661010"/>
                    <a:gd name="connsiteY3" fmla="*/ 455515 h 654057"/>
                    <a:gd name="connsiteX4" fmla="*/ 657879 w 661010"/>
                    <a:gd name="connsiteY4" fmla="*/ 426480 h 654057"/>
                    <a:gd name="connsiteX5" fmla="*/ 622883 w 661010"/>
                    <a:gd name="connsiteY5" fmla="*/ 250761 h 654057"/>
                    <a:gd name="connsiteX6" fmla="*/ 586842 w 661010"/>
                    <a:gd name="connsiteY6" fmla="*/ 168481 h 654057"/>
                    <a:gd name="connsiteX7" fmla="*/ 542622 w 661010"/>
                    <a:gd name="connsiteY7" fmla="*/ 138312 h 654057"/>
                    <a:gd name="connsiteX8" fmla="*/ 494218 w 661010"/>
                    <a:gd name="connsiteY8" fmla="*/ 67286 h 654057"/>
                    <a:gd name="connsiteX9" fmla="*/ 404161 w 661010"/>
                    <a:gd name="connsiteY9" fmla="*/ 22364 h 654057"/>
                    <a:gd name="connsiteX10" fmla="*/ 220339 w 661010"/>
                    <a:gd name="connsiteY10" fmla="*/ 9312 h 654057"/>
                    <a:gd name="connsiteX11" fmla="*/ 182966 w 661010"/>
                    <a:gd name="connsiteY11" fmla="*/ 32199 h 654057"/>
                    <a:gd name="connsiteX12" fmla="*/ 167656 w 661010"/>
                    <a:gd name="connsiteY12" fmla="*/ 50358 h 654057"/>
                    <a:gd name="connsiteX13" fmla="*/ 96809 w 661010"/>
                    <a:gd name="connsiteY13" fmla="*/ 81189 h 654057"/>
                    <a:gd name="connsiteX14" fmla="*/ 72749 w 661010"/>
                    <a:gd name="connsiteY14" fmla="*/ 157416 h 654057"/>
                    <a:gd name="connsiteX15" fmla="*/ 3424 w 661010"/>
                    <a:gd name="connsiteY15" fmla="*/ 188909 h 654057"/>
                    <a:gd name="connsiteX16" fmla="*/ 761 w 661010"/>
                    <a:gd name="connsiteY16" fmla="*/ 216809 h 654057"/>
                    <a:gd name="connsiteX17" fmla="*/ 11602 w 661010"/>
                    <a:gd name="connsiteY17" fmla="*/ 319989 h 654057"/>
                    <a:gd name="connsiteX18" fmla="*/ 19020 w 661010"/>
                    <a:gd name="connsiteY18" fmla="*/ 350915 h 654057"/>
                    <a:gd name="connsiteX19" fmla="*/ 56963 w 661010"/>
                    <a:gd name="connsiteY19" fmla="*/ 398203 h 654057"/>
                    <a:gd name="connsiteX20" fmla="*/ 39751 w 661010"/>
                    <a:gd name="connsiteY20" fmla="*/ 476321 h 654057"/>
                    <a:gd name="connsiteX21" fmla="*/ 42699 w 661010"/>
                    <a:gd name="connsiteY21" fmla="*/ 534390 h 654057"/>
                    <a:gd name="connsiteX22" fmla="*/ 29956 w 661010"/>
                    <a:gd name="connsiteY22" fmla="*/ 552548 h 654057"/>
                    <a:gd name="connsiteX23" fmla="*/ 34616 w 661010"/>
                    <a:gd name="connsiteY23" fmla="*/ 562195 h 654057"/>
                    <a:gd name="connsiteX24" fmla="*/ 188957 w 661010"/>
                    <a:gd name="connsiteY24" fmla="*/ 639746 h 654057"/>
                    <a:gd name="connsiteX25" fmla="*/ 267222 w 661010"/>
                    <a:gd name="connsiteY25" fmla="*/ 635774 h 654057"/>
                    <a:gd name="connsiteX26" fmla="*/ 468066 w 661010"/>
                    <a:gd name="connsiteY26" fmla="*/ 638138 h 65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1010" h="654057">
                      <a:moveTo>
                        <a:pt x="468066" y="638138"/>
                      </a:moveTo>
                      <a:cubicBezTo>
                        <a:pt x="492886" y="622439"/>
                        <a:pt x="512286" y="599930"/>
                        <a:pt x="534539" y="580826"/>
                      </a:cubicBezTo>
                      <a:cubicBezTo>
                        <a:pt x="566206" y="553588"/>
                        <a:pt x="603484" y="533066"/>
                        <a:pt x="633154" y="503748"/>
                      </a:cubicBezTo>
                      <a:cubicBezTo>
                        <a:pt x="646658" y="490413"/>
                        <a:pt x="658925" y="474335"/>
                        <a:pt x="660732" y="455515"/>
                      </a:cubicBezTo>
                      <a:cubicBezTo>
                        <a:pt x="661683" y="445773"/>
                        <a:pt x="660066" y="435938"/>
                        <a:pt x="657879" y="426480"/>
                      </a:cubicBezTo>
                      <a:cubicBezTo>
                        <a:pt x="644280" y="368695"/>
                        <a:pt x="627163" y="312234"/>
                        <a:pt x="622883" y="250761"/>
                      </a:cubicBezTo>
                      <a:cubicBezTo>
                        <a:pt x="620696" y="220308"/>
                        <a:pt x="609760" y="188720"/>
                        <a:pt x="586842" y="168481"/>
                      </a:cubicBezTo>
                      <a:cubicBezTo>
                        <a:pt x="573433" y="156659"/>
                        <a:pt x="555935" y="150134"/>
                        <a:pt x="542622" y="138312"/>
                      </a:cubicBezTo>
                      <a:cubicBezTo>
                        <a:pt x="521130" y="119208"/>
                        <a:pt x="513237" y="88849"/>
                        <a:pt x="494218" y="67286"/>
                      </a:cubicBezTo>
                      <a:cubicBezTo>
                        <a:pt x="471775" y="41751"/>
                        <a:pt x="436969" y="31443"/>
                        <a:pt x="404161" y="22364"/>
                      </a:cubicBezTo>
                      <a:cubicBezTo>
                        <a:pt x="344060" y="5718"/>
                        <a:pt x="279394" y="-10927"/>
                        <a:pt x="220339" y="9312"/>
                      </a:cubicBezTo>
                      <a:cubicBezTo>
                        <a:pt x="206360" y="14136"/>
                        <a:pt x="192761" y="21134"/>
                        <a:pt x="182966" y="32199"/>
                      </a:cubicBezTo>
                      <a:cubicBezTo>
                        <a:pt x="177736" y="38157"/>
                        <a:pt x="173647" y="45061"/>
                        <a:pt x="167656" y="50358"/>
                      </a:cubicBezTo>
                      <a:cubicBezTo>
                        <a:pt x="147971" y="67570"/>
                        <a:pt x="113641" y="61234"/>
                        <a:pt x="96809" y="81189"/>
                      </a:cubicBezTo>
                      <a:cubicBezTo>
                        <a:pt x="79216" y="101995"/>
                        <a:pt x="92339" y="138501"/>
                        <a:pt x="72749" y="157416"/>
                      </a:cubicBezTo>
                      <a:cubicBezTo>
                        <a:pt x="54015" y="175480"/>
                        <a:pt x="15787" y="166022"/>
                        <a:pt x="3424" y="188909"/>
                      </a:cubicBezTo>
                      <a:cubicBezTo>
                        <a:pt x="-1046" y="197232"/>
                        <a:pt x="-190" y="207351"/>
                        <a:pt x="761" y="216809"/>
                      </a:cubicBezTo>
                      <a:cubicBezTo>
                        <a:pt x="4375" y="251234"/>
                        <a:pt x="7989" y="285659"/>
                        <a:pt x="11602" y="319989"/>
                      </a:cubicBezTo>
                      <a:cubicBezTo>
                        <a:pt x="12743" y="330582"/>
                        <a:pt x="13885" y="341458"/>
                        <a:pt x="19020" y="350915"/>
                      </a:cubicBezTo>
                      <a:cubicBezTo>
                        <a:pt x="28720" y="368884"/>
                        <a:pt x="51067" y="378720"/>
                        <a:pt x="56963" y="398203"/>
                      </a:cubicBezTo>
                      <a:cubicBezTo>
                        <a:pt x="64761" y="424210"/>
                        <a:pt x="38895" y="449273"/>
                        <a:pt x="39751" y="476321"/>
                      </a:cubicBezTo>
                      <a:cubicBezTo>
                        <a:pt x="40417" y="496371"/>
                        <a:pt x="55061" y="518596"/>
                        <a:pt x="42699" y="534390"/>
                      </a:cubicBezTo>
                      <a:cubicBezTo>
                        <a:pt x="38039" y="540348"/>
                        <a:pt x="29671" y="544982"/>
                        <a:pt x="29956" y="552548"/>
                      </a:cubicBezTo>
                      <a:cubicBezTo>
                        <a:pt x="30146" y="556142"/>
                        <a:pt x="32333" y="559357"/>
                        <a:pt x="34616" y="562195"/>
                      </a:cubicBezTo>
                      <a:cubicBezTo>
                        <a:pt x="71228" y="608914"/>
                        <a:pt x="129427" y="638138"/>
                        <a:pt x="188957" y="639746"/>
                      </a:cubicBezTo>
                      <a:cubicBezTo>
                        <a:pt x="215109" y="640502"/>
                        <a:pt x="241070" y="636152"/>
                        <a:pt x="267222" y="635774"/>
                      </a:cubicBezTo>
                      <a:cubicBezTo>
                        <a:pt x="331793" y="634922"/>
                        <a:pt x="408631" y="675684"/>
                        <a:pt x="468066" y="638138"/>
                      </a:cubicBezTo>
                      <a:close/>
                    </a:path>
                  </a:pathLst>
                </a:custGeom>
                <a:solidFill>
                  <a:srgbClr val="B3B3B3"/>
                </a:solidFill>
                <a:ln w="19004" cap="flat">
                  <a:solidFill>
                    <a:srgbClr val="79929B"/>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899" name="Freeform 23">
                  <a:extLst>
                    <a:ext uri="{FF2B5EF4-FFF2-40B4-BE49-F238E27FC236}">
                      <a16:creationId xmlns:a16="http://schemas.microsoft.com/office/drawing/2014/main" id="{192581CB-B69C-9CCB-33DB-B8A5B98EED9A}"/>
                    </a:ext>
                  </a:extLst>
                </p:cNvPr>
                <p:cNvSpPr/>
                <p:nvPr/>
              </p:nvSpPr>
              <p:spPr>
                <a:xfrm>
                  <a:off x="4527855" y="1720199"/>
                  <a:ext cx="565607" cy="653311"/>
                </a:xfrm>
                <a:custGeom>
                  <a:avLst/>
                  <a:gdLst>
                    <a:gd name="connsiteX0" fmla="*/ 372664 w 565608"/>
                    <a:gd name="connsiteY0" fmla="*/ 638138 h 653311"/>
                    <a:gd name="connsiteX1" fmla="*/ 439137 w 565608"/>
                    <a:gd name="connsiteY1" fmla="*/ 580826 h 653311"/>
                    <a:gd name="connsiteX2" fmla="*/ 537752 w 565608"/>
                    <a:gd name="connsiteY2" fmla="*/ 503748 h 653311"/>
                    <a:gd name="connsiteX3" fmla="*/ 565330 w 565608"/>
                    <a:gd name="connsiteY3" fmla="*/ 455515 h 653311"/>
                    <a:gd name="connsiteX4" fmla="*/ 562477 w 565608"/>
                    <a:gd name="connsiteY4" fmla="*/ 426480 h 653311"/>
                    <a:gd name="connsiteX5" fmla="*/ 527482 w 565608"/>
                    <a:gd name="connsiteY5" fmla="*/ 250761 h 653311"/>
                    <a:gd name="connsiteX6" fmla="*/ 491440 w 565608"/>
                    <a:gd name="connsiteY6" fmla="*/ 168481 h 653311"/>
                    <a:gd name="connsiteX7" fmla="*/ 447220 w 565608"/>
                    <a:gd name="connsiteY7" fmla="*/ 138312 h 653311"/>
                    <a:gd name="connsiteX8" fmla="*/ 398816 w 565608"/>
                    <a:gd name="connsiteY8" fmla="*/ 67286 h 653311"/>
                    <a:gd name="connsiteX9" fmla="*/ 308759 w 565608"/>
                    <a:gd name="connsiteY9" fmla="*/ 22364 h 653311"/>
                    <a:gd name="connsiteX10" fmla="*/ 124938 w 565608"/>
                    <a:gd name="connsiteY10" fmla="*/ 9312 h 653311"/>
                    <a:gd name="connsiteX11" fmla="*/ 87565 w 565608"/>
                    <a:gd name="connsiteY11" fmla="*/ 32199 h 653311"/>
                    <a:gd name="connsiteX12" fmla="*/ 72254 w 565608"/>
                    <a:gd name="connsiteY12" fmla="*/ 50358 h 653311"/>
                    <a:gd name="connsiteX13" fmla="*/ 1407 w 565608"/>
                    <a:gd name="connsiteY13" fmla="*/ 81189 h 653311"/>
                    <a:gd name="connsiteX14" fmla="*/ 261686 w 565608"/>
                    <a:gd name="connsiteY14" fmla="*/ 256530 h 653311"/>
                    <a:gd name="connsiteX15" fmla="*/ 66073 w 565608"/>
                    <a:gd name="connsiteY15" fmla="*/ 631139 h 653311"/>
                    <a:gd name="connsiteX16" fmla="*/ 169728 w 565608"/>
                    <a:gd name="connsiteY16" fmla="*/ 632558 h 653311"/>
                    <a:gd name="connsiteX17" fmla="*/ 372664 w 565608"/>
                    <a:gd name="connsiteY17" fmla="*/ 638138 h 65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608" h="653311">
                      <a:moveTo>
                        <a:pt x="372664" y="638138"/>
                      </a:moveTo>
                      <a:cubicBezTo>
                        <a:pt x="397484" y="622439"/>
                        <a:pt x="416884" y="599930"/>
                        <a:pt x="439137" y="580826"/>
                      </a:cubicBezTo>
                      <a:cubicBezTo>
                        <a:pt x="470804" y="553588"/>
                        <a:pt x="508082" y="533066"/>
                        <a:pt x="537752" y="503748"/>
                      </a:cubicBezTo>
                      <a:cubicBezTo>
                        <a:pt x="551256" y="490413"/>
                        <a:pt x="563523" y="474335"/>
                        <a:pt x="565330" y="455515"/>
                      </a:cubicBezTo>
                      <a:cubicBezTo>
                        <a:pt x="566281" y="445773"/>
                        <a:pt x="564664" y="435938"/>
                        <a:pt x="562477" y="426480"/>
                      </a:cubicBezTo>
                      <a:cubicBezTo>
                        <a:pt x="548878" y="368695"/>
                        <a:pt x="531761" y="312234"/>
                        <a:pt x="527482" y="250761"/>
                      </a:cubicBezTo>
                      <a:cubicBezTo>
                        <a:pt x="525294" y="220308"/>
                        <a:pt x="514358" y="188720"/>
                        <a:pt x="491440" y="168481"/>
                      </a:cubicBezTo>
                      <a:cubicBezTo>
                        <a:pt x="478031" y="156659"/>
                        <a:pt x="460534" y="150134"/>
                        <a:pt x="447220" y="138312"/>
                      </a:cubicBezTo>
                      <a:cubicBezTo>
                        <a:pt x="425728" y="119208"/>
                        <a:pt x="417835" y="88849"/>
                        <a:pt x="398816" y="67286"/>
                      </a:cubicBezTo>
                      <a:cubicBezTo>
                        <a:pt x="376373" y="41751"/>
                        <a:pt x="341568" y="31443"/>
                        <a:pt x="308759" y="22364"/>
                      </a:cubicBezTo>
                      <a:cubicBezTo>
                        <a:pt x="248658" y="5718"/>
                        <a:pt x="183993" y="-10927"/>
                        <a:pt x="124938" y="9312"/>
                      </a:cubicBezTo>
                      <a:cubicBezTo>
                        <a:pt x="110958" y="14136"/>
                        <a:pt x="97359" y="21134"/>
                        <a:pt x="87565" y="32199"/>
                      </a:cubicBezTo>
                      <a:cubicBezTo>
                        <a:pt x="82334" y="38157"/>
                        <a:pt x="78245" y="45061"/>
                        <a:pt x="72254" y="50358"/>
                      </a:cubicBezTo>
                      <a:cubicBezTo>
                        <a:pt x="52569" y="67570"/>
                        <a:pt x="18239" y="61234"/>
                        <a:pt x="1407" y="81189"/>
                      </a:cubicBezTo>
                      <a:cubicBezTo>
                        <a:pt x="-16186" y="101995"/>
                        <a:pt x="134637" y="38725"/>
                        <a:pt x="261686" y="256530"/>
                      </a:cubicBezTo>
                      <a:cubicBezTo>
                        <a:pt x="334721" y="381747"/>
                        <a:pt x="204724" y="552737"/>
                        <a:pt x="66073" y="631139"/>
                      </a:cubicBezTo>
                      <a:cubicBezTo>
                        <a:pt x="51238" y="639462"/>
                        <a:pt x="160599" y="632747"/>
                        <a:pt x="169728" y="632558"/>
                      </a:cubicBezTo>
                      <a:cubicBezTo>
                        <a:pt x="234299" y="631612"/>
                        <a:pt x="313229" y="675684"/>
                        <a:pt x="372664" y="638138"/>
                      </a:cubicBezTo>
                      <a:close/>
                    </a:path>
                  </a:pathLst>
                </a:custGeom>
                <a:solidFill>
                  <a:srgbClr val="CCCCCC"/>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00" name="Freeform 28">
                  <a:extLst>
                    <a:ext uri="{FF2B5EF4-FFF2-40B4-BE49-F238E27FC236}">
                      <a16:creationId xmlns:a16="http://schemas.microsoft.com/office/drawing/2014/main" id="{C2E9D614-556E-5445-2030-17F2F9657A01}"/>
                    </a:ext>
                  </a:extLst>
                </p:cNvPr>
                <p:cNvSpPr/>
                <p:nvPr/>
              </p:nvSpPr>
              <p:spPr>
                <a:xfrm rot="-679607">
                  <a:off x="4524112" y="1908439"/>
                  <a:ext cx="213391" cy="321167"/>
                </a:xfrm>
                <a:custGeom>
                  <a:avLst/>
                  <a:gdLst>
                    <a:gd name="connsiteX0" fmla="*/ 213392 w 213391"/>
                    <a:gd name="connsiteY0" fmla="*/ 160584 h 321167"/>
                    <a:gd name="connsiteX1" fmla="*/ 106696 w 213391"/>
                    <a:gd name="connsiteY1" fmla="*/ 321167 h 321167"/>
                    <a:gd name="connsiteX2" fmla="*/ 0 w 213391"/>
                    <a:gd name="connsiteY2" fmla="*/ 160584 h 321167"/>
                    <a:gd name="connsiteX3" fmla="*/ 106696 w 213391"/>
                    <a:gd name="connsiteY3" fmla="*/ 0 h 321167"/>
                    <a:gd name="connsiteX4" fmla="*/ 213392 w 213391"/>
                    <a:gd name="connsiteY4" fmla="*/ 160584 h 32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91" h="321167">
                      <a:moveTo>
                        <a:pt x="213392" y="160584"/>
                      </a:moveTo>
                      <a:cubicBezTo>
                        <a:pt x="213392" y="249272"/>
                        <a:pt x="165622" y="321167"/>
                        <a:pt x="106696" y="321167"/>
                      </a:cubicBezTo>
                      <a:cubicBezTo>
                        <a:pt x="47769" y="321167"/>
                        <a:pt x="0" y="249272"/>
                        <a:pt x="0" y="160584"/>
                      </a:cubicBezTo>
                      <a:cubicBezTo>
                        <a:pt x="0" y="71896"/>
                        <a:pt x="47769" y="0"/>
                        <a:pt x="106696" y="0"/>
                      </a:cubicBezTo>
                      <a:cubicBezTo>
                        <a:pt x="165622" y="0"/>
                        <a:pt x="213392" y="71896"/>
                        <a:pt x="213392" y="160584"/>
                      </a:cubicBezTo>
                      <a:close/>
                    </a:path>
                  </a:pathLst>
                </a:custGeom>
                <a:solidFill>
                  <a:srgbClr val="666666"/>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01" name="Freeform 30">
                  <a:extLst>
                    <a:ext uri="{FF2B5EF4-FFF2-40B4-BE49-F238E27FC236}">
                      <a16:creationId xmlns:a16="http://schemas.microsoft.com/office/drawing/2014/main" id="{32AC7E9E-1CD8-AA1C-4C12-9A51C3FB52C1}"/>
                    </a:ext>
                  </a:extLst>
                </p:cNvPr>
                <p:cNvSpPr/>
                <p:nvPr/>
              </p:nvSpPr>
              <p:spPr>
                <a:xfrm>
                  <a:off x="4759232" y="1776979"/>
                  <a:ext cx="57438" cy="60311"/>
                </a:xfrm>
                <a:custGeom>
                  <a:avLst/>
                  <a:gdLst>
                    <a:gd name="connsiteX0" fmla="*/ 258 w 57438"/>
                    <a:gd name="connsiteY0" fmla="*/ 23368 h 60311"/>
                    <a:gd name="connsiteX1" fmla="*/ 4537 w 57438"/>
                    <a:gd name="connsiteY1" fmla="*/ 43418 h 60311"/>
                    <a:gd name="connsiteX2" fmla="*/ 9482 w 57438"/>
                    <a:gd name="connsiteY2" fmla="*/ 49187 h 60311"/>
                    <a:gd name="connsiteX3" fmla="*/ 11289 w 57438"/>
                    <a:gd name="connsiteY3" fmla="*/ 53726 h 60311"/>
                    <a:gd name="connsiteX4" fmla="*/ 20038 w 57438"/>
                    <a:gd name="connsiteY4" fmla="*/ 59874 h 60311"/>
                    <a:gd name="connsiteX5" fmla="*/ 49898 w 57438"/>
                    <a:gd name="connsiteY5" fmla="*/ 49376 h 60311"/>
                    <a:gd name="connsiteX6" fmla="*/ 57126 w 57438"/>
                    <a:gd name="connsiteY6" fmla="*/ 34433 h 60311"/>
                    <a:gd name="connsiteX7" fmla="*/ 53702 w 57438"/>
                    <a:gd name="connsiteY7" fmla="*/ 15045 h 60311"/>
                    <a:gd name="connsiteX8" fmla="*/ 41815 w 57438"/>
                    <a:gd name="connsiteY8" fmla="*/ 3034 h 60311"/>
                    <a:gd name="connsiteX9" fmla="*/ 22320 w 57438"/>
                    <a:gd name="connsiteY9" fmla="*/ 670 h 60311"/>
                    <a:gd name="connsiteX10" fmla="*/ 258 w 57438"/>
                    <a:gd name="connsiteY10" fmla="*/ 23368 h 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38" h="60311">
                      <a:moveTo>
                        <a:pt x="258" y="23368"/>
                      </a:moveTo>
                      <a:cubicBezTo>
                        <a:pt x="-598" y="30366"/>
                        <a:pt x="638" y="37365"/>
                        <a:pt x="4537" y="43418"/>
                      </a:cubicBezTo>
                      <a:cubicBezTo>
                        <a:pt x="5869" y="45498"/>
                        <a:pt x="7580" y="47484"/>
                        <a:pt x="9482" y="49187"/>
                      </a:cubicBezTo>
                      <a:cubicBezTo>
                        <a:pt x="9768" y="50795"/>
                        <a:pt x="10338" y="52308"/>
                        <a:pt x="11289" y="53726"/>
                      </a:cubicBezTo>
                      <a:cubicBezTo>
                        <a:pt x="13381" y="56658"/>
                        <a:pt x="16424" y="59212"/>
                        <a:pt x="20038" y="59874"/>
                      </a:cubicBezTo>
                      <a:cubicBezTo>
                        <a:pt x="30974" y="61671"/>
                        <a:pt x="42671" y="57888"/>
                        <a:pt x="49898" y="49376"/>
                      </a:cubicBezTo>
                      <a:cubicBezTo>
                        <a:pt x="53512" y="45120"/>
                        <a:pt x="56365" y="39918"/>
                        <a:pt x="57126" y="34433"/>
                      </a:cubicBezTo>
                      <a:cubicBezTo>
                        <a:pt x="58077" y="27529"/>
                        <a:pt x="56840" y="21193"/>
                        <a:pt x="53702" y="15045"/>
                      </a:cubicBezTo>
                      <a:cubicBezTo>
                        <a:pt x="51135" y="10033"/>
                        <a:pt x="46760" y="5777"/>
                        <a:pt x="41815" y="3034"/>
                      </a:cubicBezTo>
                      <a:cubicBezTo>
                        <a:pt x="35729" y="-276"/>
                        <a:pt x="29072" y="-559"/>
                        <a:pt x="22320" y="670"/>
                      </a:cubicBezTo>
                      <a:cubicBezTo>
                        <a:pt x="11479" y="2751"/>
                        <a:pt x="1589" y="12397"/>
                        <a:pt x="258" y="23368"/>
                      </a:cubicBezTo>
                      <a:close/>
                    </a:path>
                  </a:pathLst>
                </a:custGeom>
                <a:solidFill>
                  <a:srgbClr val="FFFFFF"/>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02" name="Freeform 31">
                  <a:extLst>
                    <a:ext uri="{FF2B5EF4-FFF2-40B4-BE49-F238E27FC236}">
                      <a16:creationId xmlns:a16="http://schemas.microsoft.com/office/drawing/2014/main" id="{1DD446A6-3D7C-A615-CD67-5E4CF789DF9D}"/>
                    </a:ext>
                  </a:extLst>
                </p:cNvPr>
                <p:cNvSpPr/>
                <p:nvPr/>
              </p:nvSpPr>
              <p:spPr>
                <a:xfrm>
                  <a:off x="4899785" y="1938039"/>
                  <a:ext cx="57438" cy="60311"/>
                </a:xfrm>
                <a:custGeom>
                  <a:avLst/>
                  <a:gdLst>
                    <a:gd name="connsiteX0" fmla="*/ 258 w 57438"/>
                    <a:gd name="connsiteY0" fmla="*/ 23368 h 60311"/>
                    <a:gd name="connsiteX1" fmla="*/ 4537 w 57438"/>
                    <a:gd name="connsiteY1" fmla="*/ 43418 h 60311"/>
                    <a:gd name="connsiteX2" fmla="*/ 9482 w 57438"/>
                    <a:gd name="connsiteY2" fmla="*/ 49187 h 60311"/>
                    <a:gd name="connsiteX3" fmla="*/ 11289 w 57438"/>
                    <a:gd name="connsiteY3" fmla="*/ 53726 h 60311"/>
                    <a:gd name="connsiteX4" fmla="*/ 20038 w 57438"/>
                    <a:gd name="connsiteY4" fmla="*/ 59874 h 60311"/>
                    <a:gd name="connsiteX5" fmla="*/ 49898 w 57438"/>
                    <a:gd name="connsiteY5" fmla="*/ 49376 h 60311"/>
                    <a:gd name="connsiteX6" fmla="*/ 57126 w 57438"/>
                    <a:gd name="connsiteY6" fmla="*/ 34433 h 60311"/>
                    <a:gd name="connsiteX7" fmla="*/ 53702 w 57438"/>
                    <a:gd name="connsiteY7" fmla="*/ 15045 h 60311"/>
                    <a:gd name="connsiteX8" fmla="*/ 41815 w 57438"/>
                    <a:gd name="connsiteY8" fmla="*/ 3034 h 60311"/>
                    <a:gd name="connsiteX9" fmla="*/ 22320 w 57438"/>
                    <a:gd name="connsiteY9" fmla="*/ 670 h 60311"/>
                    <a:gd name="connsiteX10" fmla="*/ 258 w 57438"/>
                    <a:gd name="connsiteY10" fmla="*/ 23368 h 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38" h="60311">
                      <a:moveTo>
                        <a:pt x="258" y="23368"/>
                      </a:moveTo>
                      <a:cubicBezTo>
                        <a:pt x="-598" y="30366"/>
                        <a:pt x="638" y="37365"/>
                        <a:pt x="4537" y="43418"/>
                      </a:cubicBezTo>
                      <a:cubicBezTo>
                        <a:pt x="5869" y="45498"/>
                        <a:pt x="7580" y="47484"/>
                        <a:pt x="9482" y="49187"/>
                      </a:cubicBezTo>
                      <a:cubicBezTo>
                        <a:pt x="9768" y="50795"/>
                        <a:pt x="10338" y="52308"/>
                        <a:pt x="11289" y="53726"/>
                      </a:cubicBezTo>
                      <a:cubicBezTo>
                        <a:pt x="13381" y="56658"/>
                        <a:pt x="16424" y="59212"/>
                        <a:pt x="20038" y="59874"/>
                      </a:cubicBezTo>
                      <a:cubicBezTo>
                        <a:pt x="30974" y="61671"/>
                        <a:pt x="42671" y="57888"/>
                        <a:pt x="49898" y="49376"/>
                      </a:cubicBezTo>
                      <a:cubicBezTo>
                        <a:pt x="53512" y="45120"/>
                        <a:pt x="56365" y="39918"/>
                        <a:pt x="57126" y="34433"/>
                      </a:cubicBezTo>
                      <a:cubicBezTo>
                        <a:pt x="58077" y="27529"/>
                        <a:pt x="56840" y="21193"/>
                        <a:pt x="53702" y="15045"/>
                      </a:cubicBezTo>
                      <a:cubicBezTo>
                        <a:pt x="51135" y="10033"/>
                        <a:pt x="46760" y="5777"/>
                        <a:pt x="41815" y="3034"/>
                      </a:cubicBezTo>
                      <a:cubicBezTo>
                        <a:pt x="35729" y="-276"/>
                        <a:pt x="29072" y="-559"/>
                        <a:pt x="22320" y="670"/>
                      </a:cubicBezTo>
                      <a:cubicBezTo>
                        <a:pt x="11574" y="2656"/>
                        <a:pt x="1589" y="12303"/>
                        <a:pt x="258" y="23368"/>
                      </a:cubicBezTo>
                      <a:close/>
                    </a:path>
                  </a:pathLst>
                </a:custGeom>
                <a:solidFill>
                  <a:srgbClr val="FFFFFF"/>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03" name="Freeform 32">
                  <a:extLst>
                    <a:ext uri="{FF2B5EF4-FFF2-40B4-BE49-F238E27FC236}">
                      <a16:creationId xmlns:a16="http://schemas.microsoft.com/office/drawing/2014/main" id="{EE6FEBF8-7AE9-00E1-DEF2-4C3D9843EF78}"/>
                    </a:ext>
                  </a:extLst>
                </p:cNvPr>
                <p:cNvSpPr/>
                <p:nvPr/>
              </p:nvSpPr>
              <p:spPr>
                <a:xfrm>
                  <a:off x="4646352" y="1774899"/>
                  <a:ext cx="57438" cy="60311"/>
                </a:xfrm>
                <a:custGeom>
                  <a:avLst/>
                  <a:gdLst>
                    <a:gd name="connsiteX0" fmla="*/ 258 w 57438"/>
                    <a:gd name="connsiteY0" fmla="*/ 23368 h 60311"/>
                    <a:gd name="connsiteX1" fmla="*/ 4537 w 57438"/>
                    <a:gd name="connsiteY1" fmla="*/ 43418 h 60311"/>
                    <a:gd name="connsiteX2" fmla="*/ 9482 w 57438"/>
                    <a:gd name="connsiteY2" fmla="*/ 49187 h 60311"/>
                    <a:gd name="connsiteX3" fmla="*/ 11289 w 57438"/>
                    <a:gd name="connsiteY3" fmla="*/ 53726 h 60311"/>
                    <a:gd name="connsiteX4" fmla="*/ 20038 w 57438"/>
                    <a:gd name="connsiteY4" fmla="*/ 59874 h 60311"/>
                    <a:gd name="connsiteX5" fmla="*/ 49898 w 57438"/>
                    <a:gd name="connsiteY5" fmla="*/ 49376 h 60311"/>
                    <a:gd name="connsiteX6" fmla="*/ 57126 w 57438"/>
                    <a:gd name="connsiteY6" fmla="*/ 34433 h 60311"/>
                    <a:gd name="connsiteX7" fmla="*/ 53702 w 57438"/>
                    <a:gd name="connsiteY7" fmla="*/ 15045 h 60311"/>
                    <a:gd name="connsiteX8" fmla="*/ 41815 w 57438"/>
                    <a:gd name="connsiteY8" fmla="*/ 3034 h 60311"/>
                    <a:gd name="connsiteX9" fmla="*/ 22320 w 57438"/>
                    <a:gd name="connsiteY9" fmla="*/ 670 h 60311"/>
                    <a:gd name="connsiteX10" fmla="*/ 258 w 57438"/>
                    <a:gd name="connsiteY10" fmla="*/ 23368 h 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38" h="60311">
                      <a:moveTo>
                        <a:pt x="258" y="23368"/>
                      </a:moveTo>
                      <a:cubicBezTo>
                        <a:pt x="-598" y="30366"/>
                        <a:pt x="638" y="37365"/>
                        <a:pt x="4537" y="43418"/>
                      </a:cubicBezTo>
                      <a:cubicBezTo>
                        <a:pt x="5869" y="45498"/>
                        <a:pt x="7580" y="47484"/>
                        <a:pt x="9482" y="49187"/>
                      </a:cubicBezTo>
                      <a:cubicBezTo>
                        <a:pt x="9768" y="50795"/>
                        <a:pt x="10338" y="52308"/>
                        <a:pt x="11289" y="53726"/>
                      </a:cubicBezTo>
                      <a:cubicBezTo>
                        <a:pt x="13381" y="56658"/>
                        <a:pt x="16424" y="59212"/>
                        <a:pt x="20038" y="59874"/>
                      </a:cubicBezTo>
                      <a:cubicBezTo>
                        <a:pt x="30974" y="61671"/>
                        <a:pt x="42671" y="57888"/>
                        <a:pt x="49898" y="49376"/>
                      </a:cubicBezTo>
                      <a:cubicBezTo>
                        <a:pt x="53512" y="45120"/>
                        <a:pt x="56365" y="39918"/>
                        <a:pt x="57126" y="34433"/>
                      </a:cubicBezTo>
                      <a:cubicBezTo>
                        <a:pt x="58077" y="27529"/>
                        <a:pt x="56840" y="21193"/>
                        <a:pt x="53702" y="15045"/>
                      </a:cubicBezTo>
                      <a:cubicBezTo>
                        <a:pt x="51135" y="10033"/>
                        <a:pt x="46760" y="5777"/>
                        <a:pt x="41815" y="3034"/>
                      </a:cubicBezTo>
                      <a:cubicBezTo>
                        <a:pt x="35729" y="-276"/>
                        <a:pt x="29072" y="-559"/>
                        <a:pt x="22320" y="670"/>
                      </a:cubicBezTo>
                      <a:cubicBezTo>
                        <a:pt x="11479" y="2656"/>
                        <a:pt x="1589" y="12303"/>
                        <a:pt x="258" y="23368"/>
                      </a:cubicBezTo>
                      <a:close/>
                    </a:path>
                  </a:pathLst>
                </a:custGeom>
                <a:solidFill>
                  <a:srgbClr val="FFFFFF"/>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04" name="Freeform 33">
                  <a:extLst>
                    <a:ext uri="{FF2B5EF4-FFF2-40B4-BE49-F238E27FC236}">
                      <a16:creationId xmlns:a16="http://schemas.microsoft.com/office/drawing/2014/main" id="{C5E03F28-09E8-3A13-F1DA-7058E79C8495}"/>
                    </a:ext>
                  </a:extLst>
                </p:cNvPr>
                <p:cNvSpPr/>
                <p:nvPr/>
              </p:nvSpPr>
              <p:spPr>
                <a:xfrm>
                  <a:off x="4771911" y="1923672"/>
                  <a:ext cx="61016" cy="60486"/>
                </a:xfrm>
                <a:custGeom>
                  <a:avLst/>
                  <a:gdLst>
                    <a:gd name="connsiteX0" fmla="*/ 702 w 61016"/>
                    <a:gd name="connsiteY0" fmla="*/ 23171 h 60486"/>
                    <a:gd name="connsiteX1" fmla="*/ 512 w 61016"/>
                    <a:gd name="connsiteY1" fmla="*/ 34804 h 60486"/>
                    <a:gd name="connsiteX2" fmla="*/ 7168 w 61016"/>
                    <a:gd name="connsiteY2" fmla="*/ 47855 h 60486"/>
                    <a:gd name="connsiteX3" fmla="*/ 18675 w 61016"/>
                    <a:gd name="connsiteY3" fmla="*/ 54475 h 60486"/>
                    <a:gd name="connsiteX4" fmla="*/ 20672 w 61016"/>
                    <a:gd name="connsiteY4" fmla="*/ 54853 h 60486"/>
                    <a:gd name="connsiteX5" fmla="*/ 22479 w 61016"/>
                    <a:gd name="connsiteY5" fmla="*/ 56745 h 60486"/>
                    <a:gd name="connsiteX6" fmla="*/ 32559 w 61016"/>
                    <a:gd name="connsiteY6" fmla="*/ 60433 h 60486"/>
                    <a:gd name="connsiteX7" fmla="*/ 52530 w 61016"/>
                    <a:gd name="connsiteY7" fmla="*/ 50976 h 60486"/>
                    <a:gd name="connsiteX8" fmla="*/ 58045 w 61016"/>
                    <a:gd name="connsiteY8" fmla="*/ 43126 h 60486"/>
                    <a:gd name="connsiteX9" fmla="*/ 60993 w 61016"/>
                    <a:gd name="connsiteY9" fmla="*/ 30642 h 60486"/>
                    <a:gd name="connsiteX10" fmla="*/ 55097 w 61016"/>
                    <a:gd name="connsiteY10" fmla="*/ 12579 h 60486"/>
                    <a:gd name="connsiteX11" fmla="*/ 45397 w 61016"/>
                    <a:gd name="connsiteY11" fmla="*/ 3878 h 60486"/>
                    <a:gd name="connsiteX12" fmla="*/ 42544 w 61016"/>
                    <a:gd name="connsiteY12" fmla="*/ 2459 h 60486"/>
                    <a:gd name="connsiteX13" fmla="*/ 36078 w 61016"/>
                    <a:gd name="connsiteY13" fmla="*/ 379 h 60486"/>
                    <a:gd name="connsiteX14" fmla="*/ 702 w 61016"/>
                    <a:gd name="connsiteY14" fmla="*/ 23171 h 6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016" h="60486">
                      <a:moveTo>
                        <a:pt x="702" y="23171"/>
                      </a:moveTo>
                      <a:cubicBezTo>
                        <a:pt x="-249" y="27049"/>
                        <a:pt x="-154" y="30926"/>
                        <a:pt x="512" y="34804"/>
                      </a:cubicBezTo>
                      <a:cubicBezTo>
                        <a:pt x="1463" y="39816"/>
                        <a:pt x="3650" y="44072"/>
                        <a:pt x="7168" y="47855"/>
                      </a:cubicBezTo>
                      <a:cubicBezTo>
                        <a:pt x="10212" y="51260"/>
                        <a:pt x="14396" y="53151"/>
                        <a:pt x="18675" y="54475"/>
                      </a:cubicBezTo>
                      <a:cubicBezTo>
                        <a:pt x="19341" y="54664"/>
                        <a:pt x="20006" y="54759"/>
                        <a:pt x="20672" y="54853"/>
                      </a:cubicBezTo>
                      <a:cubicBezTo>
                        <a:pt x="21148" y="55515"/>
                        <a:pt x="21718" y="56177"/>
                        <a:pt x="22479" y="56745"/>
                      </a:cubicBezTo>
                      <a:cubicBezTo>
                        <a:pt x="25237" y="59109"/>
                        <a:pt x="28850" y="60812"/>
                        <a:pt x="32559" y="60433"/>
                      </a:cubicBezTo>
                      <a:cubicBezTo>
                        <a:pt x="40167" y="59677"/>
                        <a:pt x="47109" y="56461"/>
                        <a:pt x="52530" y="50976"/>
                      </a:cubicBezTo>
                      <a:cubicBezTo>
                        <a:pt x="54717" y="48706"/>
                        <a:pt x="56714" y="45963"/>
                        <a:pt x="58045" y="43126"/>
                      </a:cubicBezTo>
                      <a:cubicBezTo>
                        <a:pt x="60042" y="38870"/>
                        <a:pt x="60803" y="35182"/>
                        <a:pt x="60993" y="30642"/>
                      </a:cubicBezTo>
                      <a:cubicBezTo>
                        <a:pt x="61278" y="24495"/>
                        <a:pt x="58901" y="17402"/>
                        <a:pt x="55097" y="12579"/>
                      </a:cubicBezTo>
                      <a:cubicBezTo>
                        <a:pt x="52149" y="8890"/>
                        <a:pt x="49486" y="6337"/>
                        <a:pt x="45397" y="3878"/>
                      </a:cubicBezTo>
                      <a:cubicBezTo>
                        <a:pt x="44446" y="3310"/>
                        <a:pt x="43495" y="2837"/>
                        <a:pt x="42544" y="2459"/>
                      </a:cubicBezTo>
                      <a:cubicBezTo>
                        <a:pt x="40452" y="1608"/>
                        <a:pt x="38360" y="757"/>
                        <a:pt x="36078" y="379"/>
                      </a:cubicBezTo>
                      <a:cubicBezTo>
                        <a:pt x="20292" y="-2080"/>
                        <a:pt x="4696" y="7661"/>
                        <a:pt x="702" y="23171"/>
                      </a:cubicBezTo>
                      <a:close/>
                    </a:path>
                  </a:pathLst>
                </a:custGeom>
                <a:solidFill>
                  <a:srgbClr val="FFFFFF"/>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05" name="Freeform 34">
                  <a:extLst>
                    <a:ext uri="{FF2B5EF4-FFF2-40B4-BE49-F238E27FC236}">
                      <a16:creationId xmlns:a16="http://schemas.microsoft.com/office/drawing/2014/main" id="{3E1C069A-D462-51F4-35EB-AB2F872E9B38}"/>
                    </a:ext>
                  </a:extLst>
                </p:cNvPr>
                <p:cNvSpPr/>
                <p:nvPr/>
              </p:nvSpPr>
              <p:spPr>
                <a:xfrm>
                  <a:off x="4764779" y="2075346"/>
                  <a:ext cx="61016" cy="60509"/>
                </a:xfrm>
                <a:custGeom>
                  <a:avLst/>
                  <a:gdLst>
                    <a:gd name="connsiteX0" fmla="*/ 702 w 61016"/>
                    <a:gd name="connsiteY0" fmla="*/ 23195 h 60509"/>
                    <a:gd name="connsiteX1" fmla="*/ 512 w 61016"/>
                    <a:gd name="connsiteY1" fmla="*/ 34828 h 60509"/>
                    <a:gd name="connsiteX2" fmla="*/ 7168 w 61016"/>
                    <a:gd name="connsiteY2" fmla="*/ 47879 h 60509"/>
                    <a:gd name="connsiteX3" fmla="*/ 18675 w 61016"/>
                    <a:gd name="connsiteY3" fmla="*/ 54499 h 60509"/>
                    <a:gd name="connsiteX4" fmla="*/ 20672 w 61016"/>
                    <a:gd name="connsiteY4" fmla="*/ 54877 h 60509"/>
                    <a:gd name="connsiteX5" fmla="*/ 22479 w 61016"/>
                    <a:gd name="connsiteY5" fmla="*/ 56769 h 60509"/>
                    <a:gd name="connsiteX6" fmla="*/ 32559 w 61016"/>
                    <a:gd name="connsiteY6" fmla="*/ 60457 h 60509"/>
                    <a:gd name="connsiteX7" fmla="*/ 52530 w 61016"/>
                    <a:gd name="connsiteY7" fmla="*/ 51000 h 60509"/>
                    <a:gd name="connsiteX8" fmla="*/ 58045 w 61016"/>
                    <a:gd name="connsiteY8" fmla="*/ 43150 h 60509"/>
                    <a:gd name="connsiteX9" fmla="*/ 60993 w 61016"/>
                    <a:gd name="connsiteY9" fmla="*/ 30666 h 60509"/>
                    <a:gd name="connsiteX10" fmla="*/ 55097 w 61016"/>
                    <a:gd name="connsiteY10" fmla="*/ 12603 h 60509"/>
                    <a:gd name="connsiteX11" fmla="*/ 45397 w 61016"/>
                    <a:gd name="connsiteY11" fmla="*/ 3902 h 60509"/>
                    <a:gd name="connsiteX12" fmla="*/ 42544 w 61016"/>
                    <a:gd name="connsiteY12" fmla="*/ 2483 h 60509"/>
                    <a:gd name="connsiteX13" fmla="*/ 36078 w 61016"/>
                    <a:gd name="connsiteY13" fmla="*/ 402 h 60509"/>
                    <a:gd name="connsiteX14" fmla="*/ 702 w 61016"/>
                    <a:gd name="connsiteY14" fmla="*/ 23195 h 6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016" h="60509">
                      <a:moveTo>
                        <a:pt x="702" y="23195"/>
                      </a:moveTo>
                      <a:cubicBezTo>
                        <a:pt x="-249" y="27072"/>
                        <a:pt x="-154" y="30950"/>
                        <a:pt x="512" y="34828"/>
                      </a:cubicBezTo>
                      <a:cubicBezTo>
                        <a:pt x="1463" y="39840"/>
                        <a:pt x="3650" y="44096"/>
                        <a:pt x="7168" y="47879"/>
                      </a:cubicBezTo>
                      <a:cubicBezTo>
                        <a:pt x="10212" y="51283"/>
                        <a:pt x="14396" y="53175"/>
                        <a:pt x="18675" y="54499"/>
                      </a:cubicBezTo>
                      <a:cubicBezTo>
                        <a:pt x="19341" y="54688"/>
                        <a:pt x="20006" y="54783"/>
                        <a:pt x="20672" y="54877"/>
                      </a:cubicBezTo>
                      <a:cubicBezTo>
                        <a:pt x="21148" y="55539"/>
                        <a:pt x="21718" y="56201"/>
                        <a:pt x="22479" y="56769"/>
                      </a:cubicBezTo>
                      <a:cubicBezTo>
                        <a:pt x="25237" y="59133"/>
                        <a:pt x="28850" y="60836"/>
                        <a:pt x="32559" y="60457"/>
                      </a:cubicBezTo>
                      <a:cubicBezTo>
                        <a:pt x="40167" y="59701"/>
                        <a:pt x="47109" y="56485"/>
                        <a:pt x="52530" y="51000"/>
                      </a:cubicBezTo>
                      <a:cubicBezTo>
                        <a:pt x="54717" y="48730"/>
                        <a:pt x="56714" y="45987"/>
                        <a:pt x="58045" y="43150"/>
                      </a:cubicBezTo>
                      <a:cubicBezTo>
                        <a:pt x="60042" y="38894"/>
                        <a:pt x="60803" y="35206"/>
                        <a:pt x="60993" y="30666"/>
                      </a:cubicBezTo>
                      <a:cubicBezTo>
                        <a:pt x="61278" y="24519"/>
                        <a:pt x="58901" y="17426"/>
                        <a:pt x="55097" y="12603"/>
                      </a:cubicBezTo>
                      <a:cubicBezTo>
                        <a:pt x="52149" y="8914"/>
                        <a:pt x="49486" y="6361"/>
                        <a:pt x="45397" y="3902"/>
                      </a:cubicBezTo>
                      <a:cubicBezTo>
                        <a:pt x="44446" y="3334"/>
                        <a:pt x="43495" y="2861"/>
                        <a:pt x="42544" y="2483"/>
                      </a:cubicBezTo>
                      <a:cubicBezTo>
                        <a:pt x="40452" y="1632"/>
                        <a:pt x="38360" y="781"/>
                        <a:pt x="36078" y="402"/>
                      </a:cubicBezTo>
                      <a:cubicBezTo>
                        <a:pt x="20197" y="-2151"/>
                        <a:pt x="4601" y="7685"/>
                        <a:pt x="702" y="23195"/>
                      </a:cubicBezTo>
                      <a:close/>
                    </a:path>
                  </a:pathLst>
                </a:custGeom>
                <a:solidFill>
                  <a:srgbClr val="FFFFFF"/>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06" name="Freeform 35">
                  <a:extLst>
                    <a:ext uri="{FF2B5EF4-FFF2-40B4-BE49-F238E27FC236}">
                      <a16:creationId xmlns:a16="http://schemas.microsoft.com/office/drawing/2014/main" id="{8D9CA5C2-864E-971D-5803-39C9697A2D28}"/>
                    </a:ext>
                  </a:extLst>
                </p:cNvPr>
                <p:cNvSpPr/>
                <p:nvPr/>
              </p:nvSpPr>
              <p:spPr>
                <a:xfrm>
                  <a:off x="4966569" y="2145439"/>
                  <a:ext cx="68471" cy="62306"/>
                </a:xfrm>
                <a:custGeom>
                  <a:avLst/>
                  <a:gdLst>
                    <a:gd name="connsiteX0" fmla="*/ 137 w 68471"/>
                    <a:gd name="connsiteY0" fmla="*/ 33868 h 62306"/>
                    <a:gd name="connsiteX1" fmla="*/ 5082 w 68471"/>
                    <a:gd name="connsiteY1" fmla="*/ 47676 h 62306"/>
                    <a:gd name="connsiteX2" fmla="*/ 10217 w 68471"/>
                    <a:gd name="connsiteY2" fmla="*/ 52878 h 62306"/>
                    <a:gd name="connsiteX3" fmla="*/ 15542 w 68471"/>
                    <a:gd name="connsiteY3" fmla="*/ 57985 h 62306"/>
                    <a:gd name="connsiteX4" fmla="*/ 44927 w 68471"/>
                    <a:gd name="connsiteY4" fmla="*/ 61200 h 62306"/>
                    <a:gd name="connsiteX5" fmla="*/ 66039 w 68471"/>
                    <a:gd name="connsiteY5" fmla="*/ 43988 h 62306"/>
                    <a:gd name="connsiteX6" fmla="*/ 63566 w 68471"/>
                    <a:gd name="connsiteY6" fmla="*/ 15142 h 62306"/>
                    <a:gd name="connsiteX7" fmla="*/ 39411 w 68471"/>
                    <a:gd name="connsiteY7" fmla="*/ 294 h 62306"/>
                    <a:gd name="connsiteX8" fmla="*/ 23625 w 68471"/>
                    <a:gd name="connsiteY8" fmla="*/ 1429 h 62306"/>
                    <a:gd name="connsiteX9" fmla="*/ 10122 w 68471"/>
                    <a:gd name="connsiteY9" fmla="*/ 8995 h 62306"/>
                    <a:gd name="connsiteX10" fmla="*/ 137 w 68471"/>
                    <a:gd name="connsiteY10" fmla="*/ 33868 h 6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471" h="62306">
                      <a:moveTo>
                        <a:pt x="137" y="33868"/>
                      </a:moveTo>
                      <a:cubicBezTo>
                        <a:pt x="612" y="38691"/>
                        <a:pt x="2038" y="43798"/>
                        <a:pt x="5082" y="47676"/>
                      </a:cubicBezTo>
                      <a:cubicBezTo>
                        <a:pt x="6603" y="49662"/>
                        <a:pt x="8410" y="51364"/>
                        <a:pt x="10217" y="52878"/>
                      </a:cubicBezTo>
                      <a:cubicBezTo>
                        <a:pt x="11453" y="55053"/>
                        <a:pt x="13260" y="57039"/>
                        <a:pt x="15542" y="57985"/>
                      </a:cubicBezTo>
                      <a:cubicBezTo>
                        <a:pt x="25147" y="61768"/>
                        <a:pt x="34752" y="63659"/>
                        <a:pt x="44927" y="61200"/>
                      </a:cubicBezTo>
                      <a:cubicBezTo>
                        <a:pt x="53771" y="59120"/>
                        <a:pt x="62520" y="52499"/>
                        <a:pt x="66039" y="43988"/>
                      </a:cubicBezTo>
                      <a:cubicBezTo>
                        <a:pt x="69937" y="34625"/>
                        <a:pt x="69177" y="23749"/>
                        <a:pt x="63566" y="15142"/>
                      </a:cubicBezTo>
                      <a:cubicBezTo>
                        <a:pt x="58336" y="7104"/>
                        <a:pt x="49016" y="1335"/>
                        <a:pt x="39411" y="294"/>
                      </a:cubicBezTo>
                      <a:cubicBezTo>
                        <a:pt x="33991" y="-273"/>
                        <a:pt x="28951" y="-84"/>
                        <a:pt x="23625" y="1429"/>
                      </a:cubicBezTo>
                      <a:cubicBezTo>
                        <a:pt x="18490" y="2942"/>
                        <a:pt x="14211" y="5590"/>
                        <a:pt x="10122" y="8995"/>
                      </a:cubicBezTo>
                      <a:cubicBezTo>
                        <a:pt x="3275" y="14953"/>
                        <a:pt x="-814" y="24884"/>
                        <a:pt x="137" y="33868"/>
                      </a:cubicBezTo>
                      <a:close/>
                    </a:path>
                  </a:pathLst>
                </a:custGeom>
                <a:solidFill>
                  <a:srgbClr val="FFFFFF"/>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07" name="Freeform 36">
                  <a:extLst>
                    <a:ext uri="{FF2B5EF4-FFF2-40B4-BE49-F238E27FC236}">
                      <a16:creationId xmlns:a16="http://schemas.microsoft.com/office/drawing/2014/main" id="{25B78472-1525-7A3B-A7D2-11CD8986FD2E}"/>
                    </a:ext>
                  </a:extLst>
                </p:cNvPr>
                <p:cNvSpPr/>
                <p:nvPr/>
              </p:nvSpPr>
              <p:spPr>
                <a:xfrm>
                  <a:off x="4970487" y="2020916"/>
                  <a:ext cx="54926" cy="53310"/>
                </a:xfrm>
                <a:custGeom>
                  <a:avLst/>
                  <a:gdLst>
                    <a:gd name="connsiteX0" fmla="*/ 403 w 54926"/>
                    <a:gd name="connsiteY0" fmla="*/ 19745 h 53310"/>
                    <a:gd name="connsiteX1" fmla="*/ 2400 w 54926"/>
                    <a:gd name="connsiteY1" fmla="*/ 32891 h 53310"/>
                    <a:gd name="connsiteX2" fmla="*/ 4682 w 54926"/>
                    <a:gd name="connsiteY2" fmla="*/ 36012 h 53310"/>
                    <a:gd name="connsiteX3" fmla="*/ 4872 w 54926"/>
                    <a:gd name="connsiteY3" fmla="*/ 36863 h 53310"/>
                    <a:gd name="connsiteX4" fmla="*/ 17330 w 54926"/>
                    <a:gd name="connsiteY4" fmla="*/ 50577 h 53310"/>
                    <a:gd name="connsiteX5" fmla="*/ 35969 w 54926"/>
                    <a:gd name="connsiteY5" fmla="*/ 52563 h 53310"/>
                    <a:gd name="connsiteX6" fmla="*/ 54798 w 54926"/>
                    <a:gd name="connsiteY6" fmla="*/ 24758 h 53310"/>
                    <a:gd name="connsiteX7" fmla="*/ 46620 w 54926"/>
                    <a:gd name="connsiteY7" fmla="*/ 7451 h 53310"/>
                    <a:gd name="connsiteX8" fmla="*/ 28266 w 54926"/>
                    <a:gd name="connsiteY8" fmla="*/ 74 h 53310"/>
                    <a:gd name="connsiteX9" fmla="*/ 403 w 54926"/>
                    <a:gd name="connsiteY9" fmla="*/ 19745 h 5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26" h="53310">
                      <a:moveTo>
                        <a:pt x="403" y="19745"/>
                      </a:moveTo>
                      <a:cubicBezTo>
                        <a:pt x="-548" y="24285"/>
                        <a:pt x="212" y="28730"/>
                        <a:pt x="2400" y="32891"/>
                      </a:cubicBezTo>
                      <a:cubicBezTo>
                        <a:pt x="2970" y="34026"/>
                        <a:pt x="3826" y="35066"/>
                        <a:pt x="4682" y="36012"/>
                      </a:cubicBezTo>
                      <a:cubicBezTo>
                        <a:pt x="4777" y="36296"/>
                        <a:pt x="4777" y="36580"/>
                        <a:pt x="4872" y="36863"/>
                      </a:cubicBezTo>
                      <a:cubicBezTo>
                        <a:pt x="7250" y="42821"/>
                        <a:pt x="11434" y="47739"/>
                        <a:pt x="17330" y="50577"/>
                      </a:cubicBezTo>
                      <a:cubicBezTo>
                        <a:pt x="23321" y="53414"/>
                        <a:pt x="29597" y="53981"/>
                        <a:pt x="35969" y="52563"/>
                      </a:cubicBezTo>
                      <a:cubicBezTo>
                        <a:pt x="48236" y="49820"/>
                        <a:pt x="56034" y="36769"/>
                        <a:pt x="54798" y="24758"/>
                      </a:cubicBezTo>
                      <a:cubicBezTo>
                        <a:pt x="54132" y="18232"/>
                        <a:pt x="51469" y="11990"/>
                        <a:pt x="46620" y="7451"/>
                      </a:cubicBezTo>
                      <a:cubicBezTo>
                        <a:pt x="41579" y="2627"/>
                        <a:pt x="35113" y="547"/>
                        <a:pt x="28266" y="74"/>
                      </a:cubicBezTo>
                      <a:cubicBezTo>
                        <a:pt x="15998" y="-872"/>
                        <a:pt x="2875" y="7356"/>
                        <a:pt x="403" y="19745"/>
                      </a:cubicBezTo>
                      <a:close/>
                    </a:path>
                  </a:pathLst>
                </a:custGeom>
                <a:solidFill>
                  <a:srgbClr val="FFFFFF"/>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08" name="Freeform 37">
                  <a:extLst>
                    <a:ext uri="{FF2B5EF4-FFF2-40B4-BE49-F238E27FC236}">
                      <a16:creationId xmlns:a16="http://schemas.microsoft.com/office/drawing/2014/main" id="{314F14A0-C76A-1A78-080D-F2E85F7416D4}"/>
                    </a:ext>
                  </a:extLst>
                </p:cNvPr>
                <p:cNvSpPr/>
                <p:nvPr/>
              </p:nvSpPr>
              <p:spPr>
                <a:xfrm>
                  <a:off x="4851970" y="1855617"/>
                  <a:ext cx="54741" cy="53542"/>
                </a:xfrm>
                <a:custGeom>
                  <a:avLst/>
                  <a:gdLst>
                    <a:gd name="connsiteX0" fmla="*/ 714 w 54741"/>
                    <a:gd name="connsiteY0" fmla="*/ 18025 h 53542"/>
                    <a:gd name="connsiteX1" fmla="*/ 1761 w 54741"/>
                    <a:gd name="connsiteY1" fmla="*/ 31266 h 53542"/>
                    <a:gd name="connsiteX2" fmla="*/ 3853 w 54741"/>
                    <a:gd name="connsiteY2" fmla="*/ 34576 h 53542"/>
                    <a:gd name="connsiteX3" fmla="*/ 4043 w 54741"/>
                    <a:gd name="connsiteY3" fmla="*/ 35427 h 53542"/>
                    <a:gd name="connsiteX4" fmla="*/ 15550 w 54741"/>
                    <a:gd name="connsiteY4" fmla="*/ 49897 h 53542"/>
                    <a:gd name="connsiteX5" fmla="*/ 33998 w 54741"/>
                    <a:gd name="connsiteY5" fmla="*/ 53207 h 53542"/>
                    <a:gd name="connsiteX6" fmla="*/ 54729 w 54741"/>
                    <a:gd name="connsiteY6" fmla="*/ 26726 h 53542"/>
                    <a:gd name="connsiteX7" fmla="*/ 47787 w 54741"/>
                    <a:gd name="connsiteY7" fmla="*/ 8852 h 53542"/>
                    <a:gd name="connsiteX8" fmla="*/ 30004 w 54741"/>
                    <a:gd name="connsiteY8" fmla="*/ 245 h 53542"/>
                    <a:gd name="connsiteX9" fmla="*/ 714 w 54741"/>
                    <a:gd name="connsiteY9" fmla="*/ 18025 h 5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42">
                      <a:moveTo>
                        <a:pt x="714" y="18025"/>
                      </a:moveTo>
                      <a:cubicBezTo>
                        <a:pt x="-522" y="22565"/>
                        <a:pt x="-141" y="27010"/>
                        <a:pt x="1761" y="31266"/>
                      </a:cubicBezTo>
                      <a:cubicBezTo>
                        <a:pt x="2331" y="32495"/>
                        <a:pt x="2997" y="33536"/>
                        <a:pt x="3853" y="34576"/>
                      </a:cubicBezTo>
                      <a:cubicBezTo>
                        <a:pt x="3948" y="34860"/>
                        <a:pt x="3948" y="35143"/>
                        <a:pt x="4043" y="35427"/>
                      </a:cubicBezTo>
                      <a:cubicBezTo>
                        <a:pt x="6040" y="41480"/>
                        <a:pt x="9844" y="46776"/>
                        <a:pt x="15550" y="49897"/>
                      </a:cubicBezTo>
                      <a:cubicBezTo>
                        <a:pt x="21255" y="53113"/>
                        <a:pt x="27532" y="54153"/>
                        <a:pt x="33998" y="53207"/>
                      </a:cubicBezTo>
                      <a:cubicBezTo>
                        <a:pt x="46456" y="51316"/>
                        <a:pt x="55110" y="38832"/>
                        <a:pt x="54729" y="26726"/>
                      </a:cubicBezTo>
                      <a:cubicBezTo>
                        <a:pt x="54539" y="20106"/>
                        <a:pt x="52352" y="13770"/>
                        <a:pt x="47787" y="8852"/>
                      </a:cubicBezTo>
                      <a:cubicBezTo>
                        <a:pt x="43032" y="3745"/>
                        <a:pt x="36756" y="1191"/>
                        <a:pt x="30004" y="245"/>
                      </a:cubicBezTo>
                      <a:cubicBezTo>
                        <a:pt x="17737" y="-1457"/>
                        <a:pt x="4043" y="5825"/>
                        <a:pt x="714" y="18025"/>
                      </a:cubicBezTo>
                      <a:close/>
                    </a:path>
                  </a:pathLst>
                </a:custGeom>
                <a:solidFill>
                  <a:srgbClr val="FFFFFF"/>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09" name="Freeform 38">
                  <a:extLst>
                    <a:ext uri="{FF2B5EF4-FFF2-40B4-BE49-F238E27FC236}">
                      <a16:creationId xmlns:a16="http://schemas.microsoft.com/office/drawing/2014/main" id="{FF901C9A-F19C-8475-CF30-19F14AB745CA}"/>
                    </a:ext>
                  </a:extLst>
                </p:cNvPr>
                <p:cNvSpPr/>
                <p:nvPr/>
              </p:nvSpPr>
              <p:spPr>
                <a:xfrm>
                  <a:off x="4653884" y="2256022"/>
                  <a:ext cx="54741" cy="53565"/>
                </a:xfrm>
                <a:custGeom>
                  <a:avLst/>
                  <a:gdLst>
                    <a:gd name="connsiteX0" fmla="*/ 714 w 54741"/>
                    <a:gd name="connsiteY0" fmla="*/ 18048 h 53565"/>
                    <a:gd name="connsiteX1" fmla="*/ 1760 w 54741"/>
                    <a:gd name="connsiteY1" fmla="*/ 31289 h 53565"/>
                    <a:gd name="connsiteX2" fmla="*/ 3853 w 54741"/>
                    <a:gd name="connsiteY2" fmla="*/ 34599 h 53565"/>
                    <a:gd name="connsiteX3" fmla="*/ 4043 w 54741"/>
                    <a:gd name="connsiteY3" fmla="*/ 35450 h 53565"/>
                    <a:gd name="connsiteX4" fmla="*/ 15550 w 54741"/>
                    <a:gd name="connsiteY4" fmla="*/ 49920 h 53565"/>
                    <a:gd name="connsiteX5" fmla="*/ 33998 w 54741"/>
                    <a:gd name="connsiteY5" fmla="*/ 53230 h 53565"/>
                    <a:gd name="connsiteX6" fmla="*/ 54729 w 54741"/>
                    <a:gd name="connsiteY6" fmla="*/ 26749 h 53565"/>
                    <a:gd name="connsiteX7" fmla="*/ 47787 w 54741"/>
                    <a:gd name="connsiteY7" fmla="*/ 8875 h 53565"/>
                    <a:gd name="connsiteX8" fmla="*/ 30004 w 54741"/>
                    <a:gd name="connsiteY8" fmla="*/ 268 h 53565"/>
                    <a:gd name="connsiteX9" fmla="*/ 714 w 54741"/>
                    <a:gd name="connsiteY9" fmla="*/ 18048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5">
                      <a:moveTo>
                        <a:pt x="714" y="18048"/>
                      </a:moveTo>
                      <a:cubicBezTo>
                        <a:pt x="-522" y="22588"/>
                        <a:pt x="-141" y="27033"/>
                        <a:pt x="1760" y="31289"/>
                      </a:cubicBezTo>
                      <a:cubicBezTo>
                        <a:pt x="2331" y="32518"/>
                        <a:pt x="2997" y="33558"/>
                        <a:pt x="3853" y="34599"/>
                      </a:cubicBezTo>
                      <a:cubicBezTo>
                        <a:pt x="3948" y="34883"/>
                        <a:pt x="3948" y="35166"/>
                        <a:pt x="4043" y="35450"/>
                      </a:cubicBezTo>
                      <a:cubicBezTo>
                        <a:pt x="6040" y="41503"/>
                        <a:pt x="9844" y="46799"/>
                        <a:pt x="15550" y="49920"/>
                      </a:cubicBezTo>
                      <a:cubicBezTo>
                        <a:pt x="21255" y="53135"/>
                        <a:pt x="27532" y="54176"/>
                        <a:pt x="33998" y="53230"/>
                      </a:cubicBezTo>
                      <a:cubicBezTo>
                        <a:pt x="46456" y="51338"/>
                        <a:pt x="55110" y="38855"/>
                        <a:pt x="54729" y="26749"/>
                      </a:cubicBezTo>
                      <a:cubicBezTo>
                        <a:pt x="54539" y="20129"/>
                        <a:pt x="52352" y="13792"/>
                        <a:pt x="47787" y="8875"/>
                      </a:cubicBezTo>
                      <a:cubicBezTo>
                        <a:pt x="43032" y="3768"/>
                        <a:pt x="36756" y="1214"/>
                        <a:pt x="30004" y="268"/>
                      </a:cubicBezTo>
                      <a:cubicBezTo>
                        <a:pt x="17737" y="-1529"/>
                        <a:pt x="4043" y="5848"/>
                        <a:pt x="714" y="18048"/>
                      </a:cubicBezTo>
                      <a:close/>
                    </a:path>
                  </a:pathLst>
                </a:custGeom>
                <a:solidFill>
                  <a:srgbClr val="FFFFFF"/>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10" name="Freeform 39">
                  <a:extLst>
                    <a:ext uri="{FF2B5EF4-FFF2-40B4-BE49-F238E27FC236}">
                      <a16:creationId xmlns:a16="http://schemas.microsoft.com/office/drawing/2014/main" id="{6A76C40E-6F29-4772-E01E-D66D121CAEE7}"/>
                    </a:ext>
                  </a:extLst>
                </p:cNvPr>
                <p:cNvSpPr/>
                <p:nvPr/>
              </p:nvSpPr>
              <p:spPr>
                <a:xfrm>
                  <a:off x="4883542" y="2221881"/>
                  <a:ext cx="54741" cy="53565"/>
                </a:xfrm>
                <a:custGeom>
                  <a:avLst/>
                  <a:gdLst>
                    <a:gd name="connsiteX0" fmla="*/ 714 w 54741"/>
                    <a:gd name="connsiteY0" fmla="*/ 18048 h 53565"/>
                    <a:gd name="connsiteX1" fmla="*/ 1760 w 54741"/>
                    <a:gd name="connsiteY1" fmla="*/ 31289 h 53565"/>
                    <a:gd name="connsiteX2" fmla="*/ 3853 w 54741"/>
                    <a:gd name="connsiteY2" fmla="*/ 34599 h 53565"/>
                    <a:gd name="connsiteX3" fmla="*/ 4043 w 54741"/>
                    <a:gd name="connsiteY3" fmla="*/ 35450 h 53565"/>
                    <a:gd name="connsiteX4" fmla="*/ 15550 w 54741"/>
                    <a:gd name="connsiteY4" fmla="*/ 49920 h 53565"/>
                    <a:gd name="connsiteX5" fmla="*/ 33998 w 54741"/>
                    <a:gd name="connsiteY5" fmla="*/ 53230 h 53565"/>
                    <a:gd name="connsiteX6" fmla="*/ 54729 w 54741"/>
                    <a:gd name="connsiteY6" fmla="*/ 26749 h 53565"/>
                    <a:gd name="connsiteX7" fmla="*/ 47787 w 54741"/>
                    <a:gd name="connsiteY7" fmla="*/ 8875 h 53565"/>
                    <a:gd name="connsiteX8" fmla="*/ 30004 w 54741"/>
                    <a:gd name="connsiteY8" fmla="*/ 268 h 53565"/>
                    <a:gd name="connsiteX9" fmla="*/ 714 w 54741"/>
                    <a:gd name="connsiteY9" fmla="*/ 18048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5">
                      <a:moveTo>
                        <a:pt x="714" y="18048"/>
                      </a:moveTo>
                      <a:cubicBezTo>
                        <a:pt x="-522" y="22588"/>
                        <a:pt x="-141" y="27033"/>
                        <a:pt x="1760" y="31289"/>
                      </a:cubicBezTo>
                      <a:cubicBezTo>
                        <a:pt x="2331" y="32518"/>
                        <a:pt x="2997" y="33558"/>
                        <a:pt x="3853" y="34599"/>
                      </a:cubicBezTo>
                      <a:cubicBezTo>
                        <a:pt x="3948" y="34882"/>
                        <a:pt x="3948" y="35166"/>
                        <a:pt x="4043" y="35450"/>
                      </a:cubicBezTo>
                      <a:cubicBezTo>
                        <a:pt x="6040" y="41503"/>
                        <a:pt x="9844" y="46799"/>
                        <a:pt x="15550" y="49920"/>
                      </a:cubicBezTo>
                      <a:cubicBezTo>
                        <a:pt x="21255" y="53135"/>
                        <a:pt x="27532" y="54176"/>
                        <a:pt x="33998" y="53230"/>
                      </a:cubicBezTo>
                      <a:cubicBezTo>
                        <a:pt x="46456" y="51338"/>
                        <a:pt x="55110" y="38855"/>
                        <a:pt x="54729" y="26749"/>
                      </a:cubicBezTo>
                      <a:cubicBezTo>
                        <a:pt x="54539" y="20129"/>
                        <a:pt x="52352" y="13792"/>
                        <a:pt x="47787" y="8875"/>
                      </a:cubicBezTo>
                      <a:cubicBezTo>
                        <a:pt x="43032" y="3767"/>
                        <a:pt x="36756" y="1214"/>
                        <a:pt x="30004" y="268"/>
                      </a:cubicBezTo>
                      <a:cubicBezTo>
                        <a:pt x="17737" y="-1529"/>
                        <a:pt x="4043" y="5848"/>
                        <a:pt x="714" y="18048"/>
                      </a:cubicBezTo>
                      <a:close/>
                    </a:path>
                  </a:pathLst>
                </a:custGeom>
                <a:solidFill>
                  <a:srgbClr val="FFFFFF"/>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11" name="Freeform 40">
                  <a:extLst>
                    <a:ext uri="{FF2B5EF4-FFF2-40B4-BE49-F238E27FC236}">
                      <a16:creationId xmlns:a16="http://schemas.microsoft.com/office/drawing/2014/main" id="{2A377EE6-9ED4-BD5B-33C7-FC28CE1B1EF2}"/>
                    </a:ext>
                  </a:extLst>
                </p:cNvPr>
                <p:cNvSpPr/>
                <p:nvPr/>
              </p:nvSpPr>
              <p:spPr>
                <a:xfrm>
                  <a:off x="4783405" y="2198613"/>
                  <a:ext cx="54741" cy="53567"/>
                </a:xfrm>
                <a:custGeom>
                  <a:avLst/>
                  <a:gdLst>
                    <a:gd name="connsiteX0" fmla="*/ 714 w 54741"/>
                    <a:gd name="connsiteY0" fmla="*/ 18051 h 53567"/>
                    <a:gd name="connsiteX1" fmla="*/ 1761 w 54741"/>
                    <a:gd name="connsiteY1" fmla="*/ 31291 h 53567"/>
                    <a:gd name="connsiteX2" fmla="*/ 3853 w 54741"/>
                    <a:gd name="connsiteY2" fmla="*/ 34601 h 53567"/>
                    <a:gd name="connsiteX3" fmla="*/ 4043 w 54741"/>
                    <a:gd name="connsiteY3" fmla="*/ 35453 h 53567"/>
                    <a:gd name="connsiteX4" fmla="*/ 15549 w 54741"/>
                    <a:gd name="connsiteY4" fmla="*/ 49922 h 53567"/>
                    <a:gd name="connsiteX5" fmla="*/ 33998 w 54741"/>
                    <a:gd name="connsiteY5" fmla="*/ 53232 h 53567"/>
                    <a:gd name="connsiteX6" fmla="*/ 54729 w 54741"/>
                    <a:gd name="connsiteY6" fmla="*/ 26752 h 53567"/>
                    <a:gd name="connsiteX7" fmla="*/ 47787 w 54741"/>
                    <a:gd name="connsiteY7" fmla="*/ 8877 h 53567"/>
                    <a:gd name="connsiteX8" fmla="*/ 30004 w 54741"/>
                    <a:gd name="connsiteY8" fmla="*/ 271 h 53567"/>
                    <a:gd name="connsiteX9" fmla="*/ 714 w 54741"/>
                    <a:gd name="connsiteY9" fmla="*/ 18051 h 5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7">
                      <a:moveTo>
                        <a:pt x="714" y="18051"/>
                      </a:moveTo>
                      <a:cubicBezTo>
                        <a:pt x="-522" y="22590"/>
                        <a:pt x="-141" y="27035"/>
                        <a:pt x="1761" y="31291"/>
                      </a:cubicBezTo>
                      <a:cubicBezTo>
                        <a:pt x="2331" y="32521"/>
                        <a:pt x="2997" y="33561"/>
                        <a:pt x="3853" y="34601"/>
                      </a:cubicBezTo>
                      <a:cubicBezTo>
                        <a:pt x="3948" y="34885"/>
                        <a:pt x="3948" y="35169"/>
                        <a:pt x="4043" y="35453"/>
                      </a:cubicBezTo>
                      <a:cubicBezTo>
                        <a:pt x="6040" y="41505"/>
                        <a:pt x="9844" y="46801"/>
                        <a:pt x="15549" y="49922"/>
                      </a:cubicBezTo>
                      <a:cubicBezTo>
                        <a:pt x="21255" y="53138"/>
                        <a:pt x="27532" y="54178"/>
                        <a:pt x="33998" y="53232"/>
                      </a:cubicBezTo>
                      <a:cubicBezTo>
                        <a:pt x="46456" y="51341"/>
                        <a:pt x="55110" y="38857"/>
                        <a:pt x="54729" y="26752"/>
                      </a:cubicBezTo>
                      <a:cubicBezTo>
                        <a:pt x="54539" y="20131"/>
                        <a:pt x="52352" y="13795"/>
                        <a:pt x="47787" y="8877"/>
                      </a:cubicBezTo>
                      <a:cubicBezTo>
                        <a:pt x="43032" y="3770"/>
                        <a:pt x="36756" y="1217"/>
                        <a:pt x="30004" y="271"/>
                      </a:cubicBezTo>
                      <a:cubicBezTo>
                        <a:pt x="17737" y="-1526"/>
                        <a:pt x="4043" y="5756"/>
                        <a:pt x="714" y="18051"/>
                      </a:cubicBezTo>
                      <a:close/>
                    </a:path>
                  </a:pathLst>
                </a:custGeom>
                <a:solidFill>
                  <a:srgbClr val="FFFFFF"/>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12" name="Freeform 41">
                  <a:extLst>
                    <a:ext uri="{FF2B5EF4-FFF2-40B4-BE49-F238E27FC236}">
                      <a16:creationId xmlns:a16="http://schemas.microsoft.com/office/drawing/2014/main" id="{5D98B813-5287-6457-6E8C-7E01895586C9}"/>
                    </a:ext>
                  </a:extLst>
                </p:cNvPr>
                <p:cNvSpPr/>
                <p:nvPr/>
              </p:nvSpPr>
              <p:spPr>
                <a:xfrm>
                  <a:off x="4851590" y="2120211"/>
                  <a:ext cx="54741" cy="53567"/>
                </a:xfrm>
                <a:custGeom>
                  <a:avLst/>
                  <a:gdLst>
                    <a:gd name="connsiteX0" fmla="*/ 714 w 54741"/>
                    <a:gd name="connsiteY0" fmla="*/ 18051 h 53567"/>
                    <a:gd name="connsiteX1" fmla="*/ 1761 w 54741"/>
                    <a:gd name="connsiteY1" fmla="*/ 31291 h 53567"/>
                    <a:gd name="connsiteX2" fmla="*/ 3853 w 54741"/>
                    <a:gd name="connsiteY2" fmla="*/ 34601 h 53567"/>
                    <a:gd name="connsiteX3" fmla="*/ 4043 w 54741"/>
                    <a:gd name="connsiteY3" fmla="*/ 35453 h 53567"/>
                    <a:gd name="connsiteX4" fmla="*/ 15550 w 54741"/>
                    <a:gd name="connsiteY4" fmla="*/ 49922 h 53567"/>
                    <a:gd name="connsiteX5" fmla="*/ 33998 w 54741"/>
                    <a:gd name="connsiteY5" fmla="*/ 53233 h 53567"/>
                    <a:gd name="connsiteX6" fmla="*/ 54729 w 54741"/>
                    <a:gd name="connsiteY6" fmla="*/ 26752 h 53567"/>
                    <a:gd name="connsiteX7" fmla="*/ 47787 w 54741"/>
                    <a:gd name="connsiteY7" fmla="*/ 8877 h 53567"/>
                    <a:gd name="connsiteX8" fmla="*/ 30004 w 54741"/>
                    <a:gd name="connsiteY8" fmla="*/ 271 h 53567"/>
                    <a:gd name="connsiteX9" fmla="*/ 714 w 54741"/>
                    <a:gd name="connsiteY9" fmla="*/ 18051 h 5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7">
                      <a:moveTo>
                        <a:pt x="714" y="18051"/>
                      </a:moveTo>
                      <a:cubicBezTo>
                        <a:pt x="-522" y="22590"/>
                        <a:pt x="-141" y="27035"/>
                        <a:pt x="1761" y="31291"/>
                      </a:cubicBezTo>
                      <a:cubicBezTo>
                        <a:pt x="2331" y="32521"/>
                        <a:pt x="2997" y="33561"/>
                        <a:pt x="3853" y="34601"/>
                      </a:cubicBezTo>
                      <a:cubicBezTo>
                        <a:pt x="3948" y="34885"/>
                        <a:pt x="3948" y="35169"/>
                        <a:pt x="4043" y="35453"/>
                      </a:cubicBezTo>
                      <a:cubicBezTo>
                        <a:pt x="6040" y="41505"/>
                        <a:pt x="9844" y="46801"/>
                        <a:pt x="15550" y="49922"/>
                      </a:cubicBezTo>
                      <a:cubicBezTo>
                        <a:pt x="21255" y="53138"/>
                        <a:pt x="27532" y="54178"/>
                        <a:pt x="33998" y="53233"/>
                      </a:cubicBezTo>
                      <a:cubicBezTo>
                        <a:pt x="46456" y="51341"/>
                        <a:pt x="55110" y="38857"/>
                        <a:pt x="54729" y="26752"/>
                      </a:cubicBezTo>
                      <a:cubicBezTo>
                        <a:pt x="54539" y="20131"/>
                        <a:pt x="52352" y="13795"/>
                        <a:pt x="47787" y="8877"/>
                      </a:cubicBezTo>
                      <a:cubicBezTo>
                        <a:pt x="43032" y="3770"/>
                        <a:pt x="36756" y="1217"/>
                        <a:pt x="30004" y="271"/>
                      </a:cubicBezTo>
                      <a:cubicBezTo>
                        <a:pt x="17737" y="-1526"/>
                        <a:pt x="4043" y="5756"/>
                        <a:pt x="714" y="18051"/>
                      </a:cubicBezTo>
                      <a:close/>
                    </a:path>
                  </a:pathLst>
                </a:custGeom>
                <a:solidFill>
                  <a:srgbClr val="FFFFFF"/>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13" name="Freeform 42">
                  <a:extLst>
                    <a:ext uri="{FF2B5EF4-FFF2-40B4-BE49-F238E27FC236}">
                      <a16:creationId xmlns:a16="http://schemas.microsoft.com/office/drawing/2014/main" id="{B892AAC6-CC0D-64A8-14B7-A87A9F01394D}"/>
                    </a:ext>
                  </a:extLst>
                </p:cNvPr>
                <p:cNvSpPr/>
                <p:nvPr/>
              </p:nvSpPr>
              <p:spPr>
                <a:xfrm>
                  <a:off x="4677278" y="1862023"/>
                  <a:ext cx="54741" cy="53567"/>
                </a:xfrm>
                <a:custGeom>
                  <a:avLst/>
                  <a:gdLst>
                    <a:gd name="connsiteX0" fmla="*/ 714 w 54741"/>
                    <a:gd name="connsiteY0" fmla="*/ 18051 h 53567"/>
                    <a:gd name="connsiteX1" fmla="*/ 1761 w 54741"/>
                    <a:gd name="connsiteY1" fmla="*/ 31291 h 53567"/>
                    <a:gd name="connsiteX2" fmla="*/ 3853 w 54741"/>
                    <a:gd name="connsiteY2" fmla="*/ 34601 h 53567"/>
                    <a:gd name="connsiteX3" fmla="*/ 4043 w 54741"/>
                    <a:gd name="connsiteY3" fmla="*/ 35453 h 53567"/>
                    <a:gd name="connsiteX4" fmla="*/ 15549 w 54741"/>
                    <a:gd name="connsiteY4" fmla="*/ 49922 h 53567"/>
                    <a:gd name="connsiteX5" fmla="*/ 33998 w 54741"/>
                    <a:gd name="connsiteY5" fmla="*/ 53232 h 53567"/>
                    <a:gd name="connsiteX6" fmla="*/ 54729 w 54741"/>
                    <a:gd name="connsiteY6" fmla="*/ 26752 h 53567"/>
                    <a:gd name="connsiteX7" fmla="*/ 47787 w 54741"/>
                    <a:gd name="connsiteY7" fmla="*/ 8877 h 53567"/>
                    <a:gd name="connsiteX8" fmla="*/ 30004 w 54741"/>
                    <a:gd name="connsiteY8" fmla="*/ 271 h 53567"/>
                    <a:gd name="connsiteX9" fmla="*/ 714 w 54741"/>
                    <a:gd name="connsiteY9" fmla="*/ 18051 h 5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7">
                      <a:moveTo>
                        <a:pt x="714" y="18051"/>
                      </a:moveTo>
                      <a:cubicBezTo>
                        <a:pt x="-522" y="22590"/>
                        <a:pt x="-141" y="27035"/>
                        <a:pt x="1761" y="31291"/>
                      </a:cubicBezTo>
                      <a:cubicBezTo>
                        <a:pt x="2331" y="32521"/>
                        <a:pt x="2997" y="33561"/>
                        <a:pt x="3853" y="34601"/>
                      </a:cubicBezTo>
                      <a:cubicBezTo>
                        <a:pt x="3948" y="34885"/>
                        <a:pt x="3948" y="35169"/>
                        <a:pt x="4043" y="35453"/>
                      </a:cubicBezTo>
                      <a:cubicBezTo>
                        <a:pt x="6040" y="41505"/>
                        <a:pt x="9844" y="46801"/>
                        <a:pt x="15549" y="49922"/>
                      </a:cubicBezTo>
                      <a:cubicBezTo>
                        <a:pt x="21255" y="53138"/>
                        <a:pt x="27532" y="54178"/>
                        <a:pt x="33998" y="53232"/>
                      </a:cubicBezTo>
                      <a:cubicBezTo>
                        <a:pt x="46456" y="51341"/>
                        <a:pt x="55110" y="38857"/>
                        <a:pt x="54729" y="26752"/>
                      </a:cubicBezTo>
                      <a:cubicBezTo>
                        <a:pt x="54539" y="20131"/>
                        <a:pt x="52352" y="13795"/>
                        <a:pt x="47787" y="8877"/>
                      </a:cubicBezTo>
                      <a:cubicBezTo>
                        <a:pt x="43032" y="3770"/>
                        <a:pt x="36756" y="1217"/>
                        <a:pt x="30004" y="271"/>
                      </a:cubicBezTo>
                      <a:cubicBezTo>
                        <a:pt x="17737" y="-1526"/>
                        <a:pt x="4043" y="5756"/>
                        <a:pt x="714" y="18051"/>
                      </a:cubicBezTo>
                      <a:close/>
                    </a:path>
                  </a:pathLst>
                </a:custGeom>
                <a:solidFill>
                  <a:srgbClr val="FFFFFF"/>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14" name="Freeform 43">
                  <a:extLst>
                    <a:ext uri="{FF2B5EF4-FFF2-40B4-BE49-F238E27FC236}">
                      <a16:creationId xmlns:a16="http://schemas.microsoft.com/office/drawing/2014/main" id="{338A3767-CB3B-CDC5-B7DB-D155DE6DD3E7}"/>
                    </a:ext>
                  </a:extLst>
                </p:cNvPr>
                <p:cNvSpPr/>
                <p:nvPr/>
              </p:nvSpPr>
              <p:spPr>
                <a:xfrm>
                  <a:off x="4865284" y="2019962"/>
                  <a:ext cx="54741" cy="53567"/>
                </a:xfrm>
                <a:custGeom>
                  <a:avLst/>
                  <a:gdLst>
                    <a:gd name="connsiteX0" fmla="*/ 714 w 54741"/>
                    <a:gd name="connsiteY0" fmla="*/ 18051 h 53567"/>
                    <a:gd name="connsiteX1" fmla="*/ 1760 w 54741"/>
                    <a:gd name="connsiteY1" fmla="*/ 31291 h 53567"/>
                    <a:gd name="connsiteX2" fmla="*/ 3853 w 54741"/>
                    <a:gd name="connsiteY2" fmla="*/ 34601 h 53567"/>
                    <a:gd name="connsiteX3" fmla="*/ 4043 w 54741"/>
                    <a:gd name="connsiteY3" fmla="*/ 35453 h 53567"/>
                    <a:gd name="connsiteX4" fmla="*/ 15550 w 54741"/>
                    <a:gd name="connsiteY4" fmla="*/ 49922 h 53567"/>
                    <a:gd name="connsiteX5" fmla="*/ 33998 w 54741"/>
                    <a:gd name="connsiteY5" fmla="*/ 53232 h 53567"/>
                    <a:gd name="connsiteX6" fmla="*/ 54729 w 54741"/>
                    <a:gd name="connsiteY6" fmla="*/ 26752 h 53567"/>
                    <a:gd name="connsiteX7" fmla="*/ 47787 w 54741"/>
                    <a:gd name="connsiteY7" fmla="*/ 8877 h 53567"/>
                    <a:gd name="connsiteX8" fmla="*/ 30004 w 54741"/>
                    <a:gd name="connsiteY8" fmla="*/ 271 h 53567"/>
                    <a:gd name="connsiteX9" fmla="*/ 714 w 54741"/>
                    <a:gd name="connsiteY9" fmla="*/ 18051 h 5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7">
                      <a:moveTo>
                        <a:pt x="714" y="18051"/>
                      </a:moveTo>
                      <a:cubicBezTo>
                        <a:pt x="-522" y="22590"/>
                        <a:pt x="-141" y="27035"/>
                        <a:pt x="1760" y="31291"/>
                      </a:cubicBezTo>
                      <a:cubicBezTo>
                        <a:pt x="2331" y="32521"/>
                        <a:pt x="2997" y="33561"/>
                        <a:pt x="3853" y="34601"/>
                      </a:cubicBezTo>
                      <a:cubicBezTo>
                        <a:pt x="3948" y="34885"/>
                        <a:pt x="3948" y="35169"/>
                        <a:pt x="4043" y="35453"/>
                      </a:cubicBezTo>
                      <a:cubicBezTo>
                        <a:pt x="6040" y="41505"/>
                        <a:pt x="9844" y="46801"/>
                        <a:pt x="15550" y="49922"/>
                      </a:cubicBezTo>
                      <a:cubicBezTo>
                        <a:pt x="21255" y="53138"/>
                        <a:pt x="27532" y="54178"/>
                        <a:pt x="33998" y="53232"/>
                      </a:cubicBezTo>
                      <a:cubicBezTo>
                        <a:pt x="46456" y="51341"/>
                        <a:pt x="55110" y="38857"/>
                        <a:pt x="54729" y="26752"/>
                      </a:cubicBezTo>
                      <a:cubicBezTo>
                        <a:pt x="54539" y="20131"/>
                        <a:pt x="52352" y="13795"/>
                        <a:pt x="47787" y="8877"/>
                      </a:cubicBezTo>
                      <a:cubicBezTo>
                        <a:pt x="43032" y="3770"/>
                        <a:pt x="36756" y="1217"/>
                        <a:pt x="30004" y="271"/>
                      </a:cubicBezTo>
                      <a:cubicBezTo>
                        <a:pt x="17737" y="-1526"/>
                        <a:pt x="4043" y="5756"/>
                        <a:pt x="714" y="18051"/>
                      </a:cubicBezTo>
                      <a:close/>
                    </a:path>
                  </a:pathLst>
                </a:custGeom>
                <a:solidFill>
                  <a:srgbClr val="FFFFFF"/>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15" name="Freeform 44">
                  <a:extLst>
                    <a:ext uri="{FF2B5EF4-FFF2-40B4-BE49-F238E27FC236}">
                      <a16:creationId xmlns:a16="http://schemas.microsoft.com/office/drawing/2014/main" id="{40FC9866-AD77-5428-93EB-B95EF510F383}"/>
                    </a:ext>
                  </a:extLst>
                </p:cNvPr>
                <p:cNvSpPr/>
                <p:nvPr/>
              </p:nvSpPr>
              <p:spPr>
                <a:xfrm>
                  <a:off x="4571340" y="1810198"/>
                  <a:ext cx="54741" cy="53565"/>
                </a:xfrm>
                <a:custGeom>
                  <a:avLst/>
                  <a:gdLst>
                    <a:gd name="connsiteX0" fmla="*/ 714 w 54741"/>
                    <a:gd name="connsiteY0" fmla="*/ 18048 h 53565"/>
                    <a:gd name="connsiteX1" fmla="*/ 1760 w 54741"/>
                    <a:gd name="connsiteY1" fmla="*/ 31289 h 53565"/>
                    <a:gd name="connsiteX2" fmla="*/ 3853 w 54741"/>
                    <a:gd name="connsiteY2" fmla="*/ 34599 h 53565"/>
                    <a:gd name="connsiteX3" fmla="*/ 4043 w 54741"/>
                    <a:gd name="connsiteY3" fmla="*/ 35450 h 53565"/>
                    <a:gd name="connsiteX4" fmla="*/ 15549 w 54741"/>
                    <a:gd name="connsiteY4" fmla="*/ 49920 h 53565"/>
                    <a:gd name="connsiteX5" fmla="*/ 33998 w 54741"/>
                    <a:gd name="connsiteY5" fmla="*/ 53230 h 53565"/>
                    <a:gd name="connsiteX6" fmla="*/ 54729 w 54741"/>
                    <a:gd name="connsiteY6" fmla="*/ 26749 h 53565"/>
                    <a:gd name="connsiteX7" fmla="*/ 47787 w 54741"/>
                    <a:gd name="connsiteY7" fmla="*/ 8874 h 53565"/>
                    <a:gd name="connsiteX8" fmla="*/ 30004 w 54741"/>
                    <a:gd name="connsiteY8" fmla="*/ 268 h 53565"/>
                    <a:gd name="connsiteX9" fmla="*/ 714 w 54741"/>
                    <a:gd name="connsiteY9" fmla="*/ 18048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5">
                      <a:moveTo>
                        <a:pt x="714" y="18048"/>
                      </a:moveTo>
                      <a:cubicBezTo>
                        <a:pt x="-522" y="22588"/>
                        <a:pt x="-141" y="27033"/>
                        <a:pt x="1760" y="31289"/>
                      </a:cubicBezTo>
                      <a:cubicBezTo>
                        <a:pt x="2331" y="32518"/>
                        <a:pt x="2997" y="33558"/>
                        <a:pt x="3853" y="34599"/>
                      </a:cubicBezTo>
                      <a:cubicBezTo>
                        <a:pt x="3948" y="34882"/>
                        <a:pt x="3948" y="35166"/>
                        <a:pt x="4043" y="35450"/>
                      </a:cubicBezTo>
                      <a:cubicBezTo>
                        <a:pt x="6040" y="41503"/>
                        <a:pt x="9844" y="46799"/>
                        <a:pt x="15549" y="49920"/>
                      </a:cubicBezTo>
                      <a:cubicBezTo>
                        <a:pt x="21255" y="53135"/>
                        <a:pt x="27532" y="54176"/>
                        <a:pt x="33998" y="53230"/>
                      </a:cubicBezTo>
                      <a:cubicBezTo>
                        <a:pt x="46456" y="51338"/>
                        <a:pt x="55110" y="38855"/>
                        <a:pt x="54729" y="26749"/>
                      </a:cubicBezTo>
                      <a:cubicBezTo>
                        <a:pt x="54539" y="20129"/>
                        <a:pt x="52352" y="13792"/>
                        <a:pt x="47787" y="8874"/>
                      </a:cubicBezTo>
                      <a:cubicBezTo>
                        <a:pt x="43032" y="3767"/>
                        <a:pt x="36756" y="1214"/>
                        <a:pt x="30004" y="268"/>
                      </a:cubicBezTo>
                      <a:cubicBezTo>
                        <a:pt x="17737" y="-1529"/>
                        <a:pt x="4043" y="5848"/>
                        <a:pt x="714" y="18048"/>
                      </a:cubicBezTo>
                      <a:close/>
                    </a:path>
                  </a:pathLst>
                </a:custGeom>
                <a:solidFill>
                  <a:srgbClr val="FFFFFF"/>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16" name="Freeform 45">
                  <a:extLst>
                    <a:ext uri="{FF2B5EF4-FFF2-40B4-BE49-F238E27FC236}">
                      <a16:creationId xmlns:a16="http://schemas.microsoft.com/office/drawing/2014/main" id="{09196491-61A8-4245-2717-4A11E9C2F337}"/>
                    </a:ext>
                  </a:extLst>
                </p:cNvPr>
                <p:cNvSpPr/>
                <p:nvPr/>
              </p:nvSpPr>
              <p:spPr>
                <a:xfrm rot="-2118194">
                  <a:off x="4829740" y="1806767"/>
                  <a:ext cx="148159" cy="187823"/>
                </a:xfrm>
                <a:custGeom>
                  <a:avLst/>
                  <a:gdLst>
                    <a:gd name="connsiteX0" fmla="*/ 148160 w 148159"/>
                    <a:gd name="connsiteY0" fmla="*/ 93912 h 187823"/>
                    <a:gd name="connsiteX1" fmla="*/ 74080 w 148159"/>
                    <a:gd name="connsiteY1" fmla="*/ 187824 h 187823"/>
                    <a:gd name="connsiteX2" fmla="*/ 0 w 148159"/>
                    <a:gd name="connsiteY2" fmla="*/ 93912 h 187823"/>
                    <a:gd name="connsiteX3" fmla="*/ 74080 w 148159"/>
                    <a:gd name="connsiteY3" fmla="*/ 0 h 187823"/>
                    <a:gd name="connsiteX4" fmla="*/ 148160 w 148159"/>
                    <a:gd name="connsiteY4" fmla="*/ 93912 h 187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59" h="187823">
                      <a:moveTo>
                        <a:pt x="148160" y="93912"/>
                      </a:moveTo>
                      <a:cubicBezTo>
                        <a:pt x="148160" y="145778"/>
                        <a:pt x="114993" y="187824"/>
                        <a:pt x="74080" y="187824"/>
                      </a:cubicBezTo>
                      <a:cubicBezTo>
                        <a:pt x="33167" y="187824"/>
                        <a:pt x="0" y="145778"/>
                        <a:pt x="0" y="93912"/>
                      </a:cubicBezTo>
                      <a:cubicBezTo>
                        <a:pt x="0" y="42046"/>
                        <a:pt x="33167" y="0"/>
                        <a:pt x="74080" y="0"/>
                      </a:cubicBezTo>
                      <a:cubicBezTo>
                        <a:pt x="114993" y="0"/>
                        <a:pt x="148160" y="42046"/>
                        <a:pt x="148160" y="93912"/>
                      </a:cubicBezTo>
                      <a:close/>
                    </a:path>
                  </a:pathLst>
                </a:custGeom>
                <a:solidFill>
                  <a:srgbClr val="E6E6E6"/>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sp>
              <p:nvSpPr>
                <p:cNvPr id="2917" name="Freeform 46">
                  <a:extLst>
                    <a:ext uri="{FF2B5EF4-FFF2-40B4-BE49-F238E27FC236}">
                      <a16:creationId xmlns:a16="http://schemas.microsoft.com/office/drawing/2014/main" id="{649EBFEC-F8ED-260D-2F10-10BAE6824DEB}"/>
                    </a:ext>
                  </a:extLst>
                </p:cNvPr>
                <p:cNvSpPr/>
                <p:nvPr/>
              </p:nvSpPr>
              <p:spPr>
                <a:xfrm rot="-2118194">
                  <a:off x="4854370" y="1838071"/>
                  <a:ext cx="98899" cy="125215"/>
                </a:xfrm>
                <a:custGeom>
                  <a:avLst/>
                  <a:gdLst>
                    <a:gd name="connsiteX0" fmla="*/ 98900 w 98899"/>
                    <a:gd name="connsiteY0" fmla="*/ 62608 h 125215"/>
                    <a:gd name="connsiteX1" fmla="*/ 49450 w 98899"/>
                    <a:gd name="connsiteY1" fmla="*/ 125216 h 125215"/>
                    <a:gd name="connsiteX2" fmla="*/ 0 w 98899"/>
                    <a:gd name="connsiteY2" fmla="*/ 62608 h 125215"/>
                    <a:gd name="connsiteX3" fmla="*/ 49450 w 98899"/>
                    <a:gd name="connsiteY3" fmla="*/ 0 h 125215"/>
                    <a:gd name="connsiteX4" fmla="*/ 98900 w 98899"/>
                    <a:gd name="connsiteY4" fmla="*/ 62608 h 125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99" h="125215">
                      <a:moveTo>
                        <a:pt x="98900" y="62608"/>
                      </a:moveTo>
                      <a:cubicBezTo>
                        <a:pt x="98900" y="97185"/>
                        <a:pt x="76760" y="125216"/>
                        <a:pt x="49450" y="125216"/>
                      </a:cubicBezTo>
                      <a:cubicBezTo>
                        <a:pt x="22140" y="125216"/>
                        <a:pt x="0" y="97185"/>
                        <a:pt x="0" y="62608"/>
                      </a:cubicBezTo>
                      <a:cubicBezTo>
                        <a:pt x="0" y="28031"/>
                        <a:pt x="22140" y="0"/>
                        <a:pt x="49450" y="0"/>
                      </a:cubicBezTo>
                      <a:cubicBezTo>
                        <a:pt x="76760" y="0"/>
                        <a:pt x="98900" y="28030"/>
                        <a:pt x="98900" y="62608"/>
                      </a:cubicBezTo>
                      <a:close/>
                    </a:path>
                  </a:pathLst>
                </a:custGeom>
                <a:solidFill>
                  <a:srgbClr val="FFFFFF"/>
                </a:solidFill>
                <a:ln w="950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656665"/>
                    </a:solidFill>
                    <a:effectLst/>
                    <a:uLnTx/>
                    <a:uFillTx/>
                  </a:endParaRPr>
                </a:p>
              </p:txBody>
            </p:sp>
          </p:grpSp>
          <p:sp>
            <p:nvSpPr>
              <p:cNvPr id="2111" name="TextBox 2110">
                <a:extLst>
                  <a:ext uri="{FF2B5EF4-FFF2-40B4-BE49-F238E27FC236}">
                    <a16:creationId xmlns:a16="http://schemas.microsoft.com/office/drawing/2014/main" id="{06D9234D-F34D-94D9-800A-CE62BCF4BFC1}"/>
                  </a:ext>
                </a:extLst>
              </p:cNvPr>
              <p:cNvSpPr txBox="1"/>
              <p:nvPr/>
            </p:nvSpPr>
            <p:spPr>
              <a:xfrm>
                <a:off x="8988090" y="5609773"/>
                <a:ext cx="260882" cy="19114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DC</a:t>
                </a:r>
              </a:p>
            </p:txBody>
          </p:sp>
          <p:grpSp>
            <p:nvGrpSpPr>
              <p:cNvPr id="2112" name="Group 2111">
                <a:extLst>
                  <a:ext uri="{FF2B5EF4-FFF2-40B4-BE49-F238E27FC236}">
                    <a16:creationId xmlns:a16="http://schemas.microsoft.com/office/drawing/2014/main" id="{122EAC74-B98D-6C6E-54B0-C9FFC2F61A3F}"/>
                  </a:ext>
                </a:extLst>
              </p:cNvPr>
              <p:cNvGrpSpPr/>
              <p:nvPr/>
            </p:nvGrpSpPr>
            <p:grpSpPr>
              <a:xfrm>
                <a:off x="10245282" y="5131901"/>
                <a:ext cx="147742" cy="388196"/>
                <a:chOff x="4878610" y="3586224"/>
                <a:chExt cx="190586" cy="500768"/>
              </a:xfrm>
            </p:grpSpPr>
            <p:sp>
              <p:nvSpPr>
                <p:cNvPr id="2896" name="Oval 42">
                  <a:extLst>
                    <a:ext uri="{FF2B5EF4-FFF2-40B4-BE49-F238E27FC236}">
                      <a16:creationId xmlns:a16="http://schemas.microsoft.com/office/drawing/2014/main" id="{156D79FC-82CF-A259-6B37-366982E17A65}"/>
                    </a:ext>
                  </a:extLst>
                </p:cNvPr>
                <p:cNvSpPr/>
                <p:nvPr/>
              </p:nvSpPr>
              <p:spPr>
                <a:xfrm rot="5296810">
                  <a:off x="4723519" y="3741315"/>
                  <a:ext cx="500768" cy="190586"/>
                </a:xfrm>
                <a:custGeom>
                  <a:avLst/>
                  <a:gdLst>
                    <a:gd name="connsiteX0" fmla="*/ 0 w 276351"/>
                    <a:gd name="connsiteY0" fmla="*/ 96150 h 192300"/>
                    <a:gd name="connsiteX1" fmla="*/ 138176 w 276351"/>
                    <a:gd name="connsiteY1" fmla="*/ 0 h 192300"/>
                    <a:gd name="connsiteX2" fmla="*/ 276352 w 276351"/>
                    <a:gd name="connsiteY2" fmla="*/ 96150 h 192300"/>
                    <a:gd name="connsiteX3" fmla="*/ 138176 w 276351"/>
                    <a:gd name="connsiteY3" fmla="*/ 192300 h 192300"/>
                    <a:gd name="connsiteX4" fmla="*/ 0 w 276351"/>
                    <a:gd name="connsiteY4" fmla="*/ 96150 h 192300"/>
                    <a:gd name="connsiteX0" fmla="*/ 0 w 434467"/>
                    <a:gd name="connsiteY0" fmla="*/ 94246 h 192302"/>
                    <a:gd name="connsiteX1" fmla="*/ 296291 w 434467"/>
                    <a:gd name="connsiteY1" fmla="*/ 1 h 192302"/>
                    <a:gd name="connsiteX2" fmla="*/ 434467 w 434467"/>
                    <a:gd name="connsiteY2" fmla="*/ 96151 h 192302"/>
                    <a:gd name="connsiteX3" fmla="*/ 296291 w 434467"/>
                    <a:gd name="connsiteY3" fmla="*/ 192301 h 192302"/>
                    <a:gd name="connsiteX4" fmla="*/ 0 w 434467"/>
                    <a:gd name="connsiteY4" fmla="*/ 94246 h 192302"/>
                    <a:gd name="connsiteX0" fmla="*/ 6194 w 440661"/>
                    <a:gd name="connsiteY0" fmla="*/ 94607 h 192663"/>
                    <a:gd name="connsiteX1" fmla="*/ 116995 w 440661"/>
                    <a:gd name="connsiteY1" fmla="*/ 64784 h 192663"/>
                    <a:gd name="connsiteX2" fmla="*/ 302485 w 440661"/>
                    <a:gd name="connsiteY2" fmla="*/ 362 h 192663"/>
                    <a:gd name="connsiteX3" fmla="*/ 440661 w 440661"/>
                    <a:gd name="connsiteY3" fmla="*/ 96512 h 192663"/>
                    <a:gd name="connsiteX4" fmla="*/ 302485 w 440661"/>
                    <a:gd name="connsiteY4" fmla="*/ 192662 h 192663"/>
                    <a:gd name="connsiteX5" fmla="*/ 6194 w 440661"/>
                    <a:gd name="connsiteY5" fmla="*/ 94607 h 192663"/>
                    <a:gd name="connsiteX0" fmla="*/ 186 w 434653"/>
                    <a:gd name="connsiteY0" fmla="*/ 94607 h 193125"/>
                    <a:gd name="connsiteX1" fmla="*/ 110987 w 434653"/>
                    <a:gd name="connsiteY1" fmla="*/ 64784 h 193125"/>
                    <a:gd name="connsiteX2" fmla="*/ 296477 w 434653"/>
                    <a:gd name="connsiteY2" fmla="*/ 362 h 193125"/>
                    <a:gd name="connsiteX3" fmla="*/ 434653 w 434653"/>
                    <a:gd name="connsiteY3" fmla="*/ 96512 h 193125"/>
                    <a:gd name="connsiteX4" fmla="*/ 296477 w 434653"/>
                    <a:gd name="connsiteY4" fmla="*/ 192662 h 193125"/>
                    <a:gd name="connsiteX5" fmla="*/ 135752 w 434653"/>
                    <a:gd name="connsiteY5" fmla="*/ 131460 h 193125"/>
                    <a:gd name="connsiteX6" fmla="*/ 186 w 434653"/>
                    <a:gd name="connsiteY6" fmla="*/ 94607 h 193125"/>
                    <a:gd name="connsiteX0" fmla="*/ 13390 w 447857"/>
                    <a:gd name="connsiteY0" fmla="*/ 94596 h 193114"/>
                    <a:gd name="connsiteX1" fmla="*/ 17511 w 447857"/>
                    <a:gd name="connsiteY1" fmla="*/ 72394 h 193114"/>
                    <a:gd name="connsiteX2" fmla="*/ 124191 w 447857"/>
                    <a:gd name="connsiteY2" fmla="*/ 64773 h 193114"/>
                    <a:gd name="connsiteX3" fmla="*/ 309681 w 447857"/>
                    <a:gd name="connsiteY3" fmla="*/ 351 h 193114"/>
                    <a:gd name="connsiteX4" fmla="*/ 447857 w 447857"/>
                    <a:gd name="connsiteY4" fmla="*/ 96501 h 193114"/>
                    <a:gd name="connsiteX5" fmla="*/ 309681 w 447857"/>
                    <a:gd name="connsiteY5" fmla="*/ 192651 h 193114"/>
                    <a:gd name="connsiteX6" fmla="*/ 148956 w 447857"/>
                    <a:gd name="connsiteY6" fmla="*/ 131449 h 193114"/>
                    <a:gd name="connsiteX7" fmla="*/ 13390 w 447857"/>
                    <a:gd name="connsiteY7" fmla="*/ 94596 h 193114"/>
                    <a:gd name="connsiteX0" fmla="*/ 13390 w 613592"/>
                    <a:gd name="connsiteY0" fmla="*/ 94909 h 193154"/>
                    <a:gd name="connsiteX1" fmla="*/ 17511 w 613592"/>
                    <a:gd name="connsiteY1" fmla="*/ 72707 h 193154"/>
                    <a:gd name="connsiteX2" fmla="*/ 124191 w 613592"/>
                    <a:gd name="connsiteY2" fmla="*/ 65086 h 193154"/>
                    <a:gd name="connsiteX3" fmla="*/ 309681 w 613592"/>
                    <a:gd name="connsiteY3" fmla="*/ 664 h 193154"/>
                    <a:gd name="connsiteX4" fmla="*/ 613592 w 613592"/>
                    <a:gd name="connsiteY4" fmla="*/ 110149 h 193154"/>
                    <a:gd name="connsiteX5" fmla="*/ 309681 w 613592"/>
                    <a:gd name="connsiteY5" fmla="*/ 192964 h 193154"/>
                    <a:gd name="connsiteX6" fmla="*/ 148956 w 613592"/>
                    <a:gd name="connsiteY6" fmla="*/ 131762 h 193154"/>
                    <a:gd name="connsiteX7" fmla="*/ 13390 w 613592"/>
                    <a:gd name="connsiteY7" fmla="*/ 94909 h 193154"/>
                    <a:gd name="connsiteX0" fmla="*/ 13390 w 617803"/>
                    <a:gd name="connsiteY0" fmla="*/ 94382 h 192627"/>
                    <a:gd name="connsiteX1" fmla="*/ 17511 w 617803"/>
                    <a:gd name="connsiteY1" fmla="*/ 72180 h 192627"/>
                    <a:gd name="connsiteX2" fmla="*/ 124191 w 617803"/>
                    <a:gd name="connsiteY2" fmla="*/ 64559 h 192627"/>
                    <a:gd name="connsiteX3" fmla="*/ 309681 w 617803"/>
                    <a:gd name="connsiteY3" fmla="*/ 137 h 192627"/>
                    <a:gd name="connsiteX4" fmla="*/ 442325 w 617803"/>
                    <a:gd name="connsiteY4" fmla="*/ 49320 h 192627"/>
                    <a:gd name="connsiteX5" fmla="*/ 613592 w 617803"/>
                    <a:gd name="connsiteY5" fmla="*/ 109622 h 192627"/>
                    <a:gd name="connsiteX6" fmla="*/ 309681 w 617803"/>
                    <a:gd name="connsiteY6" fmla="*/ 192437 h 192627"/>
                    <a:gd name="connsiteX7" fmla="*/ 148956 w 617803"/>
                    <a:gd name="connsiteY7" fmla="*/ 131235 h 192627"/>
                    <a:gd name="connsiteX8" fmla="*/ 13390 w 617803"/>
                    <a:gd name="connsiteY8" fmla="*/ 94382 h 192627"/>
                    <a:gd name="connsiteX0" fmla="*/ 13390 w 618034"/>
                    <a:gd name="connsiteY0" fmla="*/ 94382 h 192627"/>
                    <a:gd name="connsiteX1" fmla="*/ 17511 w 618034"/>
                    <a:gd name="connsiteY1" fmla="*/ 72180 h 192627"/>
                    <a:gd name="connsiteX2" fmla="*/ 124191 w 618034"/>
                    <a:gd name="connsiteY2" fmla="*/ 64559 h 192627"/>
                    <a:gd name="connsiteX3" fmla="*/ 309681 w 618034"/>
                    <a:gd name="connsiteY3" fmla="*/ 137 h 192627"/>
                    <a:gd name="connsiteX4" fmla="*/ 442325 w 618034"/>
                    <a:gd name="connsiteY4" fmla="*/ 49320 h 192627"/>
                    <a:gd name="connsiteX5" fmla="*/ 613592 w 618034"/>
                    <a:gd name="connsiteY5" fmla="*/ 109622 h 192627"/>
                    <a:gd name="connsiteX6" fmla="*/ 309681 w 618034"/>
                    <a:gd name="connsiteY6" fmla="*/ 192437 h 192627"/>
                    <a:gd name="connsiteX7" fmla="*/ 148956 w 618034"/>
                    <a:gd name="connsiteY7" fmla="*/ 131235 h 192627"/>
                    <a:gd name="connsiteX8" fmla="*/ 13390 w 618034"/>
                    <a:gd name="connsiteY8" fmla="*/ 94382 h 192627"/>
                    <a:gd name="connsiteX0" fmla="*/ 13390 w 618034"/>
                    <a:gd name="connsiteY0" fmla="*/ 94382 h 192438"/>
                    <a:gd name="connsiteX1" fmla="*/ 17511 w 618034"/>
                    <a:gd name="connsiteY1" fmla="*/ 72180 h 192438"/>
                    <a:gd name="connsiteX2" fmla="*/ 124191 w 618034"/>
                    <a:gd name="connsiteY2" fmla="*/ 64559 h 192438"/>
                    <a:gd name="connsiteX3" fmla="*/ 309681 w 618034"/>
                    <a:gd name="connsiteY3" fmla="*/ 137 h 192438"/>
                    <a:gd name="connsiteX4" fmla="*/ 442325 w 618034"/>
                    <a:gd name="connsiteY4" fmla="*/ 49320 h 192438"/>
                    <a:gd name="connsiteX5" fmla="*/ 613592 w 618034"/>
                    <a:gd name="connsiteY5" fmla="*/ 109622 h 192438"/>
                    <a:gd name="connsiteX6" fmla="*/ 491854 w 618034"/>
                    <a:gd name="connsiteY6" fmla="*/ 129330 h 192438"/>
                    <a:gd name="connsiteX7" fmla="*/ 309681 w 618034"/>
                    <a:gd name="connsiteY7" fmla="*/ 192437 h 192438"/>
                    <a:gd name="connsiteX8" fmla="*/ 148956 w 618034"/>
                    <a:gd name="connsiteY8" fmla="*/ 131235 h 192438"/>
                    <a:gd name="connsiteX9" fmla="*/ 13390 w 618034"/>
                    <a:gd name="connsiteY9" fmla="*/ 94382 h 192438"/>
                    <a:gd name="connsiteX0" fmla="*/ 13390 w 618034"/>
                    <a:gd name="connsiteY0" fmla="*/ 104860 h 202916"/>
                    <a:gd name="connsiteX1" fmla="*/ 17511 w 618034"/>
                    <a:gd name="connsiteY1" fmla="*/ 82658 h 202916"/>
                    <a:gd name="connsiteX2" fmla="*/ 124191 w 618034"/>
                    <a:gd name="connsiteY2" fmla="*/ 75037 h 202916"/>
                    <a:gd name="connsiteX3" fmla="*/ 302552 w 618034"/>
                    <a:gd name="connsiteY3" fmla="*/ 105 h 202916"/>
                    <a:gd name="connsiteX4" fmla="*/ 442325 w 618034"/>
                    <a:gd name="connsiteY4" fmla="*/ 59798 h 202916"/>
                    <a:gd name="connsiteX5" fmla="*/ 613592 w 618034"/>
                    <a:gd name="connsiteY5" fmla="*/ 120100 h 202916"/>
                    <a:gd name="connsiteX6" fmla="*/ 491854 w 618034"/>
                    <a:gd name="connsiteY6" fmla="*/ 139808 h 202916"/>
                    <a:gd name="connsiteX7" fmla="*/ 309681 w 618034"/>
                    <a:gd name="connsiteY7" fmla="*/ 202915 h 202916"/>
                    <a:gd name="connsiteX8" fmla="*/ 148956 w 618034"/>
                    <a:gd name="connsiteY8" fmla="*/ 141713 h 202916"/>
                    <a:gd name="connsiteX9" fmla="*/ 13390 w 618034"/>
                    <a:gd name="connsiteY9" fmla="*/ 104860 h 202916"/>
                    <a:gd name="connsiteX0" fmla="*/ 13390 w 618193"/>
                    <a:gd name="connsiteY0" fmla="*/ 105293 h 203349"/>
                    <a:gd name="connsiteX1" fmla="*/ 17511 w 618193"/>
                    <a:gd name="connsiteY1" fmla="*/ 83091 h 203349"/>
                    <a:gd name="connsiteX2" fmla="*/ 124191 w 618193"/>
                    <a:gd name="connsiteY2" fmla="*/ 75470 h 203349"/>
                    <a:gd name="connsiteX3" fmla="*/ 302552 w 618193"/>
                    <a:gd name="connsiteY3" fmla="*/ 538 h 203349"/>
                    <a:gd name="connsiteX4" fmla="*/ 448123 w 618193"/>
                    <a:gd name="connsiteY4" fmla="*/ 45249 h 203349"/>
                    <a:gd name="connsiteX5" fmla="*/ 613592 w 618193"/>
                    <a:gd name="connsiteY5" fmla="*/ 120533 h 203349"/>
                    <a:gd name="connsiteX6" fmla="*/ 491854 w 618193"/>
                    <a:gd name="connsiteY6" fmla="*/ 140241 h 203349"/>
                    <a:gd name="connsiteX7" fmla="*/ 309681 w 618193"/>
                    <a:gd name="connsiteY7" fmla="*/ 203348 h 203349"/>
                    <a:gd name="connsiteX8" fmla="*/ 148956 w 618193"/>
                    <a:gd name="connsiteY8" fmla="*/ 142146 h 203349"/>
                    <a:gd name="connsiteX9" fmla="*/ 13390 w 618193"/>
                    <a:gd name="connsiteY9" fmla="*/ 105293 h 203349"/>
                    <a:gd name="connsiteX0" fmla="*/ 13390 w 618134"/>
                    <a:gd name="connsiteY0" fmla="*/ 105293 h 203349"/>
                    <a:gd name="connsiteX1" fmla="*/ 17511 w 618134"/>
                    <a:gd name="connsiteY1" fmla="*/ 83091 h 203349"/>
                    <a:gd name="connsiteX2" fmla="*/ 124191 w 618134"/>
                    <a:gd name="connsiteY2" fmla="*/ 75470 h 203349"/>
                    <a:gd name="connsiteX3" fmla="*/ 302552 w 618134"/>
                    <a:gd name="connsiteY3" fmla="*/ 538 h 203349"/>
                    <a:gd name="connsiteX4" fmla="*/ 448123 w 618134"/>
                    <a:gd name="connsiteY4" fmla="*/ 45249 h 203349"/>
                    <a:gd name="connsiteX5" fmla="*/ 613592 w 618134"/>
                    <a:gd name="connsiteY5" fmla="*/ 120533 h 203349"/>
                    <a:gd name="connsiteX6" fmla="*/ 491854 w 618134"/>
                    <a:gd name="connsiteY6" fmla="*/ 140241 h 203349"/>
                    <a:gd name="connsiteX7" fmla="*/ 309681 w 618134"/>
                    <a:gd name="connsiteY7" fmla="*/ 203348 h 203349"/>
                    <a:gd name="connsiteX8" fmla="*/ 148956 w 618134"/>
                    <a:gd name="connsiteY8" fmla="*/ 142146 h 203349"/>
                    <a:gd name="connsiteX9" fmla="*/ 13390 w 618134"/>
                    <a:gd name="connsiteY9" fmla="*/ 105293 h 2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134" h="203349">
                      <a:moveTo>
                        <a:pt x="13390" y="105293"/>
                      </a:moveTo>
                      <a:cubicBezTo>
                        <a:pt x="-8518" y="95450"/>
                        <a:pt x="-956" y="88061"/>
                        <a:pt x="17511" y="83091"/>
                      </a:cubicBezTo>
                      <a:cubicBezTo>
                        <a:pt x="35978" y="78121"/>
                        <a:pt x="76684" y="89229"/>
                        <a:pt x="124191" y="75470"/>
                      </a:cubicBezTo>
                      <a:cubicBezTo>
                        <a:pt x="171698" y="61711"/>
                        <a:pt x="248563" y="5575"/>
                        <a:pt x="302552" y="538"/>
                      </a:cubicBezTo>
                      <a:cubicBezTo>
                        <a:pt x="356541" y="-4499"/>
                        <a:pt x="397471" y="27002"/>
                        <a:pt x="448123" y="45249"/>
                      </a:cubicBezTo>
                      <a:cubicBezTo>
                        <a:pt x="506124" y="57669"/>
                        <a:pt x="644907" y="95093"/>
                        <a:pt x="613592" y="120533"/>
                      </a:cubicBezTo>
                      <a:cubicBezTo>
                        <a:pt x="623434" y="137361"/>
                        <a:pt x="542506" y="126439"/>
                        <a:pt x="491854" y="140241"/>
                      </a:cubicBezTo>
                      <a:cubicBezTo>
                        <a:pt x="441202" y="154043"/>
                        <a:pt x="366831" y="203031"/>
                        <a:pt x="309681" y="203348"/>
                      </a:cubicBezTo>
                      <a:cubicBezTo>
                        <a:pt x="252531" y="203665"/>
                        <a:pt x="198338" y="158488"/>
                        <a:pt x="148956" y="142146"/>
                      </a:cubicBezTo>
                      <a:cubicBezTo>
                        <a:pt x="99574" y="125804"/>
                        <a:pt x="35298" y="115136"/>
                        <a:pt x="13390" y="105293"/>
                      </a:cubicBezTo>
                      <a:close/>
                    </a:path>
                  </a:pathLst>
                </a:custGeom>
                <a:gradFill flip="none" rotWithShape="1">
                  <a:gsLst>
                    <a:gs pos="10000">
                      <a:srgbClr val="FFEAD5"/>
                    </a:gs>
                    <a:gs pos="100000">
                      <a:srgbClr val="960000"/>
                    </a:gs>
                  </a:gsLst>
                  <a:path path="rect">
                    <a:fillToRect l="50000" t="50000" r="50000" b="50000"/>
                  </a:path>
                  <a:tileRect/>
                </a:gradFill>
                <a:ln w="6350" cap="flat" cmpd="sng" algn="ctr">
                  <a:solidFill>
                    <a:srgbClr val="AF373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6350">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2897" name="Oval 2896">
                  <a:extLst>
                    <a:ext uri="{FF2B5EF4-FFF2-40B4-BE49-F238E27FC236}">
                      <a16:creationId xmlns:a16="http://schemas.microsoft.com/office/drawing/2014/main" id="{C27061EB-8DDC-F6D7-95A5-42CE41F1354F}"/>
                    </a:ext>
                  </a:extLst>
                </p:cNvPr>
                <p:cNvSpPr/>
                <p:nvPr/>
              </p:nvSpPr>
              <p:spPr>
                <a:xfrm rot="5460000">
                  <a:off x="4930838" y="3796162"/>
                  <a:ext cx="75091" cy="86199"/>
                </a:xfrm>
                <a:prstGeom prst="ellipse">
                  <a:avLst/>
                </a:prstGeom>
                <a:gradFill flip="none" rotWithShape="1">
                  <a:gsLst>
                    <a:gs pos="14000">
                      <a:srgbClr val="FFBDBD"/>
                    </a:gs>
                    <a:gs pos="55000">
                      <a:srgbClr val="8E0000"/>
                    </a:gs>
                    <a:gs pos="100000">
                      <a:srgbClr val="760000"/>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13" name="Group 2112">
                <a:extLst>
                  <a:ext uri="{FF2B5EF4-FFF2-40B4-BE49-F238E27FC236}">
                    <a16:creationId xmlns:a16="http://schemas.microsoft.com/office/drawing/2014/main" id="{C8243871-4797-37B8-AF7D-62852CF32C01}"/>
                  </a:ext>
                </a:extLst>
              </p:cNvPr>
              <p:cNvGrpSpPr/>
              <p:nvPr/>
            </p:nvGrpSpPr>
            <p:grpSpPr>
              <a:xfrm>
                <a:off x="10323828" y="4960103"/>
                <a:ext cx="147742" cy="388196"/>
                <a:chOff x="4878610" y="3586224"/>
                <a:chExt cx="190586" cy="500768"/>
              </a:xfrm>
            </p:grpSpPr>
            <p:sp>
              <p:nvSpPr>
                <p:cNvPr id="2894" name="Oval 42">
                  <a:extLst>
                    <a:ext uri="{FF2B5EF4-FFF2-40B4-BE49-F238E27FC236}">
                      <a16:creationId xmlns:a16="http://schemas.microsoft.com/office/drawing/2014/main" id="{F0DF949D-FC78-02BD-A542-95B83C96A5A9}"/>
                    </a:ext>
                  </a:extLst>
                </p:cNvPr>
                <p:cNvSpPr/>
                <p:nvPr/>
              </p:nvSpPr>
              <p:spPr>
                <a:xfrm rot="5296810">
                  <a:off x="4723519" y="3741315"/>
                  <a:ext cx="500768" cy="190586"/>
                </a:xfrm>
                <a:custGeom>
                  <a:avLst/>
                  <a:gdLst>
                    <a:gd name="connsiteX0" fmla="*/ 0 w 276351"/>
                    <a:gd name="connsiteY0" fmla="*/ 96150 h 192300"/>
                    <a:gd name="connsiteX1" fmla="*/ 138176 w 276351"/>
                    <a:gd name="connsiteY1" fmla="*/ 0 h 192300"/>
                    <a:gd name="connsiteX2" fmla="*/ 276352 w 276351"/>
                    <a:gd name="connsiteY2" fmla="*/ 96150 h 192300"/>
                    <a:gd name="connsiteX3" fmla="*/ 138176 w 276351"/>
                    <a:gd name="connsiteY3" fmla="*/ 192300 h 192300"/>
                    <a:gd name="connsiteX4" fmla="*/ 0 w 276351"/>
                    <a:gd name="connsiteY4" fmla="*/ 96150 h 192300"/>
                    <a:gd name="connsiteX0" fmla="*/ 0 w 434467"/>
                    <a:gd name="connsiteY0" fmla="*/ 94246 h 192302"/>
                    <a:gd name="connsiteX1" fmla="*/ 296291 w 434467"/>
                    <a:gd name="connsiteY1" fmla="*/ 1 h 192302"/>
                    <a:gd name="connsiteX2" fmla="*/ 434467 w 434467"/>
                    <a:gd name="connsiteY2" fmla="*/ 96151 h 192302"/>
                    <a:gd name="connsiteX3" fmla="*/ 296291 w 434467"/>
                    <a:gd name="connsiteY3" fmla="*/ 192301 h 192302"/>
                    <a:gd name="connsiteX4" fmla="*/ 0 w 434467"/>
                    <a:gd name="connsiteY4" fmla="*/ 94246 h 192302"/>
                    <a:gd name="connsiteX0" fmla="*/ 6194 w 440661"/>
                    <a:gd name="connsiteY0" fmla="*/ 94607 h 192663"/>
                    <a:gd name="connsiteX1" fmla="*/ 116995 w 440661"/>
                    <a:gd name="connsiteY1" fmla="*/ 64784 h 192663"/>
                    <a:gd name="connsiteX2" fmla="*/ 302485 w 440661"/>
                    <a:gd name="connsiteY2" fmla="*/ 362 h 192663"/>
                    <a:gd name="connsiteX3" fmla="*/ 440661 w 440661"/>
                    <a:gd name="connsiteY3" fmla="*/ 96512 h 192663"/>
                    <a:gd name="connsiteX4" fmla="*/ 302485 w 440661"/>
                    <a:gd name="connsiteY4" fmla="*/ 192662 h 192663"/>
                    <a:gd name="connsiteX5" fmla="*/ 6194 w 440661"/>
                    <a:gd name="connsiteY5" fmla="*/ 94607 h 192663"/>
                    <a:gd name="connsiteX0" fmla="*/ 186 w 434653"/>
                    <a:gd name="connsiteY0" fmla="*/ 94607 h 193125"/>
                    <a:gd name="connsiteX1" fmla="*/ 110987 w 434653"/>
                    <a:gd name="connsiteY1" fmla="*/ 64784 h 193125"/>
                    <a:gd name="connsiteX2" fmla="*/ 296477 w 434653"/>
                    <a:gd name="connsiteY2" fmla="*/ 362 h 193125"/>
                    <a:gd name="connsiteX3" fmla="*/ 434653 w 434653"/>
                    <a:gd name="connsiteY3" fmla="*/ 96512 h 193125"/>
                    <a:gd name="connsiteX4" fmla="*/ 296477 w 434653"/>
                    <a:gd name="connsiteY4" fmla="*/ 192662 h 193125"/>
                    <a:gd name="connsiteX5" fmla="*/ 135752 w 434653"/>
                    <a:gd name="connsiteY5" fmla="*/ 131460 h 193125"/>
                    <a:gd name="connsiteX6" fmla="*/ 186 w 434653"/>
                    <a:gd name="connsiteY6" fmla="*/ 94607 h 193125"/>
                    <a:gd name="connsiteX0" fmla="*/ 13390 w 447857"/>
                    <a:gd name="connsiteY0" fmla="*/ 94596 h 193114"/>
                    <a:gd name="connsiteX1" fmla="*/ 17511 w 447857"/>
                    <a:gd name="connsiteY1" fmla="*/ 72394 h 193114"/>
                    <a:gd name="connsiteX2" fmla="*/ 124191 w 447857"/>
                    <a:gd name="connsiteY2" fmla="*/ 64773 h 193114"/>
                    <a:gd name="connsiteX3" fmla="*/ 309681 w 447857"/>
                    <a:gd name="connsiteY3" fmla="*/ 351 h 193114"/>
                    <a:gd name="connsiteX4" fmla="*/ 447857 w 447857"/>
                    <a:gd name="connsiteY4" fmla="*/ 96501 h 193114"/>
                    <a:gd name="connsiteX5" fmla="*/ 309681 w 447857"/>
                    <a:gd name="connsiteY5" fmla="*/ 192651 h 193114"/>
                    <a:gd name="connsiteX6" fmla="*/ 148956 w 447857"/>
                    <a:gd name="connsiteY6" fmla="*/ 131449 h 193114"/>
                    <a:gd name="connsiteX7" fmla="*/ 13390 w 447857"/>
                    <a:gd name="connsiteY7" fmla="*/ 94596 h 193114"/>
                    <a:gd name="connsiteX0" fmla="*/ 13390 w 613592"/>
                    <a:gd name="connsiteY0" fmla="*/ 94909 h 193154"/>
                    <a:gd name="connsiteX1" fmla="*/ 17511 w 613592"/>
                    <a:gd name="connsiteY1" fmla="*/ 72707 h 193154"/>
                    <a:gd name="connsiteX2" fmla="*/ 124191 w 613592"/>
                    <a:gd name="connsiteY2" fmla="*/ 65086 h 193154"/>
                    <a:gd name="connsiteX3" fmla="*/ 309681 w 613592"/>
                    <a:gd name="connsiteY3" fmla="*/ 664 h 193154"/>
                    <a:gd name="connsiteX4" fmla="*/ 613592 w 613592"/>
                    <a:gd name="connsiteY4" fmla="*/ 110149 h 193154"/>
                    <a:gd name="connsiteX5" fmla="*/ 309681 w 613592"/>
                    <a:gd name="connsiteY5" fmla="*/ 192964 h 193154"/>
                    <a:gd name="connsiteX6" fmla="*/ 148956 w 613592"/>
                    <a:gd name="connsiteY6" fmla="*/ 131762 h 193154"/>
                    <a:gd name="connsiteX7" fmla="*/ 13390 w 613592"/>
                    <a:gd name="connsiteY7" fmla="*/ 94909 h 193154"/>
                    <a:gd name="connsiteX0" fmla="*/ 13390 w 617803"/>
                    <a:gd name="connsiteY0" fmla="*/ 94382 h 192627"/>
                    <a:gd name="connsiteX1" fmla="*/ 17511 w 617803"/>
                    <a:gd name="connsiteY1" fmla="*/ 72180 h 192627"/>
                    <a:gd name="connsiteX2" fmla="*/ 124191 w 617803"/>
                    <a:gd name="connsiteY2" fmla="*/ 64559 h 192627"/>
                    <a:gd name="connsiteX3" fmla="*/ 309681 w 617803"/>
                    <a:gd name="connsiteY3" fmla="*/ 137 h 192627"/>
                    <a:gd name="connsiteX4" fmla="*/ 442325 w 617803"/>
                    <a:gd name="connsiteY4" fmla="*/ 49320 h 192627"/>
                    <a:gd name="connsiteX5" fmla="*/ 613592 w 617803"/>
                    <a:gd name="connsiteY5" fmla="*/ 109622 h 192627"/>
                    <a:gd name="connsiteX6" fmla="*/ 309681 w 617803"/>
                    <a:gd name="connsiteY6" fmla="*/ 192437 h 192627"/>
                    <a:gd name="connsiteX7" fmla="*/ 148956 w 617803"/>
                    <a:gd name="connsiteY7" fmla="*/ 131235 h 192627"/>
                    <a:gd name="connsiteX8" fmla="*/ 13390 w 617803"/>
                    <a:gd name="connsiteY8" fmla="*/ 94382 h 192627"/>
                    <a:gd name="connsiteX0" fmla="*/ 13390 w 618034"/>
                    <a:gd name="connsiteY0" fmla="*/ 94382 h 192627"/>
                    <a:gd name="connsiteX1" fmla="*/ 17511 w 618034"/>
                    <a:gd name="connsiteY1" fmla="*/ 72180 h 192627"/>
                    <a:gd name="connsiteX2" fmla="*/ 124191 w 618034"/>
                    <a:gd name="connsiteY2" fmla="*/ 64559 h 192627"/>
                    <a:gd name="connsiteX3" fmla="*/ 309681 w 618034"/>
                    <a:gd name="connsiteY3" fmla="*/ 137 h 192627"/>
                    <a:gd name="connsiteX4" fmla="*/ 442325 w 618034"/>
                    <a:gd name="connsiteY4" fmla="*/ 49320 h 192627"/>
                    <a:gd name="connsiteX5" fmla="*/ 613592 w 618034"/>
                    <a:gd name="connsiteY5" fmla="*/ 109622 h 192627"/>
                    <a:gd name="connsiteX6" fmla="*/ 309681 w 618034"/>
                    <a:gd name="connsiteY6" fmla="*/ 192437 h 192627"/>
                    <a:gd name="connsiteX7" fmla="*/ 148956 w 618034"/>
                    <a:gd name="connsiteY7" fmla="*/ 131235 h 192627"/>
                    <a:gd name="connsiteX8" fmla="*/ 13390 w 618034"/>
                    <a:gd name="connsiteY8" fmla="*/ 94382 h 192627"/>
                    <a:gd name="connsiteX0" fmla="*/ 13390 w 618034"/>
                    <a:gd name="connsiteY0" fmla="*/ 94382 h 192438"/>
                    <a:gd name="connsiteX1" fmla="*/ 17511 w 618034"/>
                    <a:gd name="connsiteY1" fmla="*/ 72180 h 192438"/>
                    <a:gd name="connsiteX2" fmla="*/ 124191 w 618034"/>
                    <a:gd name="connsiteY2" fmla="*/ 64559 h 192438"/>
                    <a:gd name="connsiteX3" fmla="*/ 309681 w 618034"/>
                    <a:gd name="connsiteY3" fmla="*/ 137 h 192438"/>
                    <a:gd name="connsiteX4" fmla="*/ 442325 w 618034"/>
                    <a:gd name="connsiteY4" fmla="*/ 49320 h 192438"/>
                    <a:gd name="connsiteX5" fmla="*/ 613592 w 618034"/>
                    <a:gd name="connsiteY5" fmla="*/ 109622 h 192438"/>
                    <a:gd name="connsiteX6" fmla="*/ 491854 w 618034"/>
                    <a:gd name="connsiteY6" fmla="*/ 129330 h 192438"/>
                    <a:gd name="connsiteX7" fmla="*/ 309681 w 618034"/>
                    <a:gd name="connsiteY7" fmla="*/ 192437 h 192438"/>
                    <a:gd name="connsiteX8" fmla="*/ 148956 w 618034"/>
                    <a:gd name="connsiteY8" fmla="*/ 131235 h 192438"/>
                    <a:gd name="connsiteX9" fmla="*/ 13390 w 618034"/>
                    <a:gd name="connsiteY9" fmla="*/ 94382 h 192438"/>
                    <a:gd name="connsiteX0" fmla="*/ 13390 w 618034"/>
                    <a:gd name="connsiteY0" fmla="*/ 104860 h 202916"/>
                    <a:gd name="connsiteX1" fmla="*/ 17511 w 618034"/>
                    <a:gd name="connsiteY1" fmla="*/ 82658 h 202916"/>
                    <a:gd name="connsiteX2" fmla="*/ 124191 w 618034"/>
                    <a:gd name="connsiteY2" fmla="*/ 75037 h 202916"/>
                    <a:gd name="connsiteX3" fmla="*/ 302552 w 618034"/>
                    <a:gd name="connsiteY3" fmla="*/ 105 h 202916"/>
                    <a:gd name="connsiteX4" fmla="*/ 442325 w 618034"/>
                    <a:gd name="connsiteY4" fmla="*/ 59798 h 202916"/>
                    <a:gd name="connsiteX5" fmla="*/ 613592 w 618034"/>
                    <a:gd name="connsiteY5" fmla="*/ 120100 h 202916"/>
                    <a:gd name="connsiteX6" fmla="*/ 491854 w 618034"/>
                    <a:gd name="connsiteY6" fmla="*/ 139808 h 202916"/>
                    <a:gd name="connsiteX7" fmla="*/ 309681 w 618034"/>
                    <a:gd name="connsiteY7" fmla="*/ 202915 h 202916"/>
                    <a:gd name="connsiteX8" fmla="*/ 148956 w 618034"/>
                    <a:gd name="connsiteY8" fmla="*/ 141713 h 202916"/>
                    <a:gd name="connsiteX9" fmla="*/ 13390 w 618034"/>
                    <a:gd name="connsiteY9" fmla="*/ 104860 h 202916"/>
                    <a:gd name="connsiteX0" fmla="*/ 13390 w 618193"/>
                    <a:gd name="connsiteY0" fmla="*/ 105293 h 203349"/>
                    <a:gd name="connsiteX1" fmla="*/ 17511 w 618193"/>
                    <a:gd name="connsiteY1" fmla="*/ 83091 h 203349"/>
                    <a:gd name="connsiteX2" fmla="*/ 124191 w 618193"/>
                    <a:gd name="connsiteY2" fmla="*/ 75470 h 203349"/>
                    <a:gd name="connsiteX3" fmla="*/ 302552 w 618193"/>
                    <a:gd name="connsiteY3" fmla="*/ 538 h 203349"/>
                    <a:gd name="connsiteX4" fmla="*/ 448123 w 618193"/>
                    <a:gd name="connsiteY4" fmla="*/ 45249 h 203349"/>
                    <a:gd name="connsiteX5" fmla="*/ 613592 w 618193"/>
                    <a:gd name="connsiteY5" fmla="*/ 120533 h 203349"/>
                    <a:gd name="connsiteX6" fmla="*/ 491854 w 618193"/>
                    <a:gd name="connsiteY6" fmla="*/ 140241 h 203349"/>
                    <a:gd name="connsiteX7" fmla="*/ 309681 w 618193"/>
                    <a:gd name="connsiteY7" fmla="*/ 203348 h 203349"/>
                    <a:gd name="connsiteX8" fmla="*/ 148956 w 618193"/>
                    <a:gd name="connsiteY8" fmla="*/ 142146 h 203349"/>
                    <a:gd name="connsiteX9" fmla="*/ 13390 w 618193"/>
                    <a:gd name="connsiteY9" fmla="*/ 105293 h 203349"/>
                    <a:gd name="connsiteX0" fmla="*/ 13390 w 618134"/>
                    <a:gd name="connsiteY0" fmla="*/ 105293 h 203349"/>
                    <a:gd name="connsiteX1" fmla="*/ 17511 w 618134"/>
                    <a:gd name="connsiteY1" fmla="*/ 83091 h 203349"/>
                    <a:gd name="connsiteX2" fmla="*/ 124191 w 618134"/>
                    <a:gd name="connsiteY2" fmla="*/ 75470 h 203349"/>
                    <a:gd name="connsiteX3" fmla="*/ 302552 w 618134"/>
                    <a:gd name="connsiteY3" fmla="*/ 538 h 203349"/>
                    <a:gd name="connsiteX4" fmla="*/ 448123 w 618134"/>
                    <a:gd name="connsiteY4" fmla="*/ 45249 h 203349"/>
                    <a:gd name="connsiteX5" fmla="*/ 613592 w 618134"/>
                    <a:gd name="connsiteY5" fmla="*/ 120533 h 203349"/>
                    <a:gd name="connsiteX6" fmla="*/ 491854 w 618134"/>
                    <a:gd name="connsiteY6" fmla="*/ 140241 h 203349"/>
                    <a:gd name="connsiteX7" fmla="*/ 309681 w 618134"/>
                    <a:gd name="connsiteY7" fmla="*/ 203348 h 203349"/>
                    <a:gd name="connsiteX8" fmla="*/ 148956 w 618134"/>
                    <a:gd name="connsiteY8" fmla="*/ 142146 h 203349"/>
                    <a:gd name="connsiteX9" fmla="*/ 13390 w 618134"/>
                    <a:gd name="connsiteY9" fmla="*/ 105293 h 2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134" h="203349">
                      <a:moveTo>
                        <a:pt x="13390" y="105293"/>
                      </a:moveTo>
                      <a:cubicBezTo>
                        <a:pt x="-8518" y="95450"/>
                        <a:pt x="-956" y="88061"/>
                        <a:pt x="17511" y="83091"/>
                      </a:cubicBezTo>
                      <a:cubicBezTo>
                        <a:pt x="35978" y="78121"/>
                        <a:pt x="76684" y="89229"/>
                        <a:pt x="124191" y="75470"/>
                      </a:cubicBezTo>
                      <a:cubicBezTo>
                        <a:pt x="171698" y="61711"/>
                        <a:pt x="248563" y="5575"/>
                        <a:pt x="302552" y="538"/>
                      </a:cubicBezTo>
                      <a:cubicBezTo>
                        <a:pt x="356541" y="-4499"/>
                        <a:pt x="397471" y="27002"/>
                        <a:pt x="448123" y="45249"/>
                      </a:cubicBezTo>
                      <a:cubicBezTo>
                        <a:pt x="506124" y="57669"/>
                        <a:pt x="644907" y="95093"/>
                        <a:pt x="613592" y="120533"/>
                      </a:cubicBezTo>
                      <a:cubicBezTo>
                        <a:pt x="623434" y="137361"/>
                        <a:pt x="542506" y="126439"/>
                        <a:pt x="491854" y="140241"/>
                      </a:cubicBezTo>
                      <a:cubicBezTo>
                        <a:pt x="441202" y="154043"/>
                        <a:pt x="366831" y="203031"/>
                        <a:pt x="309681" y="203348"/>
                      </a:cubicBezTo>
                      <a:cubicBezTo>
                        <a:pt x="252531" y="203665"/>
                        <a:pt x="198338" y="158488"/>
                        <a:pt x="148956" y="142146"/>
                      </a:cubicBezTo>
                      <a:cubicBezTo>
                        <a:pt x="99574" y="125804"/>
                        <a:pt x="35298" y="115136"/>
                        <a:pt x="13390" y="105293"/>
                      </a:cubicBezTo>
                      <a:close/>
                    </a:path>
                  </a:pathLst>
                </a:custGeom>
                <a:gradFill flip="none" rotWithShape="1">
                  <a:gsLst>
                    <a:gs pos="10000">
                      <a:srgbClr val="FFEAD5"/>
                    </a:gs>
                    <a:gs pos="100000">
                      <a:srgbClr val="960000"/>
                    </a:gs>
                  </a:gsLst>
                  <a:path path="rect">
                    <a:fillToRect l="50000" t="50000" r="50000" b="50000"/>
                  </a:path>
                  <a:tileRect/>
                </a:gradFill>
                <a:ln w="6350" cap="flat" cmpd="sng" algn="ctr">
                  <a:solidFill>
                    <a:srgbClr val="AF373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6350">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2895" name="Oval 2894">
                  <a:extLst>
                    <a:ext uri="{FF2B5EF4-FFF2-40B4-BE49-F238E27FC236}">
                      <a16:creationId xmlns:a16="http://schemas.microsoft.com/office/drawing/2014/main" id="{FDA4A2DA-C29C-3752-8D85-D031787CFDFE}"/>
                    </a:ext>
                  </a:extLst>
                </p:cNvPr>
                <p:cNvSpPr/>
                <p:nvPr/>
              </p:nvSpPr>
              <p:spPr>
                <a:xfrm rot="5460000">
                  <a:off x="4930838" y="3796162"/>
                  <a:ext cx="75091" cy="86199"/>
                </a:xfrm>
                <a:prstGeom prst="ellipse">
                  <a:avLst/>
                </a:prstGeom>
                <a:gradFill flip="none" rotWithShape="1">
                  <a:gsLst>
                    <a:gs pos="14000">
                      <a:srgbClr val="FFBDBD"/>
                    </a:gs>
                    <a:gs pos="55000">
                      <a:srgbClr val="8E0000"/>
                    </a:gs>
                    <a:gs pos="100000">
                      <a:srgbClr val="760000"/>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2114" name="!!Mast down arrow">
                <a:extLst>
                  <a:ext uri="{FF2B5EF4-FFF2-40B4-BE49-F238E27FC236}">
                    <a16:creationId xmlns:a16="http://schemas.microsoft.com/office/drawing/2014/main" id="{4193F07F-ACF4-0E80-6A8F-E80249AE11A8}"/>
                  </a:ext>
                </a:extLst>
              </p:cNvPr>
              <p:cNvSpPr/>
              <p:nvPr/>
            </p:nvSpPr>
            <p:spPr>
              <a:xfrm rot="1510911">
                <a:off x="8780290" y="5479376"/>
                <a:ext cx="165333" cy="82224"/>
              </a:xfrm>
              <a:prstGeom prst="rightArrow">
                <a:avLst>
                  <a:gd name="adj1" fmla="val 25390"/>
                  <a:gd name="adj2" fmla="val 65381"/>
                </a:avLst>
              </a:prstGeom>
              <a:solidFill>
                <a:srgbClr val="7F134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115" name="!!Mast down arrow">
                <a:extLst>
                  <a:ext uri="{FF2B5EF4-FFF2-40B4-BE49-F238E27FC236}">
                    <a16:creationId xmlns:a16="http://schemas.microsoft.com/office/drawing/2014/main" id="{30FFD7CD-0631-72EB-B5AD-0A268968B460}"/>
                  </a:ext>
                </a:extLst>
              </p:cNvPr>
              <p:cNvSpPr/>
              <p:nvPr/>
            </p:nvSpPr>
            <p:spPr>
              <a:xfrm rot="20789824">
                <a:off x="9242735" y="5516378"/>
                <a:ext cx="165333" cy="82224"/>
              </a:xfrm>
              <a:prstGeom prst="rightArrow">
                <a:avLst>
                  <a:gd name="adj1" fmla="val 25390"/>
                  <a:gd name="adj2" fmla="val 65381"/>
                </a:avLst>
              </a:prstGeom>
              <a:solidFill>
                <a:srgbClr val="7F134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116" name="!!Mast down arrow">
                <a:extLst>
                  <a:ext uri="{FF2B5EF4-FFF2-40B4-BE49-F238E27FC236}">
                    <a16:creationId xmlns:a16="http://schemas.microsoft.com/office/drawing/2014/main" id="{3DC724FC-AB94-0CAC-E2A3-83F7E4A984D1}"/>
                  </a:ext>
                </a:extLst>
              </p:cNvPr>
              <p:cNvSpPr/>
              <p:nvPr/>
            </p:nvSpPr>
            <p:spPr>
              <a:xfrm rot="2498512">
                <a:off x="9507817" y="5082930"/>
                <a:ext cx="165333" cy="82224"/>
              </a:xfrm>
              <a:prstGeom prst="rightArrow">
                <a:avLst>
                  <a:gd name="adj1" fmla="val 25390"/>
                  <a:gd name="adj2" fmla="val 65381"/>
                </a:avLst>
              </a:prstGeom>
              <a:solidFill>
                <a:srgbClr val="7F134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117" name="Oval 42">
                <a:extLst>
                  <a:ext uri="{FF2B5EF4-FFF2-40B4-BE49-F238E27FC236}">
                    <a16:creationId xmlns:a16="http://schemas.microsoft.com/office/drawing/2014/main" id="{D01F9896-A4F1-AE46-F15F-709A47228B48}"/>
                  </a:ext>
                </a:extLst>
              </p:cNvPr>
              <p:cNvSpPr/>
              <p:nvPr/>
            </p:nvSpPr>
            <p:spPr>
              <a:xfrm rot="5296810">
                <a:off x="10048349" y="4311667"/>
                <a:ext cx="388196" cy="147742"/>
              </a:xfrm>
              <a:custGeom>
                <a:avLst/>
                <a:gdLst>
                  <a:gd name="connsiteX0" fmla="*/ 0 w 276351"/>
                  <a:gd name="connsiteY0" fmla="*/ 96150 h 192300"/>
                  <a:gd name="connsiteX1" fmla="*/ 138176 w 276351"/>
                  <a:gd name="connsiteY1" fmla="*/ 0 h 192300"/>
                  <a:gd name="connsiteX2" fmla="*/ 276352 w 276351"/>
                  <a:gd name="connsiteY2" fmla="*/ 96150 h 192300"/>
                  <a:gd name="connsiteX3" fmla="*/ 138176 w 276351"/>
                  <a:gd name="connsiteY3" fmla="*/ 192300 h 192300"/>
                  <a:gd name="connsiteX4" fmla="*/ 0 w 276351"/>
                  <a:gd name="connsiteY4" fmla="*/ 96150 h 192300"/>
                  <a:gd name="connsiteX0" fmla="*/ 0 w 434467"/>
                  <a:gd name="connsiteY0" fmla="*/ 94246 h 192302"/>
                  <a:gd name="connsiteX1" fmla="*/ 296291 w 434467"/>
                  <a:gd name="connsiteY1" fmla="*/ 1 h 192302"/>
                  <a:gd name="connsiteX2" fmla="*/ 434467 w 434467"/>
                  <a:gd name="connsiteY2" fmla="*/ 96151 h 192302"/>
                  <a:gd name="connsiteX3" fmla="*/ 296291 w 434467"/>
                  <a:gd name="connsiteY3" fmla="*/ 192301 h 192302"/>
                  <a:gd name="connsiteX4" fmla="*/ 0 w 434467"/>
                  <a:gd name="connsiteY4" fmla="*/ 94246 h 192302"/>
                  <a:gd name="connsiteX0" fmla="*/ 6194 w 440661"/>
                  <a:gd name="connsiteY0" fmla="*/ 94607 h 192663"/>
                  <a:gd name="connsiteX1" fmla="*/ 116995 w 440661"/>
                  <a:gd name="connsiteY1" fmla="*/ 64784 h 192663"/>
                  <a:gd name="connsiteX2" fmla="*/ 302485 w 440661"/>
                  <a:gd name="connsiteY2" fmla="*/ 362 h 192663"/>
                  <a:gd name="connsiteX3" fmla="*/ 440661 w 440661"/>
                  <a:gd name="connsiteY3" fmla="*/ 96512 h 192663"/>
                  <a:gd name="connsiteX4" fmla="*/ 302485 w 440661"/>
                  <a:gd name="connsiteY4" fmla="*/ 192662 h 192663"/>
                  <a:gd name="connsiteX5" fmla="*/ 6194 w 440661"/>
                  <a:gd name="connsiteY5" fmla="*/ 94607 h 192663"/>
                  <a:gd name="connsiteX0" fmla="*/ 186 w 434653"/>
                  <a:gd name="connsiteY0" fmla="*/ 94607 h 193125"/>
                  <a:gd name="connsiteX1" fmla="*/ 110987 w 434653"/>
                  <a:gd name="connsiteY1" fmla="*/ 64784 h 193125"/>
                  <a:gd name="connsiteX2" fmla="*/ 296477 w 434653"/>
                  <a:gd name="connsiteY2" fmla="*/ 362 h 193125"/>
                  <a:gd name="connsiteX3" fmla="*/ 434653 w 434653"/>
                  <a:gd name="connsiteY3" fmla="*/ 96512 h 193125"/>
                  <a:gd name="connsiteX4" fmla="*/ 296477 w 434653"/>
                  <a:gd name="connsiteY4" fmla="*/ 192662 h 193125"/>
                  <a:gd name="connsiteX5" fmla="*/ 135752 w 434653"/>
                  <a:gd name="connsiteY5" fmla="*/ 131460 h 193125"/>
                  <a:gd name="connsiteX6" fmla="*/ 186 w 434653"/>
                  <a:gd name="connsiteY6" fmla="*/ 94607 h 193125"/>
                  <a:gd name="connsiteX0" fmla="*/ 13390 w 447857"/>
                  <a:gd name="connsiteY0" fmla="*/ 94596 h 193114"/>
                  <a:gd name="connsiteX1" fmla="*/ 17511 w 447857"/>
                  <a:gd name="connsiteY1" fmla="*/ 72394 h 193114"/>
                  <a:gd name="connsiteX2" fmla="*/ 124191 w 447857"/>
                  <a:gd name="connsiteY2" fmla="*/ 64773 h 193114"/>
                  <a:gd name="connsiteX3" fmla="*/ 309681 w 447857"/>
                  <a:gd name="connsiteY3" fmla="*/ 351 h 193114"/>
                  <a:gd name="connsiteX4" fmla="*/ 447857 w 447857"/>
                  <a:gd name="connsiteY4" fmla="*/ 96501 h 193114"/>
                  <a:gd name="connsiteX5" fmla="*/ 309681 w 447857"/>
                  <a:gd name="connsiteY5" fmla="*/ 192651 h 193114"/>
                  <a:gd name="connsiteX6" fmla="*/ 148956 w 447857"/>
                  <a:gd name="connsiteY6" fmla="*/ 131449 h 193114"/>
                  <a:gd name="connsiteX7" fmla="*/ 13390 w 447857"/>
                  <a:gd name="connsiteY7" fmla="*/ 94596 h 193114"/>
                  <a:gd name="connsiteX0" fmla="*/ 13390 w 613592"/>
                  <a:gd name="connsiteY0" fmla="*/ 94909 h 193154"/>
                  <a:gd name="connsiteX1" fmla="*/ 17511 w 613592"/>
                  <a:gd name="connsiteY1" fmla="*/ 72707 h 193154"/>
                  <a:gd name="connsiteX2" fmla="*/ 124191 w 613592"/>
                  <a:gd name="connsiteY2" fmla="*/ 65086 h 193154"/>
                  <a:gd name="connsiteX3" fmla="*/ 309681 w 613592"/>
                  <a:gd name="connsiteY3" fmla="*/ 664 h 193154"/>
                  <a:gd name="connsiteX4" fmla="*/ 613592 w 613592"/>
                  <a:gd name="connsiteY4" fmla="*/ 110149 h 193154"/>
                  <a:gd name="connsiteX5" fmla="*/ 309681 w 613592"/>
                  <a:gd name="connsiteY5" fmla="*/ 192964 h 193154"/>
                  <a:gd name="connsiteX6" fmla="*/ 148956 w 613592"/>
                  <a:gd name="connsiteY6" fmla="*/ 131762 h 193154"/>
                  <a:gd name="connsiteX7" fmla="*/ 13390 w 613592"/>
                  <a:gd name="connsiteY7" fmla="*/ 94909 h 193154"/>
                  <a:gd name="connsiteX0" fmla="*/ 13390 w 617803"/>
                  <a:gd name="connsiteY0" fmla="*/ 94382 h 192627"/>
                  <a:gd name="connsiteX1" fmla="*/ 17511 w 617803"/>
                  <a:gd name="connsiteY1" fmla="*/ 72180 h 192627"/>
                  <a:gd name="connsiteX2" fmla="*/ 124191 w 617803"/>
                  <a:gd name="connsiteY2" fmla="*/ 64559 h 192627"/>
                  <a:gd name="connsiteX3" fmla="*/ 309681 w 617803"/>
                  <a:gd name="connsiteY3" fmla="*/ 137 h 192627"/>
                  <a:gd name="connsiteX4" fmla="*/ 442325 w 617803"/>
                  <a:gd name="connsiteY4" fmla="*/ 49320 h 192627"/>
                  <a:gd name="connsiteX5" fmla="*/ 613592 w 617803"/>
                  <a:gd name="connsiteY5" fmla="*/ 109622 h 192627"/>
                  <a:gd name="connsiteX6" fmla="*/ 309681 w 617803"/>
                  <a:gd name="connsiteY6" fmla="*/ 192437 h 192627"/>
                  <a:gd name="connsiteX7" fmla="*/ 148956 w 617803"/>
                  <a:gd name="connsiteY7" fmla="*/ 131235 h 192627"/>
                  <a:gd name="connsiteX8" fmla="*/ 13390 w 617803"/>
                  <a:gd name="connsiteY8" fmla="*/ 94382 h 192627"/>
                  <a:gd name="connsiteX0" fmla="*/ 13390 w 618034"/>
                  <a:gd name="connsiteY0" fmla="*/ 94382 h 192627"/>
                  <a:gd name="connsiteX1" fmla="*/ 17511 w 618034"/>
                  <a:gd name="connsiteY1" fmla="*/ 72180 h 192627"/>
                  <a:gd name="connsiteX2" fmla="*/ 124191 w 618034"/>
                  <a:gd name="connsiteY2" fmla="*/ 64559 h 192627"/>
                  <a:gd name="connsiteX3" fmla="*/ 309681 w 618034"/>
                  <a:gd name="connsiteY3" fmla="*/ 137 h 192627"/>
                  <a:gd name="connsiteX4" fmla="*/ 442325 w 618034"/>
                  <a:gd name="connsiteY4" fmla="*/ 49320 h 192627"/>
                  <a:gd name="connsiteX5" fmla="*/ 613592 w 618034"/>
                  <a:gd name="connsiteY5" fmla="*/ 109622 h 192627"/>
                  <a:gd name="connsiteX6" fmla="*/ 309681 w 618034"/>
                  <a:gd name="connsiteY6" fmla="*/ 192437 h 192627"/>
                  <a:gd name="connsiteX7" fmla="*/ 148956 w 618034"/>
                  <a:gd name="connsiteY7" fmla="*/ 131235 h 192627"/>
                  <a:gd name="connsiteX8" fmla="*/ 13390 w 618034"/>
                  <a:gd name="connsiteY8" fmla="*/ 94382 h 192627"/>
                  <a:gd name="connsiteX0" fmla="*/ 13390 w 618034"/>
                  <a:gd name="connsiteY0" fmla="*/ 94382 h 192438"/>
                  <a:gd name="connsiteX1" fmla="*/ 17511 w 618034"/>
                  <a:gd name="connsiteY1" fmla="*/ 72180 h 192438"/>
                  <a:gd name="connsiteX2" fmla="*/ 124191 w 618034"/>
                  <a:gd name="connsiteY2" fmla="*/ 64559 h 192438"/>
                  <a:gd name="connsiteX3" fmla="*/ 309681 w 618034"/>
                  <a:gd name="connsiteY3" fmla="*/ 137 h 192438"/>
                  <a:gd name="connsiteX4" fmla="*/ 442325 w 618034"/>
                  <a:gd name="connsiteY4" fmla="*/ 49320 h 192438"/>
                  <a:gd name="connsiteX5" fmla="*/ 613592 w 618034"/>
                  <a:gd name="connsiteY5" fmla="*/ 109622 h 192438"/>
                  <a:gd name="connsiteX6" fmla="*/ 491854 w 618034"/>
                  <a:gd name="connsiteY6" fmla="*/ 129330 h 192438"/>
                  <a:gd name="connsiteX7" fmla="*/ 309681 w 618034"/>
                  <a:gd name="connsiteY7" fmla="*/ 192437 h 192438"/>
                  <a:gd name="connsiteX8" fmla="*/ 148956 w 618034"/>
                  <a:gd name="connsiteY8" fmla="*/ 131235 h 192438"/>
                  <a:gd name="connsiteX9" fmla="*/ 13390 w 618034"/>
                  <a:gd name="connsiteY9" fmla="*/ 94382 h 192438"/>
                  <a:gd name="connsiteX0" fmla="*/ 13390 w 618034"/>
                  <a:gd name="connsiteY0" fmla="*/ 104860 h 202916"/>
                  <a:gd name="connsiteX1" fmla="*/ 17511 w 618034"/>
                  <a:gd name="connsiteY1" fmla="*/ 82658 h 202916"/>
                  <a:gd name="connsiteX2" fmla="*/ 124191 w 618034"/>
                  <a:gd name="connsiteY2" fmla="*/ 75037 h 202916"/>
                  <a:gd name="connsiteX3" fmla="*/ 302552 w 618034"/>
                  <a:gd name="connsiteY3" fmla="*/ 105 h 202916"/>
                  <a:gd name="connsiteX4" fmla="*/ 442325 w 618034"/>
                  <a:gd name="connsiteY4" fmla="*/ 59798 h 202916"/>
                  <a:gd name="connsiteX5" fmla="*/ 613592 w 618034"/>
                  <a:gd name="connsiteY5" fmla="*/ 120100 h 202916"/>
                  <a:gd name="connsiteX6" fmla="*/ 491854 w 618034"/>
                  <a:gd name="connsiteY6" fmla="*/ 139808 h 202916"/>
                  <a:gd name="connsiteX7" fmla="*/ 309681 w 618034"/>
                  <a:gd name="connsiteY7" fmla="*/ 202915 h 202916"/>
                  <a:gd name="connsiteX8" fmla="*/ 148956 w 618034"/>
                  <a:gd name="connsiteY8" fmla="*/ 141713 h 202916"/>
                  <a:gd name="connsiteX9" fmla="*/ 13390 w 618034"/>
                  <a:gd name="connsiteY9" fmla="*/ 104860 h 202916"/>
                  <a:gd name="connsiteX0" fmla="*/ 13390 w 618193"/>
                  <a:gd name="connsiteY0" fmla="*/ 105293 h 203349"/>
                  <a:gd name="connsiteX1" fmla="*/ 17511 w 618193"/>
                  <a:gd name="connsiteY1" fmla="*/ 83091 h 203349"/>
                  <a:gd name="connsiteX2" fmla="*/ 124191 w 618193"/>
                  <a:gd name="connsiteY2" fmla="*/ 75470 h 203349"/>
                  <a:gd name="connsiteX3" fmla="*/ 302552 w 618193"/>
                  <a:gd name="connsiteY3" fmla="*/ 538 h 203349"/>
                  <a:gd name="connsiteX4" fmla="*/ 448123 w 618193"/>
                  <a:gd name="connsiteY4" fmla="*/ 45249 h 203349"/>
                  <a:gd name="connsiteX5" fmla="*/ 613592 w 618193"/>
                  <a:gd name="connsiteY5" fmla="*/ 120533 h 203349"/>
                  <a:gd name="connsiteX6" fmla="*/ 491854 w 618193"/>
                  <a:gd name="connsiteY6" fmla="*/ 140241 h 203349"/>
                  <a:gd name="connsiteX7" fmla="*/ 309681 w 618193"/>
                  <a:gd name="connsiteY7" fmla="*/ 203348 h 203349"/>
                  <a:gd name="connsiteX8" fmla="*/ 148956 w 618193"/>
                  <a:gd name="connsiteY8" fmla="*/ 142146 h 203349"/>
                  <a:gd name="connsiteX9" fmla="*/ 13390 w 618193"/>
                  <a:gd name="connsiteY9" fmla="*/ 105293 h 203349"/>
                  <a:gd name="connsiteX0" fmla="*/ 13390 w 618134"/>
                  <a:gd name="connsiteY0" fmla="*/ 105293 h 203349"/>
                  <a:gd name="connsiteX1" fmla="*/ 17511 w 618134"/>
                  <a:gd name="connsiteY1" fmla="*/ 83091 h 203349"/>
                  <a:gd name="connsiteX2" fmla="*/ 124191 w 618134"/>
                  <a:gd name="connsiteY2" fmla="*/ 75470 h 203349"/>
                  <a:gd name="connsiteX3" fmla="*/ 302552 w 618134"/>
                  <a:gd name="connsiteY3" fmla="*/ 538 h 203349"/>
                  <a:gd name="connsiteX4" fmla="*/ 448123 w 618134"/>
                  <a:gd name="connsiteY4" fmla="*/ 45249 h 203349"/>
                  <a:gd name="connsiteX5" fmla="*/ 613592 w 618134"/>
                  <a:gd name="connsiteY5" fmla="*/ 120533 h 203349"/>
                  <a:gd name="connsiteX6" fmla="*/ 491854 w 618134"/>
                  <a:gd name="connsiteY6" fmla="*/ 140241 h 203349"/>
                  <a:gd name="connsiteX7" fmla="*/ 309681 w 618134"/>
                  <a:gd name="connsiteY7" fmla="*/ 203348 h 203349"/>
                  <a:gd name="connsiteX8" fmla="*/ 148956 w 618134"/>
                  <a:gd name="connsiteY8" fmla="*/ 142146 h 203349"/>
                  <a:gd name="connsiteX9" fmla="*/ 13390 w 618134"/>
                  <a:gd name="connsiteY9" fmla="*/ 105293 h 2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134" h="203349">
                    <a:moveTo>
                      <a:pt x="13390" y="105293"/>
                    </a:moveTo>
                    <a:cubicBezTo>
                      <a:pt x="-8518" y="95450"/>
                      <a:pt x="-956" y="88061"/>
                      <a:pt x="17511" y="83091"/>
                    </a:cubicBezTo>
                    <a:cubicBezTo>
                      <a:pt x="35978" y="78121"/>
                      <a:pt x="76684" y="89229"/>
                      <a:pt x="124191" y="75470"/>
                    </a:cubicBezTo>
                    <a:cubicBezTo>
                      <a:pt x="171698" y="61711"/>
                      <a:pt x="248563" y="5575"/>
                      <a:pt x="302552" y="538"/>
                    </a:cubicBezTo>
                    <a:cubicBezTo>
                      <a:pt x="356541" y="-4499"/>
                      <a:pt x="397471" y="27002"/>
                      <a:pt x="448123" y="45249"/>
                    </a:cubicBezTo>
                    <a:cubicBezTo>
                      <a:pt x="506124" y="57669"/>
                      <a:pt x="644907" y="95093"/>
                      <a:pt x="613592" y="120533"/>
                    </a:cubicBezTo>
                    <a:cubicBezTo>
                      <a:pt x="623434" y="137361"/>
                      <a:pt x="542506" y="126439"/>
                      <a:pt x="491854" y="140241"/>
                    </a:cubicBezTo>
                    <a:cubicBezTo>
                      <a:pt x="441202" y="154043"/>
                      <a:pt x="366831" y="203031"/>
                      <a:pt x="309681" y="203348"/>
                    </a:cubicBezTo>
                    <a:cubicBezTo>
                      <a:pt x="252531" y="203665"/>
                      <a:pt x="198338" y="158488"/>
                      <a:pt x="148956" y="142146"/>
                    </a:cubicBezTo>
                    <a:cubicBezTo>
                      <a:pt x="99574" y="125804"/>
                      <a:pt x="35298" y="115136"/>
                      <a:pt x="13390" y="105293"/>
                    </a:cubicBezTo>
                    <a:close/>
                  </a:path>
                </a:pathLst>
              </a:custGeom>
              <a:gradFill flip="none" rotWithShape="1">
                <a:gsLst>
                  <a:gs pos="10000">
                    <a:srgbClr val="FFEAD5"/>
                  </a:gs>
                  <a:gs pos="100000">
                    <a:srgbClr val="960000"/>
                  </a:gs>
                </a:gsLst>
                <a:path path="rect">
                  <a:fillToRect l="50000" t="50000" r="50000" b="50000"/>
                </a:path>
                <a:tileRect/>
              </a:gradFill>
              <a:ln w="6350" cap="flat" cmpd="sng" algn="ctr">
                <a:solidFill>
                  <a:srgbClr val="AF373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6350">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2118" name="Oval 2117">
                <a:extLst>
                  <a:ext uri="{FF2B5EF4-FFF2-40B4-BE49-F238E27FC236}">
                    <a16:creationId xmlns:a16="http://schemas.microsoft.com/office/drawing/2014/main" id="{CF8CB649-9E50-631A-7614-FFF7133F68A4}"/>
                  </a:ext>
                </a:extLst>
              </p:cNvPr>
              <p:cNvSpPr/>
              <p:nvPr/>
            </p:nvSpPr>
            <p:spPr>
              <a:xfrm rot="5460000">
                <a:off x="10209062" y="4354184"/>
                <a:ext cx="58211" cy="66822"/>
              </a:xfrm>
              <a:prstGeom prst="ellipse">
                <a:avLst/>
              </a:prstGeom>
              <a:gradFill flip="none" rotWithShape="1">
                <a:gsLst>
                  <a:gs pos="14000">
                    <a:srgbClr val="FFBDBD"/>
                  </a:gs>
                  <a:gs pos="55000">
                    <a:srgbClr val="8E0000"/>
                  </a:gs>
                  <a:gs pos="100000">
                    <a:srgbClr val="760000"/>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119" name="Oval 42">
                <a:extLst>
                  <a:ext uri="{FF2B5EF4-FFF2-40B4-BE49-F238E27FC236}">
                    <a16:creationId xmlns:a16="http://schemas.microsoft.com/office/drawing/2014/main" id="{EF8E3CB1-BEA9-4C89-5E9E-1F37CAF0DE09}"/>
                  </a:ext>
                </a:extLst>
              </p:cNvPr>
              <p:cNvSpPr/>
              <p:nvPr/>
            </p:nvSpPr>
            <p:spPr>
              <a:xfrm rot="5296810">
                <a:off x="10138950" y="4480494"/>
                <a:ext cx="388196" cy="147742"/>
              </a:xfrm>
              <a:custGeom>
                <a:avLst/>
                <a:gdLst>
                  <a:gd name="connsiteX0" fmla="*/ 0 w 276351"/>
                  <a:gd name="connsiteY0" fmla="*/ 96150 h 192300"/>
                  <a:gd name="connsiteX1" fmla="*/ 138176 w 276351"/>
                  <a:gd name="connsiteY1" fmla="*/ 0 h 192300"/>
                  <a:gd name="connsiteX2" fmla="*/ 276352 w 276351"/>
                  <a:gd name="connsiteY2" fmla="*/ 96150 h 192300"/>
                  <a:gd name="connsiteX3" fmla="*/ 138176 w 276351"/>
                  <a:gd name="connsiteY3" fmla="*/ 192300 h 192300"/>
                  <a:gd name="connsiteX4" fmla="*/ 0 w 276351"/>
                  <a:gd name="connsiteY4" fmla="*/ 96150 h 192300"/>
                  <a:gd name="connsiteX0" fmla="*/ 0 w 434467"/>
                  <a:gd name="connsiteY0" fmla="*/ 94246 h 192302"/>
                  <a:gd name="connsiteX1" fmla="*/ 296291 w 434467"/>
                  <a:gd name="connsiteY1" fmla="*/ 1 h 192302"/>
                  <a:gd name="connsiteX2" fmla="*/ 434467 w 434467"/>
                  <a:gd name="connsiteY2" fmla="*/ 96151 h 192302"/>
                  <a:gd name="connsiteX3" fmla="*/ 296291 w 434467"/>
                  <a:gd name="connsiteY3" fmla="*/ 192301 h 192302"/>
                  <a:gd name="connsiteX4" fmla="*/ 0 w 434467"/>
                  <a:gd name="connsiteY4" fmla="*/ 94246 h 192302"/>
                  <a:gd name="connsiteX0" fmla="*/ 6194 w 440661"/>
                  <a:gd name="connsiteY0" fmla="*/ 94607 h 192663"/>
                  <a:gd name="connsiteX1" fmla="*/ 116995 w 440661"/>
                  <a:gd name="connsiteY1" fmla="*/ 64784 h 192663"/>
                  <a:gd name="connsiteX2" fmla="*/ 302485 w 440661"/>
                  <a:gd name="connsiteY2" fmla="*/ 362 h 192663"/>
                  <a:gd name="connsiteX3" fmla="*/ 440661 w 440661"/>
                  <a:gd name="connsiteY3" fmla="*/ 96512 h 192663"/>
                  <a:gd name="connsiteX4" fmla="*/ 302485 w 440661"/>
                  <a:gd name="connsiteY4" fmla="*/ 192662 h 192663"/>
                  <a:gd name="connsiteX5" fmla="*/ 6194 w 440661"/>
                  <a:gd name="connsiteY5" fmla="*/ 94607 h 192663"/>
                  <a:gd name="connsiteX0" fmla="*/ 186 w 434653"/>
                  <a:gd name="connsiteY0" fmla="*/ 94607 h 193125"/>
                  <a:gd name="connsiteX1" fmla="*/ 110987 w 434653"/>
                  <a:gd name="connsiteY1" fmla="*/ 64784 h 193125"/>
                  <a:gd name="connsiteX2" fmla="*/ 296477 w 434653"/>
                  <a:gd name="connsiteY2" fmla="*/ 362 h 193125"/>
                  <a:gd name="connsiteX3" fmla="*/ 434653 w 434653"/>
                  <a:gd name="connsiteY3" fmla="*/ 96512 h 193125"/>
                  <a:gd name="connsiteX4" fmla="*/ 296477 w 434653"/>
                  <a:gd name="connsiteY4" fmla="*/ 192662 h 193125"/>
                  <a:gd name="connsiteX5" fmla="*/ 135752 w 434653"/>
                  <a:gd name="connsiteY5" fmla="*/ 131460 h 193125"/>
                  <a:gd name="connsiteX6" fmla="*/ 186 w 434653"/>
                  <a:gd name="connsiteY6" fmla="*/ 94607 h 193125"/>
                  <a:gd name="connsiteX0" fmla="*/ 13390 w 447857"/>
                  <a:gd name="connsiteY0" fmla="*/ 94596 h 193114"/>
                  <a:gd name="connsiteX1" fmla="*/ 17511 w 447857"/>
                  <a:gd name="connsiteY1" fmla="*/ 72394 h 193114"/>
                  <a:gd name="connsiteX2" fmla="*/ 124191 w 447857"/>
                  <a:gd name="connsiteY2" fmla="*/ 64773 h 193114"/>
                  <a:gd name="connsiteX3" fmla="*/ 309681 w 447857"/>
                  <a:gd name="connsiteY3" fmla="*/ 351 h 193114"/>
                  <a:gd name="connsiteX4" fmla="*/ 447857 w 447857"/>
                  <a:gd name="connsiteY4" fmla="*/ 96501 h 193114"/>
                  <a:gd name="connsiteX5" fmla="*/ 309681 w 447857"/>
                  <a:gd name="connsiteY5" fmla="*/ 192651 h 193114"/>
                  <a:gd name="connsiteX6" fmla="*/ 148956 w 447857"/>
                  <a:gd name="connsiteY6" fmla="*/ 131449 h 193114"/>
                  <a:gd name="connsiteX7" fmla="*/ 13390 w 447857"/>
                  <a:gd name="connsiteY7" fmla="*/ 94596 h 193114"/>
                  <a:gd name="connsiteX0" fmla="*/ 13390 w 613592"/>
                  <a:gd name="connsiteY0" fmla="*/ 94909 h 193154"/>
                  <a:gd name="connsiteX1" fmla="*/ 17511 w 613592"/>
                  <a:gd name="connsiteY1" fmla="*/ 72707 h 193154"/>
                  <a:gd name="connsiteX2" fmla="*/ 124191 w 613592"/>
                  <a:gd name="connsiteY2" fmla="*/ 65086 h 193154"/>
                  <a:gd name="connsiteX3" fmla="*/ 309681 w 613592"/>
                  <a:gd name="connsiteY3" fmla="*/ 664 h 193154"/>
                  <a:gd name="connsiteX4" fmla="*/ 613592 w 613592"/>
                  <a:gd name="connsiteY4" fmla="*/ 110149 h 193154"/>
                  <a:gd name="connsiteX5" fmla="*/ 309681 w 613592"/>
                  <a:gd name="connsiteY5" fmla="*/ 192964 h 193154"/>
                  <a:gd name="connsiteX6" fmla="*/ 148956 w 613592"/>
                  <a:gd name="connsiteY6" fmla="*/ 131762 h 193154"/>
                  <a:gd name="connsiteX7" fmla="*/ 13390 w 613592"/>
                  <a:gd name="connsiteY7" fmla="*/ 94909 h 193154"/>
                  <a:gd name="connsiteX0" fmla="*/ 13390 w 617803"/>
                  <a:gd name="connsiteY0" fmla="*/ 94382 h 192627"/>
                  <a:gd name="connsiteX1" fmla="*/ 17511 w 617803"/>
                  <a:gd name="connsiteY1" fmla="*/ 72180 h 192627"/>
                  <a:gd name="connsiteX2" fmla="*/ 124191 w 617803"/>
                  <a:gd name="connsiteY2" fmla="*/ 64559 h 192627"/>
                  <a:gd name="connsiteX3" fmla="*/ 309681 w 617803"/>
                  <a:gd name="connsiteY3" fmla="*/ 137 h 192627"/>
                  <a:gd name="connsiteX4" fmla="*/ 442325 w 617803"/>
                  <a:gd name="connsiteY4" fmla="*/ 49320 h 192627"/>
                  <a:gd name="connsiteX5" fmla="*/ 613592 w 617803"/>
                  <a:gd name="connsiteY5" fmla="*/ 109622 h 192627"/>
                  <a:gd name="connsiteX6" fmla="*/ 309681 w 617803"/>
                  <a:gd name="connsiteY6" fmla="*/ 192437 h 192627"/>
                  <a:gd name="connsiteX7" fmla="*/ 148956 w 617803"/>
                  <a:gd name="connsiteY7" fmla="*/ 131235 h 192627"/>
                  <a:gd name="connsiteX8" fmla="*/ 13390 w 617803"/>
                  <a:gd name="connsiteY8" fmla="*/ 94382 h 192627"/>
                  <a:gd name="connsiteX0" fmla="*/ 13390 w 618034"/>
                  <a:gd name="connsiteY0" fmla="*/ 94382 h 192627"/>
                  <a:gd name="connsiteX1" fmla="*/ 17511 w 618034"/>
                  <a:gd name="connsiteY1" fmla="*/ 72180 h 192627"/>
                  <a:gd name="connsiteX2" fmla="*/ 124191 w 618034"/>
                  <a:gd name="connsiteY2" fmla="*/ 64559 h 192627"/>
                  <a:gd name="connsiteX3" fmla="*/ 309681 w 618034"/>
                  <a:gd name="connsiteY3" fmla="*/ 137 h 192627"/>
                  <a:gd name="connsiteX4" fmla="*/ 442325 w 618034"/>
                  <a:gd name="connsiteY4" fmla="*/ 49320 h 192627"/>
                  <a:gd name="connsiteX5" fmla="*/ 613592 w 618034"/>
                  <a:gd name="connsiteY5" fmla="*/ 109622 h 192627"/>
                  <a:gd name="connsiteX6" fmla="*/ 309681 w 618034"/>
                  <a:gd name="connsiteY6" fmla="*/ 192437 h 192627"/>
                  <a:gd name="connsiteX7" fmla="*/ 148956 w 618034"/>
                  <a:gd name="connsiteY7" fmla="*/ 131235 h 192627"/>
                  <a:gd name="connsiteX8" fmla="*/ 13390 w 618034"/>
                  <a:gd name="connsiteY8" fmla="*/ 94382 h 192627"/>
                  <a:gd name="connsiteX0" fmla="*/ 13390 w 618034"/>
                  <a:gd name="connsiteY0" fmla="*/ 94382 h 192438"/>
                  <a:gd name="connsiteX1" fmla="*/ 17511 w 618034"/>
                  <a:gd name="connsiteY1" fmla="*/ 72180 h 192438"/>
                  <a:gd name="connsiteX2" fmla="*/ 124191 w 618034"/>
                  <a:gd name="connsiteY2" fmla="*/ 64559 h 192438"/>
                  <a:gd name="connsiteX3" fmla="*/ 309681 w 618034"/>
                  <a:gd name="connsiteY3" fmla="*/ 137 h 192438"/>
                  <a:gd name="connsiteX4" fmla="*/ 442325 w 618034"/>
                  <a:gd name="connsiteY4" fmla="*/ 49320 h 192438"/>
                  <a:gd name="connsiteX5" fmla="*/ 613592 w 618034"/>
                  <a:gd name="connsiteY5" fmla="*/ 109622 h 192438"/>
                  <a:gd name="connsiteX6" fmla="*/ 491854 w 618034"/>
                  <a:gd name="connsiteY6" fmla="*/ 129330 h 192438"/>
                  <a:gd name="connsiteX7" fmla="*/ 309681 w 618034"/>
                  <a:gd name="connsiteY7" fmla="*/ 192437 h 192438"/>
                  <a:gd name="connsiteX8" fmla="*/ 148956 w 618034"/>
                  <a:gd name="connsiteY8" fmla="*/ 131235 h 192438"/>
                  <a:gd name="connsiteX9" fmla="*/ 13390 w 618034"/>
                  <a:gd name="connsiteY9" fmla="*/ 94382 h 192438"/>
                  <a:gd name="connsiteX0" fmla="*/ 13390 w 618034"/>
                  <a:gd name="connsiteY0" fmla="*/ 104860 h 202916"/>
                  <a:gd name="connsiteX1" fmla="*/ 17511 w 618034"/>
                  <a:gd name="connsiteY1" fmla="*/ 82658 h 202916"/>
                  <a:gd name="connsiteX2" fmla="*/ 124191 w 618034"/>
                  <a:gd name="connsiteY2" fmla="*/ 75037 h 202916"/>
                  <a:gd name="connsiteX3" fmla="*/ 302552 w 618034"/>
                  <a:gd name="connsiteY3" fmla="*/ 105 h 202916"/>
                  <a:gd name="connsiteX4" fmla="*/ 442325 w 618034"/>
                  <a:gd name="connsiteY4" fmla="*/ 59798 h 202916"/>
                  <a:gd name="connsiteX5" fmla="*/ 613592 w 618034"/>
                  <a:gd name="connsiteY5" fmla="*/ 120100 h 202916"/>
                  <a:gd name="connsiteX6" fmla="*/ 491854 w 618034"/>
                  <a:gd name="connsiteY6" fmla="*/ 139808 h 202916"/>
                  <a:gd name="connsiteX7" fmla="*/ 309681 w 618034"/>
                  <a:gd name="connsiteY7" fmla="*/ 202915 h 202916"/>
                  <a:gd name="connsiteX8" fmla="*/ 148956 w 618034"/>
                  <a:gd name="connsiteY8" fmla="*/ 141713 h 202916"/>
                  <a:gd name="connsiteX9" fmla="*/ 13390 w 618034"/>
                  <a:gd name="connsiteY9" fmla="*/ 104860 h 202916"/>
                  <a:gd name="connsiteX0" fmla="*/ 13390 w 618193"/>
                  <a:gd name="connsiteY0" fmla="*/ 105293 h 203349"/>
                  <a:gd name="connsiteX1" fmla="*/ 17511 w 618193"/>
                  <a:gd name="connsiteY1" fmla="*/ 83091 h 203349"/>
                  <a:gd name="connsiteX2" fmla="*/ 124191 w 618193"/>
                  <a:gd name="connsiteY2" fmla="*/ 75470 h 203349"/>
                  <a:gd name="connsiteX3" fmla="*/ 302552 w 618193"/>
                  <a:gd name="connsiteY3" fmla="*/ 538 h 203349"/>
                  <a:gd name="connsiteX4" fmla="*/ 448123 w 618193"/>
                  <a:gd name="connsiteY4" fmla="*/ 45249 h 203349"/>
                  <a:gd name="connsiteX5" fmla="*/ 613592 w 618193"/>
                  <a:gd name="connsiteY5" fmla="*/ 120533 h 203349"/>
                  <a:gd name="connsiteX6" fmla="*/ 491854 w 618193"/>
                  <a:gd name="connsiteY6" fmla="*/ 140241 h 203349"/>
                  <a:gd name="connsiteX7" fmla="*/ 309681 w 618193"/>
                  <a:gd name="connsiteY7" fmla="*/ 203348 h 203349"/>
                  <a:gd name="connsiteX8" fmla="*/ 148956 w 618193"/>
                  <a:gd name="connsiteY8" fmla="*/ 142146 h 203349"/>
                  <a:gd name="connsiteX9" fmla="*/ 13390 w 618193"/>
                  <a:gd name="connsiteY9" fmla="*/ 105293 h 203349"/>
                  <a:gd name="connsiteX0" fmla="*/ 13390 w 618134"/>
                  <a:gd name="connsiteY0" fmla="*/ 105293 h 203349"/>
                  <a:gd name="connsiteX1" fmla="*/ 17511 w 618134"/>
                  <a:gd name="connsiteY1" fmla="*/ 83091 h 203349"/>
                  <a:gd name="connsiteX2" fmla="*/ 124191 w 618134"/>
                  <a:gd name="connsiteY2" fmla="*/ 75470 h 203349"/>
                  <a:gd name="connsiteX3" fmla="*/ 302552 w 618134"/>
                  <a:gd name="connsiteY3" fmla="*/ 538 h 203349"/>
                  <a:gd name="connsiteX4" fmla="*/ 448123 w 618134"/>
                  <a:gd name="connsiteY4" fmla="*/ 45249 h 203349"/>
                  <a:gd name="connsiteX5" fmla="*/ 613592 w 618134"/>
                  <a:gd name="connsiteY5" fmla="*/ 120533 h 203349"/>
                  <a:gd name="connsiteX6" fmla="*/ 491854 w 618134"/>
                  <a:gd name="connsiteY6" fmla="*/ 140241 h 203349"/>
                  <a:gd name="connsiteX7" fmla="*/ 309681 w 618134"/>
                  <a:gd name="connsiteY7" fmla="*/ 203348 h 203349"/>
                  <a:gd name="connsiteX8" fmla="*/ 148956 w 618134"/>
                  <a:gd name="connsiteY8" fmla="*/ 142146 h 203349"/>
                  <a:gd name="connsiteX9" fmla="*/ 13390 w 618134"/>
                  <a:gd name="connsiteY9" fmla="*/ 105293 h 2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134" h="203349">
                    <a:moveTo>
                      <a:pt x="13390" y="105293"/>
                    </a:moveTo>
                    <a:cubicBezTo>
                      <a:pt x="-8518" y="95450"/>
                      <a:pt x="-956" y="88061"/>
                      <a:pt x="17511" y="83091"/>
                    </a:cubicBezTo>
                    <a:cubicBezTo>
                      <a:pt x="35978" y="78121"/>
                      <a:pt x="76684" y="89229"/>
                      <a:pt x="124191" y="75470"/>
                    </a:cubicBezTo>
                    <a:cubicBezTo>
                      <a:pt x="171698" y="61711"/>
                      <a:pt x="248563" y="5575"/>
                      <a:pt x="302552" y="538"/>
                    </a:cubicBezTo>
                    <a:cubicBezTo>
                      <a:pt x="356541" y="-4499"/>
                      <a:pt x="397471" y="27002"/>
                      <a:pt x="448123" y="45249"/>
                    </a:cubicBezTo>
                    <a:cubicBezTo>
                      <a:pt x="506124" y="57669"/>
                      <a:pt x="644907" y="95093"/>
                      <a:pt x="613592" y="120533"/>
                    </a:cubicBezTo>
                    <a:cubicBezTo>
                      <a:pt x="623434" y="137361"/>
                      <a:pt x="542506" y="126439"/>
                      <a:pt x="491854" y="140241"/>
                    </a:cubicBezTo>
                    <a:cubicBezTo>
                      <a:pt x="441202" y="154043"/>
                      <a:pt x="366831" y="203031"/>
                      <a:pt x="309681" y="203348"/>
                    </a:cubicBezTo>
                    <a:cubicBezTo>
                      <a:pt x="252531" y="203665"/>
                      <a:pt x="198338" y="158488"/>
                      <a:pt x="148956" y="142146"/>
                    </a:cubicBezTo>
                    <a:cubicBezTo>
                      <a:pt x="99574" y="125804"/>
                      <a:pt x="35298" y="115136"/>
                      <a:pt x="13390" y="105293"/>
                    </a:cubicBezTo>
                    <a:close/>
                  </a:path>
                </a:pathLst>
              </a:custGeom>
              <a:gradFill flip="none" rotWithShape="1">
                <a:gsLst>
                  <a:gs pos="10000">
                    <a:srgbClr val="FFEAD5"/>
                  </a:gs>
                  <a:gs pos="100000">
                    <a:srgbClr val="960000"/>
                  </a:gs>
                </a:gsLst>
                <a:path path="rect">
                  <a:fillToRect l="50000" t="50000" r="50000" b="50000"/>
                </a:path>
                <a:tileRect/>
              </a:gradFill>
              <a:ln w="6350" cap="flat" cmpd="sng" algn="ctr">
                <a:solidFill>
                  <a:srgbClr val="AF373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6350">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2120" name="Oval 2119">
                <a:extLst>
                  <a:ext uri="{FF2B5EF4-FFF2-40B4-BE49-F238E27FC236}">
                    <a16:creationId xmlns:a16="http://schemas.microsoft.com/office/drawing/2014/main" id="{51637CCA-2B7E-2A04-6457-937015042FD3}"/>
                  </a:ext>
                </a:extLst>
              </p:cNvPr>
              <p:cNvSpPr/>
              <p:nvPr/>
            </p:nvSpPr>
            <p:spPr>
              <a:xfrm rot="5460000">
                <a:off x="10299665" y="4523012"/>
                <a:ext cx="58211" cy="66822"/>
              </a:xfrm>
              <a:prstGeom prst="ellipse">
                <a:avLst/>
              </a:prstGeom>
              <a:gradFill flip="none" rotWithShape="1">
                <a:gsLst>
                  <a:gs pos="14000">
                    <a:srgbClr val="FFBDBD"/>
                  </a:gs>
                  <a:gs pos="55000">
                    <a:srgbClr val="8E0000"/>
                  </a:gs>
                  <a:gs pos="100000">
                    <a:srgbClr val="760000"/>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121" name="Oval 42">
                <a:extLst>
                  <a:ext uri="{FF2B5EF4-FFF2-40B4-BE49-F238E27FC236}">
                    <a16:creationId xmlns:a16="http://schemas.microsoft.com/office/drawing/2014/main" id="{37A769AA-F2FF-9C20-844B-63FED3C51829}"/>
                  </a:ext>
                </a:extLst>
              </p:cNvPr>
              <p:cNvSpPr/>
              <p:nvPr/>
            </p:nvSpPr>
            <p:spPr>
              <a:xfrm rot="5296810">
                <a:off x="10211752" y="4309802"/>
                <a:ext cx="388196" cy="147742"/>
              </a:xfrm>
              <a:custGeom>
                <a:avLst/>
                <a:gdLst>
                  <a:gd name="connsiteX0" fmla="*/ 0 w 276351"/>
                  <a:gd name="connsiteY0" fmla="*/ 96150 h 192300"/>
                  <a:gd name="connsiteX1" fmla="*/ 138176 w 276351"/>
                  <a:gd name="connsiteY1" fmla="*/ 0 h 192300"/>
                  <a:gd name="connsiteX2" fmla="*/ 276352 w 276351"/>
                  <a:gd name="connsiteY2" fmla="*/ 96150 h 192300"/>
                  <a:gd name="connsiteX3" fmla="*/ 138176 w 276351"/>
                  <a:gd name="connsiteY3" fmla="*/ 192300 h 192300"/>
                  <a:gd name="connsiteX4" fmla="*/ 0 w 276351"/>
                  <a:gd name="connsiteY4" fmla="*/ 96150 h 192300"/>
                  <a:gd name="connsiteX0" fmla="*/ 0 w 434467"/>
                  <a:gd name="connsiteY0" fmla="*/ 94246 h 192302"/>
                  <a:gd name="connsiteX1" fmla="*/ 296291 w 434467"/>
                  <a:gd name="connsiteY1" fmla="*/ 1 h 192302"/>
                  <a:gd name="connsiteX2" fmla="*/ 434467 w 434467"/>
                  <a:gd name="connsiteY2" fmla="*/ 96151 h 192302"/>
                  <a:gd name="connsiteX3" fmla="*/ 296291 w 434467"/>
                  <a:gd name="connsiteY3" fmla="*/ 192301 h 192302"/>
                  <a:gd name="connsiteX4" fmla="*/ 0 w 434467"/>
                  <a:gd name="connsiteY4" fmla="*/ 94246 h 192302"/>
                  <a:gd name="connsiteX0" fmla="*/ 6194 w 440661"/>
                  <a:gd name="connsiteY0" fmla="*/ 94607 h 192663"/>
                  <a:gd name="connsiteX1" fmla="*/ 116995 w 440661"/>
                  <a:gd name="connsiteY1" fmla="*/ 64784 h 192663"/>
                  <a:gd name="connsiteX2" fmla="*/ 302485 w 440661"/>
                  <a:gd name="connsiteY2" fmla="*/ 362 h 192663"/>
                  <a:gd name="connsiteX3" fmla="*/ 440661 w 440661"/>
                  <a:gd name="connsiteY3" fmla="*/ 96512 h 192663"/>
                  <a:gd name="connsiteX4" fmla="*/ 302485 w 440661"/>
                  <a:gd name="connsiteY4" fmla="*/ 192662 h 192663"/>
                  <a:gd name="connsiteX5" fmla="*/ 6194 w 440661"/>
                  <a:gd name="connsiteY5" fmla="*/ 94607 h 192663"/>
                  <a:gd name="connsiteX0" fmla="*/ 186 w 434653"/>
                  <a:gd name="connsiteY0" fmla="*/ 94607 h 193125"/>
                  <a:gd name="connsiteX1" fmla="*/ 110987 w 434653"/>
                  <a:gd name="connsiteY1" fmla="*/ 64784 h 193125"/>
                  <a:gd name="connsiteX2" fmla="*/ 296477 w 434653"/>
                  <a:gd name="connsiteY2" fmla="*/ 362 h 193125"/>
                  <a:gd name="connsiteX3" fmla="*/ 434653 w 434653"/>
                  <a:gd name="connsiteY3" fmla="*/ 96512 h 193125"/>
                  <a:gd name="connsiteX4" fmla="*/ 296477 w 434653"/>
                  <a:gd name="connsiteY4" fmla="*/ 192662 h 193125"/>
                  <a:gd name="connsiteX5" fmla="*/ 135752 w 434653"/>
                  <a:gd name="connsiteY5" fmla="*/ 131460 h 193125"/>
                  <a:gd name="connsiteX6" fmla="*/ 186 w 434653"/>
                  <a:gd name="connsiteY6" fmla="*/ 94607 h 193125"/>
                  <a:gd name="connsiteX0" fmla="*/ 13390 w 447857"/>
                  <a:gd name="connsiteY0" fmla="*/ 94596 h 193114"/>
                  <a:gd name="connsiteX1" fmla="*/ 17511 w 447857"/>
                  <a:gd name="connsiteY1" fmla="*/ 72394 h 193114"/>
                  <a:gd name="connsiteX2" fmla="*/ 124191 w 447857"/>
                  <a:gd name="connsiteY2" fmla="*/ 64773 h 193114"/>
                  <a:gd name="connsiteX3" fmla="*/ 309681 w 447857"/>
                  <a:gd name="connsiteY3" fmla="*/ 351 h 193114"/>
                  <a:gd name="connsiteX4" fmla="*/ 447857 w 447857"/>
                  <a:gd name="connsiteY4" fmla="*/ 96501 h 193114"/>
                  <a:gd name="connsiteX5" fmla="*/ 309681 w 447857"/>
                  <a:gd name="connsiteY5" fmla="*/ 192651 h 193114"/>
                  <a:gd name="connsiteX6" fmla="*/ 148956 w 447857"/>
                  <a:gd name="connsiteY6" fmla="*/ 131449 h 193114"/>
                  <a:gd name="connsiteX7" fmla="*/ 13390 w 447857"/>
                  <a:gd name="connsiteY7" fmla="*/ 94596 h 193114"/>
                  <a:gd name="connsiteX0" fmla="*/ 13390 w 613592"/>
                  <a:gd name="connsiteY0" fmla="*/ 94909 h 193154"/>
                  <a:gd name="connsiteX1" fmla="*/ 17511 w 613592"/>
                  <a:gd name="connsiteY1" fmla="*/ 72707 h 193154"/>
                  <a:gd name="connsiteX2" fmla="*/ 124191 w 613592"/>
                  <a:gd name="connsiteY2" fmla="*/ 65086 h 193154"/>
                  <a:gd name="connsiteX3" fmla="*/ 309681 w 613592"/>
                  <a:gd name="connsiteY3" fmla="*/ 664 h 193154"/>
                  <a:gd name="connsiteX4" fmla="*/ 613592 w 613592"/>
                  <a:gd name="connsiteY4" fmla="*/ 110149 h 193154"/>
                  <a:gd name="connsiteX5" fmla="*/ 309681 w 613592"/>
                  <a:gd name="connsiteY5" fmla="*/ 192964 h 193154"/>
                  <a:gd name="connsiteX6" fmla="*/ 148956 w 613592"/>
                  <a:gd name="connsiteY6" fmla="*/ 131762 h 193154"/>
                  <a:gd name="connsiteX7" fmla="*/ 13390 w 613592"/>
                  <a:gd name="connsiteY7" fmla="*/ 94909 h 193154"/>
                  <a:gd name="connsiteX0" fmla="*/ 13390 w 617803"/>
                  <a:gd name="connsiteY0" fmla="*/ 94382 h 192627"/>
                  <a:gd name="connsiteX1" fmla="*/ 17511 w 617803"/>
                  <a:gd name="connsiteY1" fmla="*/ 72180 h 192627"/>
                  <a:gd name="connsiteX2" fmla="*/ 124191 w 617803"/>
                  <a:gd name="connsiteY2" fmla="*/ 64559 h 192627"/>
                  <a:gd name="connsiteX3" fmla="*/ 309681 w 617803"/>
                  <a:gd name="connsiteY3" fmla="*/ 137 h 192627"/>
                  <a:gd name="connsiteX4" fmla="*/ 442325 w 617803"/>
                  <a:gd name="connsiteY4" fmla="*/ 49320 h 192627"/>
                  <a:gd name="connsiteX5" fmla="*/ 613592 w 617803"/>
                  <a:gd name="connsiteY5" fmla="*/ 109622 h 192627"/>
                  <a:gd name="connsiteX6" fmla="*/ 309681 w 617803"/>
                  <a:gd name="connsiteY6" fmla="*/ 192437 h 192627"/>
                  <a:gd name="connsiteX7" fmla="*/ 148956 w 617803"/>
                  <a:gd name="connsiteY7" fmla="*/ 131235 h 192627"/>
                  <a:gd name="connsiteX8" fmla="*/ 13390 w 617803"/>
                  <a:gd name="connsiteY8" fmla="*/ 94382 h 192627"/>
                  <a:gd name="connsiteX0" fmla="*/ 13390 w 618034"/>
                  <a:gd name="connsiteY0" fmla="*/ 94382 h 192627"/>
                  <a:gd name="connsiteX1" fmla="*/ 17511 w 618034"/>
                  <a:gd name="connsiteY1" fmla="*/ 72180 h 192627"/>
                  <a:gd name="connsiteX2" fmla="*/ 124191 w 618034"/>
                  <a:gd name="connsiteY2" fmla="*/ 64559 h 192627"/>
                  <a:gd name="connsiteX3" fmla="*/ 309681 w 618034"/>
                  <a:gd name="connsiteY3" fmla="*/ 137 h 192627"/>
                  <a:gd name="connsiteX4" fmla="*/ 442325 w 618034"/>
                  <a:gd name="connsiteY4" fmla="*/ 49320 h 192627"/>
                  <a:gd name="connsiteX5" fmla="*/ 613592 w 618034"/>
                  <a:gd name="connsiteY5" fmla="*/ 109622 h 192627"/>
                  <a:gd name="connsiteX6" fmla="*/ 309681 w 618034"/>
                  <a:gd name="connsiteY6" fmla="*/ 192437 h 192627"/>
                  <a:gd name="connsiteX7" fmla="*/ 148956 w 618034"/>
                  <a:gd name="connsiteY7" fmla="*/ 131235 h 192627"/>
                  <a:gd name="connsiteX8" fmla="*/ 13390 w 618034"/>
                  <a:gd name="connsiteY8" fmla="*/ 94382 h 192627"/>
                  <a:gd name="connsiteX0" fmla="*/ 13390 w 618034"/>
                  <a:gd name="connsiteY0" fmla="*/ 94382 h 192438"/>
                  <a:gd name="connsiteX1" fmla="*/ 17511 w 618034"/>
                  <a:gd name="connsiteY1" fmla="*/ 72180 h 192438"/>
                  <a:gd name="connsiteX2" fmla="*/ 124191 w 618034"/>
                  <a:gd name="connsiteY2" fmla="*/ 64559 h 192438"/>
                  <a:gd name="connsiteX3" fmla="*/ 309681 w 618034"/>
                  <a:gd name="connsiteY3" fmla="*/ 137 h 192438"/>
                  <a:gd name="connsiteX4" fmla="*/ 442325 w 618034"/>
                  <a:gd name="connsiteY4" fmla="*/ 49320 h 192438"/>
                  <a:gd name="connsiteX5" fmla="*/ 613592 w 618034"/>
                  <a:gd name="connsiteY5" fmla="*/ 109622 h 192438"/>
                  <a:gd name="connsiteX6" fmla="*/ 491854 w 618034"/>
                  <a:gd name="connsiteY6" fmla="*/ 129330 h 192438"/>
                  <a:gd name="connsiteX7" fmla="*/ 309681 w 618034"/>
                  <a:gd name="connsiteY7" fmla="*/ 192437 h 192438"/>
                  <a:gd name="connsiteX8" fmla="*/ 148956 w 618034"/>
                  <a:gd name="connsiteY8" fmla="*/ 131235 h 192438"/>
                  <a:gd name="connsiteX9" fmla="*/ 13390 w 618034"/>
                  <a:gd name="connsiteY9" fmla="*/ 94382 h 192438"/>
                  <a:gd name="connsiteX0" fmla="*/ 13390 w 618034"/>
                  <a:gd name="connsiteY0" fmla="*/ 104860 h 202916"/>
                  <a:gd name="connsiteX1" fmla="*/ 17511 w 618034"/>
                  <a:gd name="connsiteY1" fmla="*/ 82658 h 202916"/>
                  <a:gd name="connsiteX2" fmla="*/ 124191 w 618034"/>
                  <a:gd name="connsiteY2" fmla="*/ 75037 h 202916"/>
                  <a:gd name="connsiteX3" fmla="*/ 302552 w 618034"/>
                  <a:gd name="connsiteY3" fmla="*/ 105 h 202916"/>
                  <a:gd name="connsiteX4" fmla="*/ 442325 w 618034"/>
                  <a:gd name="connsiteY4" fmla="*/ 59798 h 202916"/>
                  <a:gd name="connsiteX5" fmla="*/ 613592 w 618034"/>
                  <a:gd name="connsiteY5" fmla="*/ 120100 h 202916"/>
                  <a:gd name="connsiteX6" fmla="*/ 491854 w 618034"/>
                  <a:gd name="connsiteY6" fmla="*/ 139808 h 202916"/>
                  <a:gd name="connsiteX7" fmla="*/ 309681 w 618034"/>
                  <a:gd name="connsiteY7" fmla="*/ 202915 h 202916"/>
                  <a:gd name="connsiteX8" fmla="*/ 148956 w 618034"/>
                  <a:gd name="connsiteY8" fmla="*/ 141713 h 202916"/>
                  <a:gd name="connsiteX9" fmla="*/ 13390 w 618034"/>
                  <a:gd name="connsiteY9" fmla="*/ 104860 h 202916"/>
                  <a:gd name="connsiteX0" fmla="*/ 13390 w 618193"/>
                  <a:gd name="connsiteY0" fmla="*/ 105293 h 203349"/>
                  <a:gd name="connsiteX1" fmla="*/ 17511 w 618193"/>
                  <a:gd name="connsiteY1" fmla="*/ 83091 h 203349"/>
                  <a:gd name="connsiteX2" fmla="*/ 124191 w 618193"/>
                  <a:gd name="connsiteY2" fmla="*/ 75470 h 203349"/>
                  <a:gd name="connsiteX3" fmla="*/ 302552 w 618193"/>
                  <a:gd name="connsiteY3" fmla="*/ 538 h 203349"/>
                  <a:gd name="connsiteX4" fmla="*/ 448123 w 618193"/>
                  <a:gd name="connsiteY4" fmla="*/ 45249 h 203349"/>
                  <a:gd name="connsiteX5" fmla="*/ 613592 w 618193"/>
                  <a:gd name="connsiteY5" fmla="*/ 120533 h 203349"/>
                  <a:gd name="connsiteX6" fmla="*/ 491854 w 618193"/>
                  <a:gd name="connsiteY6" fmla="*/ 140241 h 203349"/>
                  <a:gd name="connsiteX7" fmla="*/ 309681 w 618193"/>
                  <a:gd name="connsiteY7" fmla="*/ 203348 h 203349"/>
                  <a:gd name="connsiteX8" fmla="*/ 148956 w 618193"/>
                  <a:gd name="connsiteY8" fmla="*/ 142146 h 203349"/>
                  <a:gd name="connsiteX9" fmla="*/ 13390 w 618193"/>
                  <a:gd name="connsiteY9" fmla="*/ 105293 h 203349"/>
                  <a:gd name="connsiteX0" fmla="*/ 13390 w 618134"/>
                  <a:gd name="connsiteY0" fmla="*/ 105293 h 203349"/>
                  <a:gd name="connsiteX1" fmla="*/ 17511 w 618134"/>
                  <a:gd name="connsiteY1" fmla="*/ 83091 h 203349"/>
                  <a:gd name="connsiteX2" fmla="*/ 124191 w 618134"/>
                  <a:gd name="connsiteY2" fmla="*/ 75470 h 203349"/>
                  <a:gd name="connsiteX3" fmla="*/ 302552 w 618134"/>
                  <a:gd name="connsiteY3" fmla="*/ 538 h 203349"/>
                  <a:gd name="connsiteX4" fmla="*/ 448123 w 618134"/>
                  <a:gd name="connsiteY4" fmla="*/ 45249 h 203349"/>
                  <a:gd name="connsiteX5" fmla="*/ 613592 w 618134"/>
                  <a:gd name="connsiteY5" fmla="*/ 120533 h 203349"/>
                  <a:gd name="connsiteX6" fmla="*/ 491854 w 618134"/>
                  <a:gd name="connsiteY6" fmla="*/ 140241 h 203349"/>
                  <a:gd name="connsiteX7" fmla="*/ 309681 w 618134"/>
                  <a:gd name="connsiteY7" fmla="*/ 203348 h 203349"/>
                  <a:gd name="connsiteX8" fmla="*/ 148956 w 618134"/>
                  <a:gd name="connsiteY8" fmla="*/ 142146 h 203349"/>
                  <a:gd name="connsiteX9" fmla="*/ 13390 w 618134"/>
                  <a:gd name="connsiteY9" fmla="*/ 105293 h 2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134" h="203349">
                    <a:moveTo>
                      <a:pt x="13390" y="105293"/>
                    </a:moveTo>
                    <a:cubicBezTo>
                      <a:pt x="-8518" y="95450"/>
                      <a:pt x="-956" y="88061"/>
                      <a:pt x="17511" y="83091"/>
                    </a:cubicBezTo>
                    <a:cubicBezTo>
                      <a:pt x="35978" y="78121"/>
                      <a:pt x="76684" y="89229"/>
                      <a:pt x="124191" y="75470"/>
                    </a:cubicBezTo>
                    <a:cubicBezTo>
                      <a:pt x="171698" y="61711"/>
                      <a:pt x="248563" y="5575"/>
                      <a:pt x="302552" y="538"/>
                    </a:cubicBezTo>
                    <a:cubicBezTo>
                      <a:pt x="356541" y="-4499"/>
                      <a:pt x="397471" y="27002"/>
                      <a:pt x="448123" y="45249"/>
                    </a:cubicBezTo>
                    <a:cubicBezTo>
                      <a:pt x="506124" y="57669"/>
                      <a:pt x="644907" y="95093"/>
                      <a:pt x="613592" y="120533"/>
                    </a:cubicBezTo>
                    <a:cubicBezTo>
                      <a:pt x="623434" y="137361"/>
                      <a:pt x="542506" y="126439"/>
                      <a:pt x="491854" y="140241"/>
                    </a:cubicBezTo>
                    <a:cubicBezTo>
                      <a:pt x="441202" y="154043"/>
                      <a:pt x="366831" y="203031"/>
                      <a:pt x="309681" y="203348"/>
                    </a:cubicBezTo>
                    <a:cubicBezTo>
                      <a:pt x="252531" y="203665"/>
                      <a:pt x="198338" y="158488"/>
                      <a:pt x="148956" y="142146"/>
                    </a:cubicBezTo>
                    <a:cubicBezTo>
                      <a:pt x="99574" y="125804"/>
                      <a:pt x="35298" y="115136"/>
                      <a:pt x="13390" y="105293"/>
                    </a:cubicBezTo>
                    <a:close/>
                  </a:path>
                </a:pathLst>
              </a:custGeom>
              <a:gradFill flip="none" rotWithShape="1">
                <a:gsLst>
                  <a:gs pos="10000">
                    <a:srgbClr val="FFEAD5"/>
                  </a:gs>
                  <a:gs pos="100000">
                    <a:srgbClr val="960000"/>
                  </a:gs>
                </a:gsLst>
                <a:path path="rect">
                  <a:fillToRect l="50000" t="50000" r="50000" b="50000"/>
                </a:path>
                <a:tileRect/>
              </a:gradFill>
              <a:ln w="6350" cap="flat" cmpd="sng" algn="ctr">
                <a:solidFill>
                  <a:srgbClr val="AF373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6350">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2122" name="Oval 2121">
                <a:extLst>
                  <a:ext uri="{FF2B5EF4-FFF2-40B4-BE49-F238E27FC236}">
                    <a16:creationId xmlns:a16="http://schemas.microsoft.com/office/drawing/2014/main" id="{8AC1156C-9BB6-EF0A-866C-1EBF66168E3C}"/>
                  </a:ext>
                </a:extLst>
              </p:cNvPr>
              <p:cNvSpPr/>
              <p:nvPr/>
            </p:nvSpPr>
            <p:spPr>
              <a:xfrm rot="5460000">
                <a:off x="10372465" y="4352320"/>
                <a:ext cx="58211" cy="66822"/>
              </a:xfrm>
              <a:prstGeom prst="ellipse">
                <a:avLst/>
              </a:prstGeom>
              <a:gradFill flip="none" rotWithShape="1">
                <a:gsLst>
                  <a:gs pos="14000">
                    <a:srgbClr val="FFBDBD"/>
                  </a:gs>
                  <a:gs pos="55000">
                    <a:srgbClr val="8E0000"/>
                  </a:gs>
                  <a:gs pos="100000">
                    <a:srgbClr val="760000"/>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123" name="Oval 42">
                <a:extLst>
                  <a:ext uri="{FF2B5EF4-FFF2-40B4-BE49-F238E27FC236}">
                    <a16:creationId xmlns:a16="http://schemas.microsoft.com/office/drawing/2014/main" id="{607F03E0-BFA9-1845-234A-322D7496506E}"/>
                  </a:ext>
                </a:extLst>
              </p:cNvPr>
              <p:cNvSpPr/>
              <p:nvPr/>
            </p:nvSpPr>
            <p:spPr>
              <a:xfrm rot="5296810">
                <a:off x="10211751" y="4687375"/>
                <a:ext cx="388196" cy="147742"/>
              </a:xfrm>
              <a:custGeom>
                <a:avLst/>
                <a:gdLst>
                  <a:gd name="connsiteX0" fmla="*/ 0 w 276351"/>
                  <a:gd name="connsiteY0" fmla="*/ 96150 h 192300"/>
                  <a:gd name="connsiteX1" fmla="*/ 138176 w 276351"/>
                  <a:gd name="connsiteY1" fmla="*/ 0 h 192300"/>
                  <a:gd name="connsiteX2" fmla="*/ 276352 w 276351"/>
                  <a:gd name="connsiteY2" fmla="*/ 96150 h 192300"/>
                  <a:gd name="connsiteX3" fmla="*/ 138176 w 276351"/>
                  <a:gd name="connsiteY3" fmla="*/ 192300 h 192300"/>
                  <a:gd name="connsiteX4" fmla="*/ 0 w 276351"/>
                  <a:gd name="connsiteY4" fmla="*/ 96150 h 192300"/>
                  <a:gd name="connsiteX0" fmla="*/ 0 w 434467"/>
                  <a:gd name="connsiteY0" fmla="*/ 94246 h 192302"/>
                  <a:gd name="connsiteX1" fmla="*/ 296291 w 434467"/>
                  <a:gd name="connsiteY1" fmla="*/ 1 h 192302"/>
                  <a:gd name="connsiteX2" fmla="*/ 434467 w 434467"/>
                  <a:gd name="connsiteY2" fmla="*/ 96151 h 192302"/>
                  <a:gd name="connsiteX3" fmla="*/ 296291 w 434467"/>
                  <a:gd name="connsiteY3" fmla="*/ 192301 h 192302"/>
                  <a:gd name="connsiteX4" fmla="*/ 0 w 434467"/>
                  <a:gd name="connsiteY4" fmla="*/ 94246 h 192302"/>
                  <a:gd name="connsiteX0" fmla="*/ 6194 w 440661"/>
                  <a:gd name="connsiteY0" fmla="*/ 94607 h 192663"/>
                  <a:gd name="connsiteX1" fmla="*/ 116995 w 440661"/>
                  <a:gd name="connsiteY1" fmla="*/ 64784 h 192663"/>
                  <a:gd name="connsiteX2" fmla="*/ 302485 w 440661"/>
                  <a:gd name="connsiteY2" fmla="*/ 362 h 192663"/>
                  <a:gd name="connsiteX3" fmla="*/ 440661 w 440661"/>
                  <a:gd name="connsiteY3" fmla="*/ 96512 h 192663"/>
                  <a:gd name="connsiteX4" fmla="*/ 302485 w 440661"/>
                  <a:gd name="connsiteY4" fmla="*/ 192662 h 192663"/>
                  <a:gd name="connsiteX5" fmla="*/ 6194 w 440661"/>
                  <a:gd name="connsiteY5" fmla="*/ 94607 h 192663"/>
                  <a:gd name="connsiteX0" fmla="*/ 186 w 434653"/>
                  <a:gd name="connsiteY0" fmla="*/ 94607 h 193125"/>
                  <a:gd name="connsiteX1" fmla="*/ 110987 w 434653"/>
                  <a:gd name="connsiteY1" fmla="*/ 64784 h 193125"/>
                  <a:gd name="connsiteX2" fmla="*/ 296477 w 434653"/>
                  <a:gd name="connsiteY2" fmla="*/ 362 h 193125"/>
                  <a:gd name="connsiteX3" fmla="*/ 434653 w 434653"/>
                  <a:gd name="connsiteY3" fmla="*/ 96512 h 193125"/>
                  <a:gd name="connsiteX4" fmla="*/ 296477 w 434653"/>
                  <a:gd name="connsiteY4" fmla="*/ 192662 h 193125"/>
                  <a:gd name="connsiteX5" fmla="*/ 135752 w 434653"/>
                  <a:gd name="connsiteY5" fmla="*/ 131460 h 193125"/>
                  <a:gd name="connsiteX6" fmla="*/ 186 w 434653"/>
                  <a:gd name="connsiteY6" fmla="*/ 94607 h 193125"/>
                  <a:gd name="connsiteX0" fmla="*/ 13390 w 447857"/>
                  <a:gd name="connsiteY0" fmla="*/ 94596 h 193114"/>
                  <a:gd name="connsiteX1" fmla="*/ 17511 w 447857"/>
                  <a:gd name="connsiteY1" fmla="*/ 72394 h 193114"/>
                  <a:gd name="connsiteX2" fmla="*/ 124191 w 447857"/>
                  <a:gd name="connsiteY2" fmla="*/ 64773 h 193114"/>
                  <a:gd name="connsiteX3" fmla="*/ 309681 w 447857"/>
                  <a:gd name="connsiteY3" fmla="*/ 351 h 193114"/>
                  <a:gd name="connsiteX4" fmla="*/ 447857 w 447857"/>
                  <a:gd name="connsiteY4" fmla="*/ 96501 h 193114"/>
                  <a:gd name="connsiteX5" fmla="*/ 309681 w 447857"/>
                  <a:gd name="connsiteY5" fmla="*/ 192651 h 193114"/>
                  <a:gd name="connsiteX6" fmla="*/ 148956 w 447857"/>
                  <a:gd name="connsiteY6" fmla="*/ 131449 h 193114"/>
                  <a:gd name="connsiteX7" fmla="*/ 13390 w 447857"/>
                  <a:gd name="connsiteY7" fmla="*/ 94596 h 193114"/>
                  <a:gd name="connsiteX0" fmla="*/ 13390 w 613592"/>
                  <a:gd name="connsiteY0" fmla="*/ 94909 h 193154"/>
                  <a:gd name="connsiteX1" fmla="*/ 17511 w 613592"/>
                  <a:gd name="connsiteY1" fmla="*/ 72707 h 193154"/>
                  <a:gd name="connsiteX2" fmla="*/ 124191 w 613592"/>
                  <a:gd name="connsiteY2" fmla="*/ 65086 h 193154"/>
                  <a:gd name="connsiteX3" fmla="*/ 309681 w 613592"/>
                  <a:gd name="connsiteY3" fmla="*/ 664 h 193154"/>
                  <a:gd name="connsiteX4" fmla="*/ 613592 w 613592"/>
                  <a:gd name="connsiteY4" fmla="*/ 110149 h 193154"/>
                  <a:gd name="connsiteX5" fmla="*/ 309681 w 613592"/>
                  <a:gd name="connsiteY5" fmla="*/ 192964 h 193154"/>
                  <a:gd name="connsiteX6" fmla="*/ 148956 w 613592"/>
                  <a:gd name="connsiteY6" fmla="*/ 131762 h 193154"/>
                  <a:gd name="connsiteX7" fmla="*/ 13390 w 613592"/>
                  <a:gd name="connsiteY7" fmla="*/ 94909 h 193154"/>
                  <a:gd name="connsiteX0" fmla="*/ 13390 w 617803"/>
                  <a:gd name="connsiteY0" fmla="*/ 94382 h 192627"/>
                  <a:gd name="connsiteX1" fmla="*/ 17511 w 617803"/>
                  <a:gd name="connsiteY1" fmla="*/ 72180 h 192627"/>
                  <a:gd name="connsiteX2" fmla="*/ 124191 w 617803"/>
                  <a:gd name="connsiteY2" fmla="*/ 64559 h 192627"/>
                  <a:gd name="connsiteX3" fmla="*/ 309681 w 617803"/>
                  <a:gd name="connsiteY3" fmla="*/ 137 h 192627"/>
                  <a:gd name="connsiteX4" fmla="*/ 442325 w 617803"/>
                  <a:gd name="connsiteY4" fmla="*/ 49320 h 192627"/>
                  <a:gd name="connsiteX5" fmla="*/ 613592 w 617803"/>
                  <a:gd name="connsiteY5" fmla="*/ 109622 h 192627"/>
                  <a:gd name="connsiteX6" fmla="*/ 309681 w 617803"/>
                  <a:gd name="connsiteY6" fmla="*/ 192437 h 192627"/>
                  <a:gd name="connsiteX7" fmla="*/ 148956 w 617803"/>
                  <a:gd name="connsiteY7" fmla="*/ 131235 h 192627"/>
                  <a:gd name="connsiteX8" fmla="*/ 13390 w 617803"/>
                  <a:gd name="connsiteY8" fmla="*/ 94382 h 192627"/>
                  <a:gd name="connsiteX0" fmla="*/ 13390 w 618034"/>
                  <a:gd name="connsiteY0" fmla="*/ 94382 h 192627"/>
                  <a:gd name="connsiteX1" fmla="*/ 17511 w 618034"/>
                  <a:gd name="connsiteY1" fmla="*/ 72180 h 192627"/>
                  <a:gd name="connsiteX2" fmla="*/ 124191 w 618034"/>
                  <a:gd name="connsiteY2" fmla="*/ 64559 h 192627"/>
                  <a:gd name="connsiteX3" fmla="*/ 309681 w 618034"/>
                  <a:gd name="connsiteY3" fmla="*/ 137 h 192627"/>
                  <a:gd name="connsiteX4" fmla="*/ 442325 w 618034"/>
                  <a:gd name="connsiteY4" fmla="*/ 49320 h 192627"/>
                  <a:gd name="connsiteX5" fmla="*/ 613592 w 618034"/>
                  <a:gd name="connsiteY5" fmla="*/ 109622 h 192627"/>
                  <a:gd name="connsiteX6" fmla="*/ 309681 w 618034"/>
                  <a:gd name="connsiteY6" fmla="*/ 192437 h 192627"/>
                  <a:gd name="connsiteX7" fmla="*/ 148956 w 618034"/>
                  <a:gd name="connsiteY7" fmla="*/ 131235 h 192627"/>
                  <a:gd name="connsiteX8" fmla="*/ 13390 w 618034"/>
                  <a:gd name="connsiteY8" fmla="*/ 94382 h 192627"/>
                  <a:gd name="connsiteX0" fmla="*/ 13390 w 618034"/>
                  <a:gd name="connsiteY0" fmla="*/ 94382 h 192438"/>
                  <a:gd name="connsiteX1" fmla="*/ 17511 w 618034"/>
                  <a:gd name="connsiteY1" fmla="*/ 72180 h 192438"/>
                  <a:gd name="connsiteX2" fmla="*/ 124191 w 618034"/>
                  <a:gd name="connsiteY2" fmla="*/ 64559 h 192438"/>
                  <a:gd name="connsiteX3" fmla="*/ 309681 w 618034"/>
                  <a:gd name="connsiteY3" fmla="*/ 137 h 192438"/>
                  <a:gd name="connsiteX4" fmla="*/ 442325 w 618034"/>
                  <a:gd name="connsiteY4" fmla="*/ 49320 h 192438"/>
                  <a:gd name="connsiteX5" fmla="*/ 613592 w 618034"/>
                  <a:gd name="connsiteY5" fmla="*/ 109622 h 192438"/>
                  <a:gd name="connsiteX6" fmla="*/ 491854 w 618034"/>
                  <a:gd name="connsiteY6" fmla="*/ 129330 h 192438"/>
                  <a:gd name="connsiteX7" fmla="*/ 309681 w 618034"/>
                  <a:gd name="connsiteY7" fmla="*/ 192437 h 192438"/>
                  <a:gd name="connsiteX8" fmla="*/ 148956 w 618034"/>
                  <a:gd name="connsiteY8" fmla="*/ 131235 h 192438"/>
                  <a:gd name="connsiteX9" fmla="*/ 13390 w 618034"/>
                  <a:gd name="connsiteY9" fmla="*/ 94382 h 192438"/>
                  <a:gd name="connsiteX0" fmla="*/ 13390 w 618034"/>
                  <a:gd name="connsiteY0" fmla="*/ 104860 h 202916"/>
                  <a:gd name="connsiteX1" fmla="*/ 17511 w 618034"/>
                  <a:gd name="connsiteY1" fmla="*/ 82658 h 202916"/>
                  <a:gd name="connsiteX2" fmla="*/ 124191 w 618034"/>
                  <a:gd name="connsiteY2" fmla="*/ 75037 h 202916"/>
                  <a:gd name="connsiteX3" fmla="*/ 302552 w 618034"/>
                  <a:gd name="connsiteY3" fmla="*/ 105 h 202916"/>
                  <a:gd name="connsiteX4" fmla="*/ 442325 w 618034"/>
                  <a:gd name="connsiteY4" fmla="*/ 59798 h 202916"/>
                  <a:gd name="connsiteX5" fmla="*/ 613592 w 618034"/>
                  <a:gd name="connsiteY5" fmla="*/ 120100 h 202916"/>
                  <a:gd name="connsiteX6" fmla="*/ 491854 w 618034"/>
                  <a:gd name="connsiteY6" fmla="*/ 139808 h 202916"/>
                  <a:gd name="connsiteX7" fmla="*/ 309681 w 618034"/>
                  <a:gd name="connsiteY7" fmla="*/ 202915 h 202916"/>
                  <a:gd name="connsiteX8" fmla="*/ 148956 w 618034"/>
                  <a:gd name="connsiteY8" fmla="*/ 141713 h 202916"/>
                  <a:gd name="connsiteX9" fmla="*/ 13390 w 618034"/>
                  <a:gd name="connsiteY9" fmla="*/ 104860 h 202916"/>
                  <a:gd name="connsiteX0" fmla="*/ 13390 w 618193"/>
                  <a:gd name="connsiteY0" fmla="*/ 105293 h 203349"/>
                  <a:gd name="connsiteX1" fmla="*/ 17511 w 618193"/>
                  <a:gd name="connsiteY1" fmla="*/ 83091 h 203349"/>
                  <a:gd name="connsiteX2" fmla="*/ 124191 w 618193"/>
                  <a:gd name="connsiteY2" fmla="*/ 75470 h 203349"/>
                  <a:gd name="connsiteX3" fmla="*/ 302552 w 618193"/>
                  <a:gd name="connsiteY3" fmla="*/ 538 h 203349"/>
                  <a:gd name="connsiteX4" fmla="*/ 448123 w 618193"/>
                  <a:gd name="connsiteY4" fmla="*/ 45249 h 203349"/>
                  <a:gd name="connsiteX5" fmla="*/ 613592 w 618193"/>
                  <a:gd name="connsiteY5" fmla="*/ 120533 h 203349"/>
                  <a:gd name="connsiteX6" fmla="*/ 491854 w 618193"/>
                  <a:gd name="connsiteY6" fmla="*/ 140241 h 203349"/>
                  <a:gd name="connsiteX7" fmla="*/ 309681 w 618193"/>
                  <a:gd name="connsiteY7" fmla="*/ 203348 h 203349"/>
                  <a:gd name="connsiteX8" fmla="*/ 148956 w 618193"/>
                  <a:gd name="connsiteY8" fmla="*/ 142146 h 203349"/>
                  <a:gd name="connsiteX9" fmla="*/ 13390 w 618193"/>
                  <a:gd name="connsiteY9" fmla="*/ 105293 h 203349"/>
                  <a:gd name="connsiteX0" fmla="*/ 13390 w 618134"/>
                  <a:gd name="connsiteY0" fmla="*/ 105293 h 203349"/>
                  <a:gd name="connsiteX1" fmla="*/ 17511 w 618134"/>
                  <a:gd name="connsiteY1" fmla="*/ 83091 h 203349"/>
                  <a:gd name="connsiteX2" fmla="*/ 124191 w 618134"/>
                  <a:gd name="connsiteY2" fmla="*/ 75470 h 203349"/>
                  <a:gd name="connsiteX3" fmla="*/ 302552 w 618134"/>
                  <a:gd name="connsiteY3" fmla="*/ 538 h 203349"/>
                  <a:gd name="connsiteX4" fmla="*/ 448123 w 618134"/>
                  <a:gd name="connsiteY4" fmla="*/ 45249 h 203349"/>
                  <a:gd name="connsiteX5" fmla="*/ 613592 w 618134"/>
                  <a:gd name="connsiteY5" fmla="*/ 120533 h 203349"/>
                  <a:gd name="connsiteX6" fmla="*/ 491854 w 618134"/>
                  <a:gd name="connsiteY6" fmla="*/ 140241 h 203349"/>
                  <a:gd name="connsiteX7" fmla="*/ 309681 w 618134"/>
                  <a:gd name="connsiteY7" fmla="*/ 203348 h 203349"/>
                  <a:gd name="connsiteX8" fmla="*/ 148956 w 618134"/>
                  <a:gd name="connsiteY8" fmla="*/ 142146 h 203349"/>
                  <a:gd name="connsiteX9" fmla="*/ 13390 w 618134"/>
                  <a:gd name="connsiteY9" fmla="*/ 105293 h 2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134" h="203349">
                    <a:moveTo>
                      <a:pt x="13390" y="105293"/>
                    </a:moveTo>
                    <a:cubicBezTo>
                      <a:pt x="-8518" y="95450"/>
                      <a:pt x="-956" y="88061"/>
                      <a:pt x="17511" y="83091"/>
                    </a:cubicBezTo>
                    <a:cubicBezTo>
                      <a:pt x="35978" y="78121"/>
                      <a:pt x="76684" y="89229"/>
                      <a:pt x="124191" y="75470"/>
                    </a:cubicBezTo>
                    <a:cubicBezTo>
                      <a:pt x="171698" y="61711"/>
                      <a:pt x="248563" y="5575"/>
                      <a:pt x="302552" y="538"/>
                    </a:cubicBezTo>
                    <a:cubicBezTo>
                      <a:pt x="356541" y="-4499"/>
                      <a:pt x="397471" y="27002"/>
                      <a:pt x="448123" y="45249"/>
                    </a:cubicBezTo>
                    <a:cubicBezTo>
                      <a:pt x="506124" y="57669"/>
                      <a:pt x="644907" y="95093"/>
                      <a:pt x="613592" y="120533"/>
                    </a:cubicBezTo>
                    <a:cubicBezTo>
                      <a:pt x="623434" y="137361"/>
                      <a:pt x="542506" y="126439"/>
                      <a:pt x="491854" y="140241"/>
                    </a:cubicBezTo>
                    <a:cubicBezTo>
                      <a:pt x="441202" y="154043"/>
                      <a:pt x="366831" y="203031"/>
                      <a:pt x="309681" y="203348"/>
                    </a:cubicBezTo>
                    <a:cubicBezTo>
                      <a:pt x="252531" y="203665"/>
                      <a:pt x="198338" y="158488"/>
                      <a:pt x="148956" y="142146"/>
                    </a:cubicBezTo>
                    <a:cubicBezTo>
                      <a:pt x="99574" y="125804"/>
                      <a:pt x="35298" y="115136"/>
                      <a:pt x="13390" y="105293"/>
                    </a:cubicBezTo>
                    <a:close/>
                  </a:path>
                </a:pathLst>
              </a:custGeom>
              <a:gradFill flip="none" rotWithShape="1">
                <a:gsLst>
                  <a:gs pos="10000">
                    <a:srgbClr val="FFEAD5"/>
                  </a:gs>
                  <a:gs pos="100000">
                    <a:srgbClr val="960000"/>
                  </a:gs>
                </a:gsLst>
                <a:path path="rect">
                  <a:fillToRect l="50000" t="50000" r="50000" b="50000"/>
                </a:path>
                <a:tileRect/>
              </a:gradFill>
              <a:ln w="6350" cap="flat" cmpd="sng" algn="ctr">
                <a:solidFill>
                  <a:srgbClr val="AF373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6350">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2124" name="Oval 2123">
                <a:extLst>
                  <a:ext uri="{FF2B5EF4-FFF2-40B4-BE49-F238E27FC236}">
                    <a16:creationId xmlns:a16="http://schemas.microsoft.com/office/drawing/2014/main" id="{E5C6261E-3BFC-47AD-1520-4FCA55ABB274}"/>
                  </a:ext>
                </a:extLst>
              </p:cNvPr>
              <p:cNvSpPr/>
              <p:nvPr/>
            </p:nvSpPr>
            <p:spPr>
              <a:xfrm rot="5460000">
                <a:off x="10372465" y="4729893"/>
                <a:ext cx="58211" cy="66822"/>
              </a:xfrm>
              <a:prstGeom prst="ellipse">
                <a:avLst/>
              </a:prstGeom>
              <a:gradFill flip="none" rotWithShape="1">
                <a:gsLst>
                  <a:gs pos="14000">
                    <a:srgbClr val="FFBDBD"/>
                  </a:gs>
                  <a:gs pos="55000">
                    <a:srgbClr val="8E0000"/>
                  </a:gs>
                  <a:gs pos="100000">
                    <a:srgbClr val="760000"/>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125" name="Oval 42">
                <a:extLst>
                  <a:ext uri="{FF2B5EF4-FFF2-40B4-BE49-F238E27FC236}">
                    <a16:creationId xmlns:a16="http://schemas.microsoft.com/office/drawing/2014/main" id="{1FD10C0F-8C7B-817B-D380-ED5788152991}"/>
                  </a:ext>
                </a:extLst>
              </p:cNvPr>
              <p:cNvSpPr/>
              <p:nvPr/>
            </p:nvSpPr>
            <p:spPr>
              <a:xfrm rot="5296810">
                <a:off x="9987415" y="4442590"/>
                <a:ext cx="388196" cy="147742"/>
              </a:xfrm>
              <a:custGeom>
                <a:avLst/>
                <a:gdLst>
                  <a:gd name="connsiteX0" fmla="*/ 0 w 276351"/>
                  <a:gd name="connsiteY0" fmla="*/ 96150 h 192300"/>
                  <a:gd name="connsiteX1" fmla="*/ 138176 w 276351"/>
                  <a:gd name="connsiteY1" fmla="*/ 0 h 192300"/>
                  <a:gd name="connsiteX2" fmla="*/ 276352 w 276351"/>
                  <a:gd name="connsiteY2" fmla="*/ 96150 h 192300"/>
                  <a:gd name="connsiteX3" fmla="*/ 138176 w 276351"/>
                  <a:gd name="connsiteY3" fmla="*/ 192300 h 192300"/>
                  <a:gd name="connsiteX4" fmla="*/ 0 w 276351"/>
                  <a:gd name="connsiteY4" fmla="*/ 96150 h 192300"/>
                  <a:gd name="connsiteX0" fmla="*/ 0 w 434467"/>
                  <a:gd name="connsiteY0" fmla="*/ 94246 h 192302"/>
                  <a:gd name="connsiteX1" fmla="*/ 296291 w 434467"/>
                  <a:gd name="connsiteY1" fmla="*/ 1 h 192302"/>
                  <a:gd name="connsiteX2" fmla="*/ 434467 w 434467"/>
                  <a:gd name="connsiteY2" fmla="*/ 96151 h 192302"/>
                  <a:gd name="connsiteX3" fmla="*/ 296291 w 434467"/>
                  <a:gd name="connsiteY3" fmla="*/ 192301 h 192302"/>
                  <a:gd name="connsiteX4" fmla="*/ 0 w 434467"/>
                  <a:gd name="connsiteY4" fmla="*/ 94246 h 192302"/>
                  <a:gd name="connsiteX0" fmla="*/ 6194 w 440661"/>
                  <a:gd name="connsiteY0" fmla="*/ 94607 h 192663"/>
                  <a:gd name="connsiteX1" fmla="*/ 116995 w 440661"/>
                  <a:gd name="connsiteY1" fmla="*/ 64784 h 192663"/>
                  <a:gd name="connsiteX2" fmla="*/ 302485 w 440661"/>
                  <a:gd name="connsiteY2" fmla="*/ 362 h 192663"/>
                  <a:gd name="connsiteX3" fmla="*/ 440661 w 440661"/>
                  <a:gd name="connsiteY3" fmla="*/ 96512 h 192663"/>
                  <a:gd name="connsiteX4" fmla="*/ 302485 w 440661"/>
                  <a:gd name="connsiteY4" fmla="*/ 192662 h 192663"/>
                  <a:gd name="connsiteX5" fmla="*/ 6194 w 440661"/>
                  <a:gd name="connsiteY5" fmla="*/ 94607 h 192663"/>
                  <a:gd name="connsiteX0" fmla="*/ 186 w 434653"/>
                  <a:gd name="connsiteY0" fmla="*/ 94607 h 193125"/>
                  <a:gd name="connsiteX1" fmla="*/ 110987 w 434653"/>
                  <a:gd name="connsiteY1" fmla="*/ 64784 h 193125"/>
                  <a:gd name="connsiteX2" fmla="*/ 296477 w 434653"/>
                  <a:gd name="connsiteY2" fmla="*/ 362 h 193125"/>
                  <a:gd name="connsiteX3" fmla="*/ 434653 w 434653"/>
                  <a:gd name="connsiteY3" fmla="*/ 96512 h 193125"/>
                  <a:gd name="connsiteX4" fmla="*/ 296477 w 434653"/>
                  <a:gd name="connsiteY4" fmla="*/ 192662 h 193125"/>
                  <a:gd name="connsiteX5" fmla="*/ 135752 w 434653"/>
                  <a:gd name="connsiteY5" fmla="*/ 131460 h 193125"/>
                  <a:gd name="connsiteX6" fmla="*/ 186 w 434653"/>
                  <a:gd name="connsiteY6" fmla="*/ 94607 h 193125"/>
                  <a:gd name="connsiteX0" fmla="*/ 13390 w 447857"/>
                  <a:gd name="connsiteY0" fmla="*/ 94596 h 193114"/>
                  <a:gd name="connsiteX1" fmla="*/ 17511 w 447857"/>
                  <a:gd name="connsiteY1" fmla="*/ 72394 h 193114"/>
                  <a:gd name="connsiteX2" fmla="*/ 124191 w 447857"/>
                  <a:gd name="connsiteY2" fmla="*/ 64773 h 193114"/>
                  <a:gd name="connsiteX3" fmla="*/ 309681 w 447857"/>
                  <a:gd name="connsiteY3" fmla="*/ 351 h 193114"/>
                  <a:gd name="connsiteX4" fmla="*/ 447857 w 447857"/>
                  <a:gd name="connsiteY4" fmla="*/ 96501 h 193114"/>
                  <a:gd name="connsiteX5" fmla="*/ 309681 w 447857"/>
                  <a:gd name="connsiteY5" fmla="*/ 192651 h 193114"/>
                  <a:gd name="connsiteX6" fmla="*/ 148956 w 447857"/>
                  <a:gd name="connsiteY6" fmla="*/ 131449 h 193114"/>
                  <a:gd name="connsiteX7" fmla="*/ 13390 w 447857"/>
                  <a:gd name="connsiteY7" fmla="*/ 94596 h 193114"/>
                  <a:gd name="connsiteX0" fmla="*/ 13390 w 613592"/>
                  <a:gd name="connsiteY0" fmla="*/ 94909 h 193154"/>
                  <a:gd name="connsiteX1" fmla="*/ 17511 w 613592"/>
                  <a:gd name="connsiteY1" fmla="*/ 72707 h 193154"/>
                  <a:gd name="connsiteX2" fmla="*/ 124191 w 613592"/>
                  <a:gd name="connsiteY2" fmla="*/ 65086 h 193154"/>
                  <a:gd name="connsiteX3" fmla="*/ 309681 w 613592"/>
                  <a:gd name="connsiteY3" fmla="*/ 664 h 193154"/>
                  <a:gd name="connsiteX4" fmla="*/ 613592 w 613592"/>
                  <a:gd name="connsiteY4" fmla="*/ 110149 h 193154"/>
                  <a:gd name="connsiteX5" fmla="*/ 309681 w 613592"/>
                  <a:gd name="connsiteY5" fmla="*/ 192964 h 193154"/>
                  <a:gd name="connsiteX6" fmla="*/ 148956 w 613592"/>
                  <a:gd name="connsiteY6" fmla="*/ 131762 h 193154"/>
                  <a:gd name="connsiteX7" fmla="*/ 13390 w 613592"/>
                  <a:gd name="connsiteY7" fmla="*/ 94909 h 193154"/>
                  <a:gd name="connsiteX0" fmla="*/ 13390 w 617803"/>
                  <a:gd name="connsiteY0" fmla="*/ 94382 h 192627"/>
                  <a:gd name="connsiteX1" fmla="*/ 17511 w 617803"/>
                  <a:gd name="connsiteY1" fmla="*/ 72180 h 192627"/>
                  <a:gd name="connsiteX2" fmla="*/ 124191 w 617803"/>
                  <a:gd name="connsiteY2" fmla="*/ 64559 h 192627"/>
                  <a:gd name="connsiteX3" fmla="*/ 309681 w 617803"/>
                  <a:gd name="connsiteY3" fmla="*/ 137 h 192627"/>
                  <a:gd name="connsiteX4" fmla="*/ 442325 w 617803"/>
                  <a:gd name="connsiteY4" fmla="*/ 49320 h 192627"/>
                  <a:gd name="connsiteX5" fmla="*/ 613592 w 617803"/>
                  <a:gd name="connsiteY5" fmla="*/ 109622 h 192627"/>
                  <a:gd name="connsiteX6" fmla="*/ 309681 w 617803"/>
                  <a:gd name="connsiteY6" fmla="*/ 192437 h 192627"/>
                  <a:gd name="connsiteX7" fmla="*/ 148956 w 617803"/>
                  <a:gd name="connsiteY7" fmla="*/ 131235 h 192627"/>
                  <a:gd name="connsiteX8" fmla="*/ 13390 w 617803"/>
                  <a:gd name="connsiteY8" fmla="*/ 94382 h 192627"/>
                  <a:gd name="connsiteX0" fmla="*/ 13390 w 618034"/>
                  <a:gd name="connsiteY0" fmla="*/ 94382 h 192627"/>
                  <a:gd name="connsiteX1" fmla="*/ 17511 w 618034"/>
                  <a:gd name="connsiteY1" fmla="*/ 72180 h 192627"/>
                  <a:gd name="connsiteX2" fmla="*/ 124191 w 618034"/>
                  <a:gd name="connsiteY2" fmla="*/ 64559 h 192627"/>
                  <a:gd name="connsiteX3" fmla="*/ 309681 w 618034"/>
                  <a:gd name="connsiteY3" fmla="*/ 137 h 192627"/>
                  <a:gd name="connsiteX4" fmla="*/ 442325 w 618034"/>
                  <a:gd name="connsiteY4" fmla="*/ 49320 h 192627"/>
                  <a:gd name="connsiteX5" fmla="*/ 613592 w 618034"/>
                  <a:gd name="connsiteY5" fmla="*/ 109622 h 192627"/>
                  <a:gd name="connsiteX6" fmla="*/ 309681 w 618034"/>
                  <a:gd name="connsiteY6" fmla="*/ 192437 h 192627"/>
                  <a:gd name="connsiteX7" fmla="*/ 148956 w 618034"/>
                  <a:gd name="connsiteY7" fmla="*/ 131235 h 192627"/>
                  <a:gd name="connsiteX8" fmla="*/ 13390 w 618034"/>
                  <a:gd name="connsiteY8" fmla="*/ 94382 h 192627"/>
                  <a:gd name="connsiteX0" fmla="*/ 13390 w 618034"/>
                  <a:gd name="connsiteY0" fmla="*/ 94382 h 192438"/>
                  <a:gd name="connsiteX1" fmla="*/ 17511 w 618034"/>
                  <a:gd name="connsiteY1" fmla="*/ 72180 h 192438"/>
                  <a:gd name="connsiteX2" fmla="*/ 124191 w 618034"/>
                  <a:gd name="connsiteY2" fmla="*/ 64559 h 192438"/>
                  <a:gd name="connsiteX3" fmla="*/ 309681 w 618034"/>
                  <a:gd name="connsiteY3" fmla="*/ 137 h 192438"/>
                  <a:gd name="connsiteX4" fmla="*/ 442325 w 618034"/>
                  <a:gd name="connsiteY4" fmla="*/ 49320 h 192438"/>
                  <a:gd name="connsiteX5" fmla="*/ 613592 w 618034"/>
                  <a:gd name="connsiteY5" fmla="*/ 109622 h 192438"/>
                  <a:gd name="connsiteX6" fmla="*/ 491854 w 618034"/>
                  <a:gd name="connsiteY6" fmla="*/ 129330 h 192438"/>
                  <a:gd name="connsiteX7" fmla="*/ 309681 w 618034"/>
                  <a:gd name="connsiteY7" fmla="*/ 192437 h 192438"/>
                  <a:gd name="connsiteX8" fmla="*/ 148956 w 618034"/>
                  <a:gd name="connsiteY8" fmla="*/ 131235 h 192438"/>
                  <a:gd name="connsiteX9" fmla="*/ 13390 w 618034"/>
                  <a:gd name="connsiteY9" fmla="*/ 94382 h 192438"/>
                  <a:gd name="connsiteX0" fmla="*/ 13390 w 618034"/>
                  <a:gd name="connsiteY0" fmla="*/ 104860 h 202916"/>
                  <a:gd name="connsiteX1" fmla="*/ 17511 w 618034"/>
                  <a:gd name="connsiteY1" fmla="*/ 82658 h 202916"/>
                  <a:gd name="connsiteX2" fmla="*/ 124191 w 618034"/>
                  <a:gd name="connsiteY2" fmla="*/ 75037 h 202916"/>
                  <a:gd name="connsiteX3" fmla="*/ 302552 w 618034"/>
                  <a:gd name="connsiteY3" fmla="*/ 105 h 202916"/>
                  <a:gd name="connsiteX4" fmla="*/ 442325 w 618034"/>
                  <a:gd name="connsiteY4" fmla="*/ 59798 h 202916"/>
                  <a:gd name="connsiteX5" fmla="*/ 613592 w 618034"/>
                  <a:gd name="connsiteY5" fmla="*/ 120100 h 202916"/>
                  <a:gd name="connsiteX6" fmla="*/ 491854 w 618034"/>
                  <a:gd name="connsiteY6" fmla="*/ 139808 h 202916"/>
                  <a:gd name="connsiteX7" fmla="*/ 309681 w 618034"/>
                  <a:gd name="connsiteY7" fmla="*/ 202915 h 202916"/>
                  <a:gd name="connsiteX8" fmla="*/ 148956 w 618034"/>
                  <a:gd name="connsiteY8" fmla="*/ 141713 h 202916"/>
                  <a:gd name="connsiteX9" fmla="*/ 13390 w 618034"/>
                  <a:gd name="connsiteY9" fmla="*/ 104860 h 202916"/>
                  <a:gd name="connsiteX0" fmla="*/ 13390 w 618193"/>
                  <a:gd name="connsiteY0" fmla="*/ 105293 h 203349"/>
                  <a:gd name="connsiteX1" fmla="*/ 17511 w 618193"/>
                  <a:gd name="connsiteY1" fmla="*/ 83091 h 203349"/>
                  <a:gd name="connsiteX2" fmla="*/ 124191 w 618193"/>
                  <a:gd name="connsiteY2" fmla="*/ 75470 h 203349"/>
                  <a:gd name="connsiteX3" fmla="*/ 302552 w 618193"/>
                  <a:gd name="connsiteY3" fmla="*/ 538 h 203349"/>
                  <a:gd name="connsiteX4" fmla="*/ 448123 w 618193"/>
                  <a:gd name="connsiteY4" fmla="*/ 45249 h 203349"/>
                  <a:gd name="connsiteX5" fmla="*/ 613592 w 618193"/>
                  <a:gd name="connsiteY5" fmla="*/ 120533 h 203349"/>
                  <a:gd name="connsiteX6" fmla="*/ 491854 w 618193"/>
                  <a:gd name="connsiteY6" fmla="*/ 140241 h 203349"/>
                  <a:gd name="connsiteX7" fmla="*/ 309681 w 618193"/>
                  <a:gd name="connsiteY7" fmla="*/ 203348 h 203349"/>
                  <a:gd name="connsiteX8" fmla="*/ 148956 w 618193"/>
                  <a:gd name="connsiteY8" fmla="*/ 142146 h 203349"/>
                  <a:gd name="connsiteX9" fmla="*/ 13390 w 618193"/>
                  <a:gd name="connsiteY9" fmla="*/ 105293 h 203349"/>
                  <a:gd name="connsiteX0" fmla="*/ 13390 w 618134"/>
                  <a:gd name="connsiteY0" fmla="*/ 105293 h 203349"/>
                  <a:gd name="connsiteX1" fmla="*/ 17511 w 618134"/>
                  <a:gd name="connsiteY1" fmla="*/ 83091 h 203349"/>
                  <a:gd name="connsiteX2" fmla="*/ 124191 w 618134"/>
                  <a:gd name="connsiteY2" fmla="*/ 75470 h 203349"/>
                  <a:gd name="connsiteX3" fmla="*/ 302552 w 618134"/>
                  <a:gd name="connsiteY3" fmla="*/ 538 h 203349"/>
                  <a:gd name="connsiteX4" fmla="*/ 448123 w 618134"/>
                  <a:gd name="connsiteY4" fmla="*/ 45249 h 203349"/>
                  <a:gd name="connsiteX5" fmla="*/ 613592 w 618134"/>
                  <a:gd name="connsiteY5" fmla="*/ 120533 h 203349"/>
                  <a:gd name="connsiteX6" fmla="*/ 491854 w 618134"/>
                  <a:gd name="connsiteY6" fmla="*/ 140241 h 203349"/>
                  <a:gd name="connsiteX7" fmla="*/ 309681 w 618134"/>
                  <a:gd name="connsiteY7" fmla="*/ 203348 h 203349"/>
                  <a:gd name="connsiteX8" fmla="*/ 148956 w 618134"/>
                  <a:gd name="connsiteY8" fmla="*/ 142146 h 203349"/>
                  <a:gd name="connsiteX9" fmla="*/ 13390 w 618134"/>
                  <a:gd name="connsiteY9" fmla="*/ 105293 h 2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134" h="203349">
                    <a:moveTo>
                      <a:pt x="13390" y="105293"/>
                    </a:moveTo>
                    <a:cubicBezTo>
                      <a:pt x="-8518" y="95450"/>
                      <a:pt x="-956" y="88061"/>
                      <a:pt x="17511" y="83091"/>
                    </a:cubicBezTo>
                    <a:cubicBezTo>
                      <a:pt x="35978" y="78121"/>
                      <a:pt x="76684" y="89229"/>
                      <a:pt x="124191" y="75470"/>
                    </a:cubicBezTo>
                    <a:cubicBezTo>
                      <a:pt x="171698" y="61711"/>
                      <a:pt x="248563" y="5575"/>
                      <a:pt x="302552" y="538"/>
                    </a:cubicBezTo>
                    <a:cubicBezTo>
                      <a:pt x="356541" y="-4499"/>
                      <a:pt x="397471" y="27002"/>
                      <a:pt x="448123" y="45249"/>
                    </a:cubicBezTo>
                    <a:cubicBezTo>
                      <a:pt x="506124" y="57669"/>
                      <a:pt x="644907" y="95093"/>
                      <a:pt x="613592" y="120533"/>
                    </a:cubicBezTo>
                    <a:cubicBezTo>
                      <a:pt x="623434" y="137361"/>
                      <a:pt x="542506" y="126439"/>
                      <a:pt x="491854" y="140241"/>
                    </a:cubicBezTo>
                    <a:cubicBezTo>
                      <a:pt x="441202" y="154043"/>
                      <a:pt x="366831" y="203031"/>
                      <a:pt x="309681" y="203348"/>
                    </a:cubicBezTo>
                    <a:cubicBezTo>
                      <a:pt x="252531" y="203665"/>
                      <a:pt x="198338" y="158488"/>
                      <a:pt x="148956" y="142146"/>
                    </a:cubicBezTo>
                    <a:cubicBezTo>
                      <a:pt x="99574" y="125804"/>
                      <a:pt x="35298" y="115136"/>
                      <a:pt x="13390" y="105293"/>
                    </a:cubicBezTo>
                    <a:close/>
                  </a:path>
                </a:pathLst>
              </a:custGeom>
              <a:gradFill flip="none" rotWithShape="1">
                <a:gsLst>
                  <a:gs pos="10000">
                    <a:srgbClr val="FFEAD5"/>
                  </a:gs>
                  <a:gs pos="100000">
                    <a:srgbClr val="960000"/>
                  </a:gs>
                </a:gsLst>
                <a:path path="rect">
                  <a:fillToRect l="50000" t="50000" r="50000" b="50000"/>
                </a:path>
                <a:tileRect/>
              </a:gradFill>
              <a:ln w="6350" cap="flat" cmpd="sng" algn="ctr">
                <a:solidFill>
                  <a:srgbClr val="AF373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6350">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2126" name="Oval 2125">
                <a:extLst>
                  <a:ext uri="{FF2B5EF4-FFF2-40B4-BE49-F238E27FC236}">
                    <a16:creationId xmlns:a16="http://schemas.microsoft.com/office/drawing/2014/main" id="{B020C2AF-93FD-021B-B535-CD05751D012E}"/>
                  </a:ext>
                </a:extLst>
              </p:cNvPr>
              <p:cNvSpPr/>
              <p:nvPr/>
            </p:nvSpPr>
            <p:spPr>
              <a:xfrm rot="5460000">
                <a:off x="10148129" y="4485108"/>
                <a:ext cx="58211" cy="66822"/>
              </a:xfrm>
              <a:prstGeom prst="ellipse">
                <a:avLst/>
              </a:prstGeom>
              <a:gradFill flip="none" rotWithShape="1">
                <a:gsLst>
                  <a:gs pos="14000">
                    <a:srgbClr val="FFBDBD"/>
                  </a:gs>
                  <a:gs pos="55000">
                    <a:srgbClr val="8E0000"/>
                  </a:gs>
                  <a:gs pos="100000">
                    <a:srgbClr val="760000"/>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127" name="Oval 42">
                <a:extLst>
                  <a:ext uri="{FF2B5EF4-FFF2-40B4-BE49-F238E27FC236}">
                    <a16:creationId xmlns:a16="http://schemas.microsoft.com/office/drawing/2014/main" id="{4AF4FFEC-64A1-8587-F2B6-E3385AB21E0F}"/>
                  </a:ext>
                </a:extLst>
              </p:cNvPr>
              <p:cNvSpPr/>
              <p:nvPr/>
            </p:nvSpPr>
            <p:spPr>
              <a:xfrm rot="5296810">
                <a:off x="10279735" y="4515664"/>
                <a:ext cx="388196" cy="147742"/>
              </a:xfrm>
              <a:custGeom>
                <a:avLst/>
                <a:gdLst>
                  <a:gd name="connsiteX0" fmla="*/ 0 w 276351"/>
                  <a:gd name="connsiteY0" fmla="*/ 96150 h 192300"/>
                  <a:gd name="connsiteX1" fmla="*/ 138176 w 276351"/>
                  <a:gd name="connsiteY1" fmla="*/ 0 h 192300"/>
                  <a:gd name="connsiteX2" fmla="*/ 276352 w 276351"/>
                  <a:gd name="connsiteY2" fmla="*/ 96150 h 192300"/>
                  <a:gd name="connsiteX3" fmla="*/ 138176 w 276351"/>
                  <a:gd name="connsiteY3" fmla="*/ 192300 h 192300"/>
                  <a:gd name="connsiteX4" fmla="*/ 0 w 276351"/>
                  <a:gd name="connsiteY4" fmla="*/ 96150 h 192300"/>
                  <a:gd name="connsiteX0" fmla="*/ 0 w 434467"/>
                  <a:gd name="connsiteY0" fmla="*/ 94246 h 192302"/>
                  <a:gd name="connsiteX1" fmla="*/ 296291 w 434467"/>
                  <a:gd name="connsiteY1" fmla="*/ 1 h 192302"/>
                  <a:gd name="connsiteX2" fmla="*/ 434467 w 434467"/>
                  <a:gd name="connsiteY2" fmla="*/ 96151 h 192302"/>
                  <a:gd name="connsiteX3" fmla="*/ 296291 w 434467"/>
                  <a:gd name="connsiteY3" fmla="*/ 192301 h 192302"/>
                  <a:gd name="connsiteX4" fmla="*/ 0 w 434467"/>
                  <a:gd name="connsiteY4" fmla="*/ 94246 h 192302"/>
                  <a:gd name="connsiteX0" fmla="*/ 6194 w 440661"/>
                  <a:gd name="connsiteY0" fmla="*/ 94607 h 192663"/>
                  <a:gd name="connsiteX1" fmla="*/ 116995 w 440661"/>
                  <a:gd name="connsiteY1" fmla="*/ 64784 h 192663"/>
                  <a:gd name="connsiteX2" fmla="*/ 302485 w 440661"/>
                  <a:gd name="connsiteY2" fmla="*/ 362 h 192663"/>
                  <a:gd name="connsiteX3" fmla="*/ 440661 w 440661"/>
                  <a:gd name="connsiteY3" fmla="*/ 96512 h 192663"/>
                  <a:gd name="connsiteX4" fmla="*/ 302485 w 440661"/>
                  <a:gd name="connsiteY4" fmla="*/ 192662 h 192663"/>
                  <a:gd name="connsiteX5" fmla="*/ 6194 w 440661"/>
                  <a:gd name="connsiteY5" fmla="*/ 94607 h 192663"/>
                  <a:gd name="connsiteX0" fmla="*/ 186 w 434653"/>
                  <a:gd name="connsiteY0" fmla="*/ 94607 h 193125"/>
                  <a:gd name="connsiteX1" fmla="*/ 110987 w 434653"/>
                  <a:gd name="connsiteY1" fmla="*/ 64784 h 193125"/>
                  <a:gd name="connsiteX2" fmla="*/ 296477 w 434653"/>
                  <a:gd name="connsiteY2" fmla="*/ 362 h 193125"/>
                  <a:gd name="connsiteX3" fmla="*/ 434653 w 434653"/>
                  <a:gd name="connsiteY3" fmla="*/ 96512 h 193125"/>
                  <a:gd name="connsiteX4" fmla="*/ 296477 w 434653"/>
                  <a:gd name="connsiteY4" fmla="*/ 192662 h 193125"/>
                  <a:gd name="connsiteX5" fmla="*/ 135752 w 434653"/>
                  <a:gd name="connsiteY5" fmla="*/ 131460 h 193125"/>
                  <a:gd name="connsiteX6" fmla="*/ 186 w 434653"/>
                  <a:gd name="connsiteY6" fmla="*/ 94607 h 193125"/>
                  <a:gd name="connsiteX0" fmla="*/ 13390 w 447857"/>
                  <a:gd name="connsiteY0" fmla="*/ 94596 h 193114"/>
                  <a:gd name="connsiteX1" fmla="*/ 17511 w 447857"/>
                  <a:gd name="connsiteY1" fmla="*/ 72394 h 193114"/>
                  <a:gd name="connsiteX2" fmla="*/ 124191 w 447857"/>
                  <a:gd name="connsiteY2" fmla="*/ 64773 h 193114"/>
                  <a:gd name="connsiteX3" fmla="*/ 309681 w 447857"/>
                  <a:gd name="connsiteY3" fmla="*/ 351 h 193114"/>
                  <a:gd name="connsiteX4" fmla="*/ 447857 w 447857"/>
                  <a:gd name="connsiteY4" fmla="*/ 96501 h 193114"/>
                  <a:gd name="connsiteX5" fmla="*/ 309681 w 447857"/>
                  <a:gd name="connsiteY5" fmla="*/ 192651 h 193114"/>
                  <a:gd name="connsiteX6" fmla="*/ 148956 w 447857"/>
                  <a:gd name="connsiteY6" fmla="*/ 131449 h 193114"/>
                  <a:gd name="connsiteX7" fmla="*/ 13390 w 447857"/>
                  <a:gd name="connsiteY7" fmla="*/ 94596 h 193114"/>
                  <a:gd name="connsiteX0" fmla="*/ 13390 w 613592"/>
                  <a:gd name="connsiteY0" fmla="*/ 94909 h 193154"/>
                  <a:gd name="connsiteX1" fmla="*/ 17511 w 613592"/>
                  <a:gd name="connsiteY1" fmla="*/ 72707 h 193154"/>
                  <a:gd name="connsiteX2" fmla="*/ 124191 w 613592"/>
                  <a:gd name="connsiteY2" fmla="*/ 65086 h 193154"/>
                  <a:gd name="connsiteX3" fmla="*/ 309681 w 613592"/>
                  <a:gd name="connsiteY3" fmla="*/ 664 h 193154"/>
                  <a:gd name="connsiteX4" fmla="*/ 613592 w 613592"/>
                  <a:gd name="connsiteY4" fmla="*/ 110149 h 193154"/>
                  <a:gd name="connsiteX5" fmla="*/ 309681 w 613592"/>
                  <a:gd name="connsiteY5" fmla="*/ 192964 h 193154"/>
                  <a:gd name="connsiteX6" fmla="*/ 148956 w 613592"/>
                  <a:gd name="connsiteY6" fmla="*/ 131762 h 193154"/>
                  <a:gd name="connsiteX7" fmla="*/ 13390 w 613592"/>
                  <a:gd name="connsiteY7" fmla="*/ 94909 h 193154"/>
                  <a:gd name="connsiteX0" fmla="*/ 13390 w 617803"/>
                  <a:gd name="connsiteY0" fmla="*/ 94382 h 192627"/>
                  <a:gd name="connsiteX1" fmla="*/ 17511 w 617803"/>
                  <a:gd name="connsiteY1" fmla="*/ 72180 h 192627"/>
                  <a:gd name="connsiteX2" fmla="*/ 124191 w 617803"/>
                  <a:gd name="connsiteY2" fmla="*/ 64559 h 192627"/>
                  <a:gd name="connsiteX3" fmla="*/ 309681 w 617803"/>
                  <a:gd name="connsiteY3" fmla="*/ 137 h 192627"/>
                  <a:gd name="connsiteX4" fmla="*/ 442325 w 617803"/>
                  <a:gd name="connsiteY4" fmla="*/ 49320 h 192627"/>
                  <a:gd name="connsiteX5" fmla="*/ 613592 w 617803"/>
                  <a:gd name="connsiteY5" fmla="*/ 109622 h 192627"/>
                  <a:gd name="connsiteX6" fmla="*/ 309681 w 617803"/>
                  <a:gd name="connsiteY6" fmla="*/ 192437 h 192627"/>
                  <a:gd name="connsiteX7" fmla="*/ 148956 w 617803"/>
                  <a:gd name="connsiteY7" fmla="*/ 131235 h 192627"/>
                  <a:gd name="connsiteX8" fmla="*/ 13390 w 617803"/>
                  <a:gd name="connsiteY8" fmla="*/ 94382 h 192627"/>
                  <a:gd name="connsiteX0" fmla="*/ 13390 w 618034"/>
                  <a:gd name="connsiteY0" fmla="*/ 94382 h 192627"/>
                  <a:gd name="connsiteX1" fmla="*/ 17511 w 618034"/>
                  <a:gd name="connsiteY1" fmla="*/ 72180 h 192627"/>
                  <a:gd name="connsiteX2" fmla="*/ 124191 w 618034"/>
                  <a:gd name="connsiteY2" fmla="*/ 64559 h 192627"/>
                  <a:gd name="connsiteX3" fmla="*/ 309681 w 618034"/>
                  <a:gd name="connsiteY3" fmla="*/ 137 h 192627"/>
                  <a:gd name="connsiteX4" fmla="*/ 442325 w 618034"/>
                  <a:gd name="connsiteY4" fmla="*/ 49320 h 192627"/>
                  <a:gd name="connsiteX5" fmla="*/ 613592 w 618034"/>
                  <a:gd name="connsiteY5" fmla="*/ 109622 h 192627"/>
                  <a:gd name="connsiteX6" fmla="*/ 309681 w 618034"/>
                  <a:gd name="connsiteY6" fmla="*/ 192437 h 192627"/>
                  <a:gd name="connsiteX7" fmla="*/ 148956 w 618034"/>
                  <a:gd name="connsiteY7" fmla="*/ 131235 h 192627"/>
                  <a:gd name="connsiteX8" fmla="*/ 13390 w 618034"/>
                  <a:gd name="connsiteY8" fmla="*/ 94382 h 192627"/>
                  <a:gd name="connsiteX0" fmla="*/ 13390 w 618034"/>
                  <a:gd name="connsiteY0" fmla="*/ 94382 h 192438"/>
                  <a:gd name="connsiteX1" fmla="*/ 17511 w 618034"/>
                  <a:gd name="connsiteY1" fmla="*/ 72180 h 192438"/>
                  <a:gd name="connsiteX2" fmla="*/ 124191 w 618034"/>
                  <a:gd name="connsiteY2" fmla="*/ 64559 h 192438"/>
                  <a:gd name="connsiteX3" fmla="*/ 309681 w 618034"/>
                  <a:gd name="connsiteY3" fmla="*/ 137 h 192438"/>
                  <a:gd name="connsiteX4" fmla="*/ 442325 w 618034"/>
                  <a:gd name="connsiteY4" fmla="*/ 49320 h 192438"/>
                  <a:gd name="connsiteX5" fmla="*/ 613592 w 618034"/>
                  <a:gd name="connsiteY5" fmla="*/ 109622 h 192438"/>
                  <a:gd name="connsiteX6" fmla="*/ 491854 w 618034"/>
                  <a:gd name="connsiteY6" fmla="*/ 129330 h 192438"/>
                  <a:gd name="connsiteX7" fmla="*/ 309681 w 618034"/>
                  <a:gd name="connsiteY7" fmla="*/ 192437 h 192438"/>
                  <a:gd name="connsiteX8" fmla="*/ 148956 w 618034"/>
                  <a:gd name="connsiteY8" fmla="*/ 131235 h 192438"/>
                  <a:gd name="connsiteX9" fmla="*/ 13390 w 618034"/>
                  <a:gd name="connsiteY9" fmla="*/ 94382 h 192438"/>
                  <a:gd name="connsiteX0" fmla="*/ 13390 w 618034"/>
                  <a:gd name="connsiteY0" fmla="*/ 104860 h 202916"/>
                  <a:gd name="connsiteX1" fmla="*/ 17511 w 618034"/>
                  <a:gd name="connsiteY1" fmla="*/ 82658 h 202916"/>
                  <a:gd name="connsiteX2" fmla="*/ 124191 w 618034"/>
                  <a:gd name="connsiteY2" fmla="*/ 75037 h 202916"/>
                  <a:gd name="connsiteX3" fmla="*/ 302552 w 618034"/>
                  <a:gd name="connsiteY3" fmla="*/ 105 h 202916"/>
                  <a:gd name="connsiteX4" fmla="*/ 442325 w 618034"/>
                  <a:gd name="connsiteY4" fmla="*/ 59798 h 202916"/>
                  <a:gd name="connsiteX5" fmla="*/ 613592 w 618034"/>
                  <a:gd name="connsiteY5" fmla="*/ 120100 h 202916"/>
                  <a:gd name="connsiteX6" fmla="*/ 491854 w 618034"/>
                  <a:gd name="connsiteY6" fmla="*/ 139808 h 202916"/>
                  <a:gd name="connsiteX7" fmla="*/ 309681 w 618034"/>
                  <a:gd name="connsiteY7" fmla="*/ 202915 h 202916"/>
                  <a:gd name="connsiteX8" fmla="*/ 148956 w 618034"/>
                  <a:gd name="connsiteY8" fmla="*/ 141713 h 202916"/>
                  <a:gd name="connsiteX9" fmla="*/ 13390 w 618034"/>
                  <a:gd name="connsiteY9" fmla="*/ 104860 h 202916"/>
                  <a:gd name="connsiteX0" fmla="*/ 13390 w 618193"/>
                  <a:gd name="connsiteY0" fmla="*/ 105293 h 203349"/>
                  <a:gd name="connsiteX1" fmla="*/ 17511 w 618193"/>
                  <a:gd name="connsiteY1" fmla="*/ 83091 h 203349"/>
                  <a:gd name="connsiteX2" fmla="*/ 124191 w 618193"/>
                  <a:gd name="connsiteY2" fmla="*/ 75470 h 203349"/>
                  <a:gd name="connsiteX3" fmla="*/ 302552 w 618193"/>
                  <a:gd name="connsiteY3" fmla="*/ 538 h 203349"/>
                  <a:gd name="connsiteX4" fmla="*/ 448123 w 618193"/>
                  <a:gd name="connsiteY4" fmla="*/ 45249 h 203349"/>
                  <a:gd name="connsiteX5" fmla="*/ 613592 w 618193"/>
                  <a:gd name="connsiteY5" fmla="*/ 120533 h 203349"/>
                  <a:gd name="connsiteX6" fmla="*/ 491854 w 618193"/>
                  <a:gd name="connsiteY6" fmla="*/ 140241 h 203349"/>
                  <a:gd name="connsiteX7" fmla="*/ 309681 w 618193"/>
                  <a:gd name="connsiteY7" fmla="*/ 203348 h 203349"/>
                  <a:gd name="connsiteX8" fmla="*/ 148956 w 618193"/>
                  <a:gd name="connsiteY8" fmla="*/ 142146 h 203349"/>
                  <a:gd name="connsiteX9" fmla="*/ 13390 w 618193"/>
                  <a:gd name="connsiteY9" fmla="*/ 105293 h 203349"/>
                  <a:gd name="connsiteX0" fmla="*/ 13390 w 618134"/>
                  <a:gd name="connsiteY0" fmla="*/ 105293 h 203349"/>
                  <a:gd name="connsiteX1" fmla="*/ 17511 w 618134"/>
                  <a:gd name="connsiteY1" fmla="*/ 83091 h 203349"/>
                  <a:gd name="connsiteX2" fmla="*/ 124191 w 618134"/>
                  <a:gd name="connsiteY2" fmla="*/ 75470 h 203349"/>
                  <a:gd name="connsiteX3" fmla="*/ 302552 w 618134"/>
                  <a:gd name="connsiteY3" fmla="*/ 538 h 203349"/>
                  <a:gd name="connsiteX4" fmla="*/ 448123 w 618134"/>
                  <a:gd name="connsiteY4" fmla="*/ 45249 h 203349"/>
                  <a:gd name="connsiteX5" fmla="*/ 613592 w 618134"/>
                  <a:gd name="connsiteY5" fmla="*/ 120533 h 203349"/>
                  <a:gd name="connsiteX6" fmla="*/ 491854 w 618134"/>
                  <a:gd name="connsiteY6" fmla="*/ 140241 h 203349"/>
                  <a:gd name="connsiteX7" fmla="*/ 309681 w 618134"/>
                  <a:gd name="connsiteY7" fmla="*/ 203348 h 203349"/>
                  <a:gd name="connsiteX8" fmla="*/ 148956 w 618134"/>
                  <a:gd name="connsiteY8" fmla="*/ 142146 h 203349"/>
                  <a:gd name="connsiteX9" fmla="*/ 13390 w 618134"/>
                  <a:gd name="connsiteY9" fmla="*/ 105293 h 2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134" h="203349">
                    <a:moveTo>
                      <a:pt x="13390" y="105293"/>
                    </a:moveTo>
                    <a:cubicBezTo>
                      <a:pt x="-8518" y="95450"/>
                      <a:pt x="-956" y="88061"/>
                      <a:pt x="17511" y="83091"/>
                    </a:cubicBezTo>
                    <a:cubicBezTo>
                      <a:pt x="35978" y="78121"/>
                      <a:pt x="76684" y="89229"/>
                      <a:pt x="124191" y="75470"/>
                    </a:cubicBezTo>
                    <a:cubicBezTo>
                      <a:pt x="171698" y="61711"/>
                      <a:pt x="248563" y="5575"/>
                      <a:pt x="302552" y="538"/>
                    </a:cubicBezTo>
                    <a:cubicBezTo>
                      <a:pt x="356541" y="-4499"/>
                      <a:pt x="397471" y="27002"/>
                      <a:pt x="448123" y="45249"/>
                    </a:cubicBezTo>
                    <a:cubicBezTo>
                      <a:pt x="506124" y="57669"/>
                      <a:pt x="644907" y="95093"/>
                      <a:pt x="613592" y="120533"/>
                    </a:cubicBezTo>
                    <a:cubicBezTo>
                      <a:pt x="623434" y="137361"/>
                      <a:pt x="542506" y="126439"/>
                      <a:pt x="491854" y="140241"/>
                    </a:cubicBezTo>
                    <a:cubicBezTo>
                      <a:pt x="441202" y="154043"/>
                      <a:pt x="366831" y="203031"/>
                      <a:pt x="309681" y="203348"/>
                    </a:cubicBezTo>
                    <a:cubicBezTo>
                      <a:pt x="252531" y="203665"/>
                      <a:pt x="198338" y="158488"/>
                      <a:pt x="148956" y="142146"/>
                    </a:cubicBezTo>
                    <a:cubicBezTo>
                      <a:pt x="99574" y="125804"/>
                      <a:pt x="35298" y="115136"/>
                      <a:pt x="13390" y="105293"/>
                    </a:cubicBezTo>
                    <a:close/>
                  </a:path>
                </a:pathLst>
              </a:custGeom>
              <a:gradFill flip="none" rotWithShape="1">
                <a:gsLst>
                  <a:gs pos="10000">
                    <a:srgbClr val="FFEAD5"/>
                  </a:gs>
                  <a:gs pos="100000">
                    <a:srgbClr val="960000"/>
                  </a:gs>
                </a:gsLst>
                <a:path path="rect">
                  <a:fillToRect l="50000" t="50000" r="50000" b="50000"/>
                </a:path>
                <a:tileRect/>
              </a:gradFill>
              <a:ln w="6350" cap="flat" cmpd="sng" algn="ctr">
                <a:solidFill>
                  <a:srgbClr val="AF373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6350">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2128" name="Oval 2127">
                <a:extLst>
                  <a:ext uri="{FF2B5EF4-FFF2-40B4-BE49-F238E27FC236}">
                    <a16:creationId xmlns:a16="http://schemas.microsoft.com/office/drawing/2014/main" id="{F9A4BDF7-53C4-48DC-2B7F-1A1845C9126D}"/>
                  </a:ext>
                </a:extLst>
              </p:cNvPr>
              <p:cNvSpPr/>
              <p:nvPr/>
            </p:nvSpPr>
            <p:spPr>
              <a:xfrm rot="5460000">
                <a:off x="10440449" y="4558181"/>
                <a:ext cx="58211" cy="66822"/>
              </a:xfrm>
              <a:prstGeom prst="ellipse">
                <a:avLst/>
              </a:prstGeom>
              <a:gradFill flip="none" rotWithShape="1">
                <a:gsLst>
                  <a:gs pos="14000">
                    <a:srgbClr val="FFBDBD"/>
                  </a:gs>
                  <a:gs pos="55000">
                    <a:srgbClr val="8E0000"/>
                  </a:gs>
                  <a:gs pos="100000">
                    <a:srgbClr val="760000"/>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129" name="Oval 42">
                <a:extLst>
                  <a:ext uri="{FF2B5EF4-FFF2-40B4-BE49-F238E27FC236}">
                    <a16:creationId xmlns:a16="http://schemas.microsoft.com/office/drawing/2014/main" id="{44E386BE-F46B-86F6-06A7-5C38938E970A}"/>
                  </a:ext>
                </a:extLst>
              </p:cNvPr>
              <p:cNvSpPr/>
              <p:nvPr/>
            </p:nvSpPr>
            <p:spPr>
              <a:xfrm rot="5296810">
                <a:off x="10132547" y="4857169"/>
                <a:ext cx="388196" cy="147742"/>
              </a:xfrm>
              <a:custGeom>
                <a:avLst/>
                <a:gdLst>
                  <a:gd name="connsiteX0" fmla="*/ 0 w 276351"/>
                  <a:gd name="connsiteY0" fmla="*/ 96150 h 192300"/>
                  <a:gd name="connsiteX1" fmla="*/ 138176 w 276351"/>
                  <a:gd name="connsiteY1" fmla="*/ 0 h 192300"/>
                  <a:gd name="connsiteX2" fmla="*/ 276352 w 276351"/>
                  <a:gd name="connsiteY2" fmla="*/ 96150 h 192300"/>
                  <a:gd name="connsiteX3" fmla="*/ 138176 w 276351"/>
                  <a:gd name="connsiteY3" fmla="*/ 192300 h 192300"/>
                  <a:gd name="connsiteX4" fmla="*/ 0 w 276351"/>
                  <a:gd name="connsiteY4" fmla="*/ 96150 h 192300"/>
                  <a:gd name="connsiteX0" fmla="*/ 0 w 434467"/>
                  <a:gd name="connsiteY0" fmla="*/ 94246 h 192302"/>
                  <a:gd name="connsiteX1" fmla="*/ 296291 w 434467"/>
                  <a:gd name="connsiteY1" fmla="*/ 1 h 192302"/>
                  <a:gd name="connsiteX2" fmla="*/ 434467 w 434467"/>
                  <a:gd name="connsiteY2" fmla="*/ 96151 h 192302"/>
                  <a:gd name="connsiteX3" fmla="*/ 296291 w 434467"/>
                  <a:gd name="connsiteY3" fmla="*/ 192301 h 192302"/>
                  <a:gd name="connsiteX4" fmla="*/ 0 w 434467"/>
                  <a:gd name="connsiteY4" fmla="*/ 94246 h 192302"/>
                  <a:gd name="connsiteX0" fmla="*/ 6194 w 440661"/>
                  <a:gd name="connsiteY0" fmla="*/ 94607 h 192663"/>
                  <a:gd name="connsiteX1" fmla="*/ 116995 w 440661"/>
                  <a:gd name="connsiteY1" fmla="*/ 64784 h 192663"/>
                  <a:gd name="connsiteX2" fmla="*/ 302485 w 440661"/>
                  <a:gd name="connsiteY2" fmla="*/ 362 h 192663"/>
                  <a:gd name="connsiteX3" fmla="*/ 440661 w 440661"/>
                  <a:gd name="connsiteY3" fmla="*/ 96512 h 192663"/>
                  <a:gd name="connsiteX4" fmla="*/ 302485 w 440661"/>
                  <a:gd name="connsiteY4" fmla="*/ 192662 h 192663"/>
                  <a:gd name="connsiteX5" fmla="*/ 6194 w 440661"/>
                  <a:gd name="connsiteY5" fmla="*/ 94607 h 192663"/>
                  <a:gd name="connsiteX0" fmla="*/ 186 w 434653"/>
                  <a:gd name="connsiteY0" fmla="*/ 94607 h 193125"/>
                  <a:gd name="connsiteX1" fmla="*/ 110987 w 434653"/>
                  <a:gd name="connsiteY1" fmla="*/ 64784 h 193125"/>
                  <a:gd name="connsiteX2" fmla="*/ 296477 w 434653"/>
                  <a:gd name="connsiteY2" fmla="*/ 362 h 193125"/>
                  <a:gd name="connsiteX3" fmla="*/ 434653 w 434653"/>
                  <a:gd name="connsiteY3" fmla="*/ 96512 h 193125"/>
                  <a:gd name="connsiteX4" fmla="*/ 296477 w 434653"/>
                  <a:gd name="connsiteY4" fmla="*/ 192662 h 193125"/>
                  <a:gd name="connsiteX5" fmla="*/ 135752 w 434653"/>
                  <a:gd name="connsiteY5" fmla="*/ 131460 h 193125"/>
                  <a:gd name="connsiteX6" fmla="*/ 186 w 434653"/>
                  <a:gd name="connsiteY6" fmla="*/ 94607 h 193125"/>
                  <a:gd name="connsiteX0" fmla="*/ 13390 w 447857"/>
                  <a:gd name="connsiteY0" fmla="*/ 94596 h 193114"/>
                  <a:gd name="connsiteX1" fmla="*/ 17511 w 447857"/>
                  <a:gd name="connsiteY1" fmla="*/ 72394 h 193114"/>
                  <a:gd name="connsiteX2" fmla="*/ 124191 w 447857"/>
                  <a:gd name="connsiteY2" fmla="*/ 64773 h 193114"/>
                  <a:gd name="connsiteX3" fmla="*/ 309681 w 447857"/>
                  <a:gd name="connsiteY3" fmla="*/ 351 h 193114"/>
                  <a:gd name="connsiteX4" fmla="*/ 447857 w 447857"/>
                  <a:gd name="connsiteY4" fmla="*/ 96501 h 193114"/>
                  <a:gd name="connsiteX5" fmla="*/ 309681 w 447857"/>
                  <a:gd name="connsiteY5" fmla="*/ 192651 h 193114"/>
                  <a:gd name="connsiteX6" fmla="*/ 148956 w 447857"/>
                  <a:gd name="connsiteY6" fmla="*/ 131449 h 193114"/>
                  <a:gd name="connsiteX7" fmla="*/ 13390 w 447857"/>
                  <a:gd name="connsiteY7" fmla="*/ 94596 h 193114"/>
                  <a:gd name="connsiteX0" fmla="*/ 13390 w 613592"/>
                  <a:gd name="connsiteY0" fmla="*/ 94909 h 193154"/>
                  <a:gd name="connsiteX1" fmla="*/ 17511 w 613592"/>
                  <a:gd name="connsiteY1" fmla="*/ 72707 h 193154"/>
                  <a:gd name="connsiteX2" fmla="*/ 124191 w 613592"/>
                  <a:gd name="connsiteY2" fmla="*/ 65086 h 193154"/>
                  <a:gd name="connsiteX3" fmla="*/ 309681 w 613592"/>
                  <a:gd name="connsiteY3" fmla="*/ 664 h 193154"/>
                  <a:gd name="connsiteX4" fmla="*/ 613592 w 613592"/>
                  <a:gd name="connsiteY4" fmla="*/ 110149 h 193154"/>
                  <a:gd name="connsiteX5" fmla="*/ 309681 w 613592"/>
                  <a:gd name="connsiteY5" fmla="*/ 192964 h 193154"/>
                  <a:gd name="connsiteX6" fmla="*/ 148956 w 613592"/>
                  <a:gd name="connsiteY6" fmla="*/ 131762 h 193154"/>
                  <a:gd name="connsiteX7" fmla="*/ 13390 w 613592"/>
                  <a:gd name="connsiteY7" fmla="*/ 94909 h 193154"/>
                  <a:gd name="connsiteX0" fmla="*/ 13390 w 617803"/>
                  <a:gd name="connsiteY0" fmla="*/ 94382 h 192627"/>
                  <a:gd name="connsiteX1" fmla="*/ 17511 w 617803"/>
                  <a:gd name="connsiteY1" fmla="*/ 72180 h 192627"/>
                  <a:gd name="connsiteX2" fmla="*/ 124191 w 617803"/>
                  <a:gd name="connsiteY2" fmla="*/ 64559 h 192627"/>
                  <a:gd name="connsiteX3" fmla="*/ 309681 w 617803"/>
                  <a:gd name="connsiteY3" fmla="*/ 137 h 192627"/>
                  <a:gd name="connsiteX4" fmla="*/ 442325 w 617803"/>
                  <a:gd name="connsiteY4" fmla="*/ 49320 h 192627"/>
                  <a:gd name="connsiteX5" fmla="*/ 613592 w 617803"/>
                  <a:gd name="connsiteY5" fmla="*/ 109622 h 192627"/>
                  <a:gd name="connsiteX6" fmla="*/ 309681 w 617803"/>
                  <a:gd name="connsiteY6" fmla="*/ 192437 h 192627"/>
                  <a:gd name="connsiteX7" fmla="*/ 148956 w 617803"/>
                  <a:gd name="connsiteY7" fmla="*/ 131235 h 192627"/>
                  <a:gd name="connsiteX8" fmla="*/ 13390 w 617803"/>
                  <a:gd name="connsiteY8" fmla="*/ 94382 h 192627"/>
                  <a:gd name="connsiteX0" fmla="*/ 13390 w 618034"/>
                  <a:gd name="connsiteY0" fmla="*/ 94382 h 192627"/>
                  <a:gd name="connsiteX1" fmla="*/ 17511 w 618034"/>
                  <a:gd name="connsiteY1" fmla="*/ 72180 h 192627"/>
                  <a:gd name="connsiteX2" fmla="*/ 124191 w 618034"/>
                  <a:gd name="connsiteY2" fmla="*/ 64559 h 192627"/>
                  <a:gd name="connsiteX3" fmla="*/ 309681 w 618034"/>
                  <a:gd name="connsiteY3" fmla="*/ 137 h 192627"/>
                  <a:gd name="connsiteX4" fmla="*/ 442325 w 618034"/>
                  <a:gd name="connsiteY4" fmla="*/ 49320 h 192627"/>
                  <a:gd name="connsiteX5" fmla="*/ 613592 w 618034"/>
                  <a:gd name="connsiteY5" fmla="*/ 109622 h 192627"/>
                  <a:gd name="connsiteX6" fmla="*/ 309681 w 618034"/>
                  <a:gd name="connsiteY6" fmla="*/ 192437 h 192627"/>
                  <a:gd name="connsiteX7" fmla="*/ 148956 w 618034"/>
                  <a:gd name="connsiteY7" fmla="*/ 131235 h 192627"/>
                  <a:gd name="connsiteX8" fmla="*/ 13390 w 618034"/>
                  <a:gd name="connsiteY8" fmla="*/ 94382 h 192627"/>
                  <a:gd name="connsiteX0" fmla="*/ 13390 w 618034"/>
                  <a:gd name="connsiteY0" fmla="*/ 94382 h 192438"/>
                  <a:gd name="connsiteX1" fmla="*/ 17511 w 618034"/>
                  <a:gd name="connsiteY1" fmla="*/ 72180 h 192438"/>
                  <a:gd name="connsiteX2" fmla="*/ 124191 w 618034"/>
                  <a:gd name="connsiteY2" fmla="*/ 64559 h 192438"/>
                  <a:gd name="connsiteX3" fmla="*/ 309681 w 618034"/>
                  <a:gd name="connsiteY3" fmla="*/ 137 h 192438"/>
                  <a:gd name="connsiteX4" fmla="*/ 442325 w 618034"/>
                  <a:gd name="connsiteY4" fmla="*/ 49320 h 192438"/>
                  <a:gd name="connsiteX5" fmla="*/ 613592 w 618034"/>
                  <a:gd name="connsiteY5" fmla="*/ 109622 h 192438"/>
                  <a:gd name="connsiteX6" fmla="*/ 491854 w 618034"/>
                  <a:gd name="connsiteY6" fmla="*/ 129330 h 192438"/>
                  <a:gd name="connsiteX7" fmla="*/ 309681 w 618034"/>
                  <a:gd name="connsiteY7" fmla="*/ 192437 h 192438"/>
                  <a:gd name="connsiteX8" fmla="*/ 148956 w 618034"/>
                  <a:gd name="connsiteY8" fmla="*/ 131235 h 192438"/>
                  <a:gd name="connsiteX9" fmla="*/ 13390 w 618034"/>
                  <a:gd name="connsiteY9" fmla="*/ 94382 h 192438"/>
                  <a:gd name="connsiteX0" fmla="*/ 13390 w 618034"/>
                  <a:gd name="connsiteY0" fmla="*/ 104860 h 202916"/>
                  <a:gd name="connsiteX1" fmla="*/ 17511 w 618034"/>
                  <a:gd name="connsiteY1" fmla="*/ 82658 h 202916"/>
                  <a:gd name="connsiteX2" fmla="*/ 124191 w 618034"/>
                  <a:gd name="connsiteY2" fmla="*/ 75037 h 202916"/>
                  <a:gd name="connsiteX3" fmla="*/ 302552 w 618034"/>
                  <a:gd name="connsiteY3" fmla="*/ 105 h 202916"/>
                  <a:gd name="connsiteX4" fmla="*/ 442325 w 618034"/>
                  <a:gd name="connsiteY4" fmla="*/ 59798 h 202916"/>
                  <a:gd name="connsiteX5" fmla="*/ 613592 w 618034"/>
                  <a:gd name="connsiteY5" fmla="*/ 120100 h 202916"/>
                  <a:gd name="connsiteX6" fmla="*/ 491854 w 618034"/>
                  <a:gd name="connsiteY6" fmla="*/ 139808 h 202916"/>
                  <a:gd name="connsiteX7" fmla="*/ 309681 w 618034"/>
                  <a:gd name="connsiteY7" fmla="*/ 202915 h 202916"/>
                  <a:gd name="connsiteX8" fmla="*/ 148956 w 618034"/>
                  <a:gd name="connsiteY8" fmla="*/ 141713 h 202916"/>
                  <a:gd name="connsiteX9" fmla="*/ 13390 w 618034"/>
                  <a:gd name="connsiteY9" fmla="*/ 104860 h 202916"/>
                  <a:gd name="connsiteX0" fmla="*/ 13390 w 618193"/>
                  <a:gd name="connsiteY0" fmla="*/ 105293 h 203349"/>
                  <a:gd name="connsiteX1" fmla="*/ 17511 w 618193"/>
                  <a:gd name="connsiteY1" fmla="*/ 83091 h 203349"/>
                  <a:gd name="connsiteX2" fmla="*/ 124191 w 618193"/>
                  <a:gd name="connsiteY2" fmla="*/ 75470 h 203349"/>
                  <a:gd name="connsiteX3" fmla="*/ 302552 w 618193"/>
                  <a:gd name="connsiteY3" fmla="*/ 538 h 203349"/>
                  <a:gd name="connsiteX4" fmla="*/ 448123 w 618193"/>
                  <a:gd name="connsiteY4" fmla="*/ 45249 h 203349"/>
                  <a:gd name="connsiteX5" fmla="*/ 613592 w 618193"/>
                  <a:gd name="connsiteY5" fmla="*/ 120533 h 203349"/>
                  <a:gd name="connsiteX6" fmla="*/ 491854 w 618193"/>
                  <a:gd name="connsiteY6" fmla="*/ 140241 h 203349"/>
                  <a:gd name="connsiteX7" fmla="*/ 309681 w 618193"/>
                  <a:gd name="connsiteY7" fmla="*/ 203348 h 203349"/>
                  <a:gd name="connsiteX8" fmla="*/ 148956 w 618193"/>
                  <a:gd name="connsiteY8" fmla="*/ 142146 h 203349"/>
                  <a:gd name="connsiteX9" fmla="*/ 13390 w 618193"/>
                  <a:gd name="connsiteY9" fmla="*/ 105293 h 203349"/>
                  <a:gd name="connsiteX0" fmla="*/ 13390 w 618134"/>
                  <a:gd name="connsiteY0" fmla="*/ 105293 h 203349"/>
                  <a:gd name="connsiteX1" fmla="*/ 17511 w 618134"/>
                  <a:gd name="connsiteY1" fmla="*/ 83091 h 203349"/>
                  <a:gd name="connsiteX2" fmla="*/ 124191 w 618134"/>
                  <a:gd name="connsiteY2" fmla="*/ 75470 h 203349"/>
                  <a:gd name="connsiteX3" fmla="*/ 302552 w 618134"/>
                  <a:gd name="connsiteY3" fmla="*/ 538 h 203349"/>
                  <a:gd name="connsiteX4" fmla="*/ 448123 w 618134"/>
                  <a:gd name="connsiteY4" fmla="*/ 45249 h 203349"/>
                  <a:gd name="connsiteX5" fmla="*/ 613592 w 618134"/>
                  <a:gd name="connsiteY5" fmla="*/ 120533 h 203349"/>
                  <a:gd name="connsiteX6" fmla="*/ 491854 w 618134"/>
                  <a:gd name="connsiteY6" fmla="*/ 140241 h 203349"/>
                  <a:gd name="connsiteX7" fmla="*/ 309681 w 618134"/>
                  <a:gd name="connsiteY7" fmla="*/ 203348 h 203349"/>
                  <a:gd name="connsiteX8" fmla="*/ 148956 w 618134"/>
                  <a:gd name="connsiteY8" fmla="*/ 142146 h 203349"/>
                  <a:gd name="connsiteX9" fmla="*/ 13390 w 618134"/>
                  <a:gd name="connsiteY9" fmla="*/ 105293 h 2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134" h="203349">
                    <a:moveTo>
                      <a:pt x="13390" y="105293"/>
                    </a:moveTo>
                    <a:cubicBezTo>
                      <a:pt x="-8518" y="95450"/>
                      <a:pt x="-956" y="88061"/>
                      <a:pt x="17511" y="83091"/>
                    </a:cubicBezTo>
                    <a:cubicBezTo>
                      <a:pt x="35978" y="78121"/>
                      <a:pt x="76684" y="89229"/>
                      <a:pt x="124191" y="75470"/>
                    </a:cubicBezTo>
                    <a:cubicBezTo>
                      <a:pt x="171698" y="61711"/>
                      <a:pt x="248563" y="5575"/>
                      <a:pt x="302552" y="538"/>
                    </a:cubicBezTo>
                    <a:cubicBezTo>
                      <a:pt x="356541" y="-4499"/>
                      <a:pt x="397471" y="27002"/>
                      <a:pt x="448123" y="45249"/>
                    </a:cubicBezTo>
                    <a:cubicBezTo>
                      <a:pt x="506124" y="57669"/>
                      <a:pt x="644907" y="95093"/>
                      <a:pt x="613592" y="120533"/>
                    </a:cubicBezTo>
                    <a:cubicBezTo>
                      <a:pt x="623434" y="137361"/>
                      <a:pt x="542506" y="126439"/>
                      <a:pt x="491854" y="140241"/>
                    </a:cubicBezTo>
                    <a:cubicBezTo>
                      <a:pt x="441202" y="154043"/>
                      <a:pt x="366831" y="203031"/>
                      <a:pt x="309681" y="203348"/>
                    </a:cubicBezTo>
                    <a:cubicBezTo>
                      <a:pt x="252531" y="203665"/>
                      <a:pt x="198338" y="158488"/>
                      <a:pt x="148956" y="142146"/>
                    </a:cubicBezTo>
                    <a:cubicBezTo>
                      <a:pt x="99574" y="125804"/>
                      <a:pt x="35298" y="115136"/>
                      <a:pt x="13390" y="105293"/>
                    </a:cubicBezTo>
                    <a:close/>
                  </a:path>
                </a:pathLst>
              </a:custGeom>
              <a:gradFill flip="none" rotWithShape="1">
                <a:gsLst>
                  <a:gs pos="10000">
                    <a:srgbClr val="FFEAD5"/>
                  </a:gs>
                  <a:gs pos="100000">
                    <a:srgbClr val="960000"/>
                  </a:gs>
                </a:gsLst>
                <a:path path="rect">
                  <a:fillToRect l="50000" t="50000" r="50000" b="50000"/>
                </a:path>
                <a:tileRect/>
              </a:gradFill>
              <a:ln w="6350" cap="flat" cmpd="sng" algn="ctr">
                <a:solidFill>
                  <a:srgbClr val="AF373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6350">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2130" name="Oval 2129">
                <a:extLst>
                  <a:ext uri="{FF2B5EF4-FFF2-40B4-BE49-F238E27FC236}">
                    <a16:creationId xmlns:a16="http://schemas.microsoft.com/office/drawing/2014/main" id="{75A99001-2A61-D2B1-2E7F-1CA2532D3E51}"/>
                  </a:ext>
                </a:extLst>
              </p:cNvPr>
              <p:cNvSpPr/>
              <p:nvPr/>
            </p:nvSpPr>
            <p:spPr>
              <a:xfrm rot="5460000">
                <a:off x="10293260" y="4899687"/>
                <a:ext cx="58211" cy="66822"/>
              </a:xfrm>
              <a:prstGeom prst="ellipse">
                <a:avLst/>
              </a:prstGeom>
              <a:gradFill flip="none" rotWithShape="1">
                <a:gsLst>
                  <a:gs pos="14000">
                    <a:srgbClr val="FFBDBD"/>
                  </a:gs>
                  <a:gs pos="55000">
                    <a:srgbClr val="8E0000"/>
                  </a:gs>
                  <a:gs pos="100000">
                    <a:srgbClr val="760000"/>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131" name="Oval 42">
                <a:extLst>
                  <a:ext uri="{FF2B5EF4-FFF2-40B4-BE49-F238E27FC236}">
                    <a16:creationId xmlns:a16="http://schemas.microsoft.com/office/drawing/2014/main" id="{990A558C-F36F-646D-A7EE-74CBB034A2A6}"/>
                  </a:ext>
                </a:extLst>
              </p:cNvPr>
              <p:cNvSpPr/>
              <p:nvPr/>
            </p:nvSpPr>
            <p:spPr>
              <a:xfrm rot="5296810">
                <a:off x="9905204" y="4245919"/>
                <a:ext cx="388196" cy="147742"/>
              </a:xfrm>
              <a:custGeom>
                <a:avLst/>
                <a:gdLst>
                  <a:gd name="connsiteX0" fmla="*/ 0 w 276351"/>
                  <a:gd name="connsiteY0" fmla="*/ 96150 h 192300"/>
                  <a:gd name="connsiteX1" fmla="*/ 138176 w 276351"/>
                  <a:gd name="connsiteY1" fmla="*/ 0 h 192300"/>
                  <a:gd name="connsiteX2" fmla="*/ 276352 w 276351"/>
                  <a:gd name="connsiteY2" fmla="*/ 96150 h 192300"/>
                  <a:gd name="connsiteX3" fmla="*/ 138176 w 276351"/>
                  <a:gd name="connsiteY3" fmla="*/ 192300 h 192300"/>
                  <a:gd name="connsiteX4" fmla="*/ 0 w 276351"/>
                  <a:gd name="connsiteY4" fmla="*/ 96150 h 192300"/>
                  <a:gd name="connsiteX0" fmla="*/ 0 w 434467"/>
                  <a:gd name="connsiteY0" fmla="*/ 94246 h 192302"/>
                  <a:gd name="connsiteX1" fmla="*/ 296291 w 434467"/>
                  <a:gd name="connsiteY1" fmla="*/ 1 h 192302"/>
                  <a:gd name="connsiteX2" fmla="*/ 434467 w 434467"/>
                  <a:gd name="connsiteY2" fmla="*/ 96151 h 192302"/>
                  <a:gd name="connsiteX3" fmla="*/ 296291 w 434467"/>
                  <a:gd name="connsiteY3" fmla="*/ 192301 h 192302"/>
                  <a:gd name="connsiteX4" fmla="*/ 0 w 434467"/>
                  <a:gd name="connsiteY4" fmla="*/ 94246 h 192302"/>
                  <a:gd name="connsiteX0" fmla="*/ 6194 w 440661"/>
                  <a:gd name="connsiteY0" fmla="*/ 94607 h 192663"/>
                  <a:gd name="connsiteX1" fmla="*/ 116995 w 440661"/>
                  <a:gd name="connsiteY1" fmla="*/ 64784 h 192663"/>
                  <a:gd name="connsiteX2" fmla="*/ 302485 w 440661"/>
                  <a:gd name="connsiteY2" fmla="*/ 362 h 192663"/>
                  <a:gd name="connsiteX3" fmla="*/ 440661 w 440661"/>
                  <a:gd name="connsiteY3" fmla="*/ 96512 h 192663"/>
                  <a:gd name="connsiteX4" fmla="*/ 302485 w 440661"/>
                  <a:gd name="connsiteY4" fmla="*/ 192662 h 192663"/>
                  <a:gd name="connsiteX5" fmla="*/ 6194 w 440661"/>
                  <a:gd name="connsiteY5" fmla="*/ 94607 h 192663"/>
                  <a:gd name="connsiteX0" fmla="*/ 186 w 434653"/>
                  <a:gd name="connsiteY0" fmla="*/ 94607 h 193125"/>
                  <a:gd name="connsiteX1" fmla="*/ 110987 w 434653"/>
                  <a:gd name="connsiteY1" fmla="*/ 64784 h 193125"/>
                  <a:gd name="connsiteX2" fmla="*/ 296477 w 434653"/>
                  <a:gd name="connsiteY2" fmla="*/ 362 h 193125"/>
                  <a:gd name="connsiteX3" fmla="*/ 434653 w 434653"/>
                  <a:gd name="connsiteY3" fmla="*/ 96512 h 193125"/>
                  <a:gd name="connsiteX4" fmla="*/ 296477 w 434653"/>
                  <a:gd name="connsiteY4" fmla="*/ 192662 h 193125"/>
                  <a:gd name="connsiteX5" fmla="*/ 135752 w 434653"/>
                  <a:gd name="connsiteY5" fmla="*/ 131460 h 193125"/>
                  <a:gd name="connsiteX6" fmla="*/ 186 w 434653"/>
                  <a:gd name="connsiteY6" fmla="*/ 94607 h 193125"/>
                  <a:gd name="connsiteX0" fmla="*/ 13390 w 447857"/>
                  <a:gd name="connsiteY0" fmla="*/ 94596 h 193114"/>
                  <a:gd name="connsiteX1" fmla="*/ 17511 w 447857"/>
                  <a:gd name="connsiteY1" fmla="*/ 72394 h 193114"/>
                  <a:gd name="connsiteX2" fmla="*/ 124191 w 447857"/>
                  <a:gd name="connsiteY2" fmla="*/ 64773 h 193114"/>
                  <a:gd name="connsiteX3" fmla="*/ 309681 w 447857"/>
                  <a:gd name="connsiteY3" fmla="*/ 351 h 193114"/>
                  <a:gd name="connsiteX4" fmla="*/ 447857 w 447857"/>
                  <a:gd name="connsiteY4" fmla="*/ 96501 h 193114"/>
                  <a:gd name="connsiteX5" fmla="*/ 309681 w 447857"/>
                  <a:gd name="connsiteY5" fmla="*/ 192651 h 193114"/>
                  <a:gd name="connsiteX6" fmla="*/ 148956 w 447857"/>
                  <a:gd name="connsiteY6" fmla="*/ 131449 h 193114"/>
                  <a:gd name="connsiteX7" fmla="*/ 13390 w 447857"/>
                  <a:gd name="connsiteY7" fmla="*/ 94596 h 193114"/>
                  <a:gd name="connsiteX0" fmla="*/ 13390 w 613592"/>
                  <a:gd name="connsiteY0" fmla="*/ 94909 h 193154"/>
                  <a:gd name="connsiteX1" fmla="*/ 17511 w 613592"/>
                  <a:gd name="connsiteY1" fmla="*/ 72707 h 193154"/>
                  <a:gd name="connsiteX2" fmla="*/ 124191 w 613592"/>
                  <a:gd name="connsiteY2" fmla="*/ 65086 h 193154"/>
                  <a:gd name="connsiteX3" fmla="*/ 309681 w 613592"/>
                  <a:gd name="connsiteY3" fmla="*/ 664 h 193154"/>
                  <a:gd name="connsiteX4" fmla="*/ 613592 w 613592"/>
                  <a:gd name="connsiteY4" fmla="*/ 110149 h 193154"/>
                  <a:gd name="connsiteX5" fmla="*/ 309681 w 613592"/>
                  <a:gd name="connsiteY5" fmla="*/ 192964 h 193154"/>
                  <a:gd name="connsiteX6" fmla="*/ 148956 w 613592"/>
                  <a:gd name="connsiteY6" fmla="*/ 131762 h 193154"/>
                  <a:gd name="connsiteX7" fmla="*/ 13390 w 613592"/>
                  <a:gd name="connsiteY7" fmla="*/ 94909 h 193154"/>
                  <a:gd name="connsiteX0" fmla="*/ 13390 w 617803"/>
                  <a:gd name="connsiteY0" fmla="*/ 94382 h 192627"/>
                  <a:gd name="connsiteX1" fmla="*/ 17511 w 617803"/>
                  <a:gd name="connsiteY1" fmla="*/ 72180 h 192627"/>
                  <a:gd name="connsiteX2" fmla="*/ 124191 w 617803"/>
                  <a:gd name="connsiteY2" fmla="*/ 64559 h 192627"/>
                  <a:gd name="connsiteX3" fmla="*/ 309681 w 617803"/>
                  <a:gd name="connsiteY3" fmla="*/ 137 h 192627"/>
                  <a:gd name="connsiteX4" fmla="*/ 442325 w 617803"/>
                  <a:gd name="connsiteY4" fmla="*/ 49320 h 192627"/>
                  <a:gd name="connsiteX5" fmla="*/ 613592 w 617803"/>
                  <a:gd name="connsiteY5" fmla="*/ 109622 h 192627"/>
                  <a:gd name="connsiteX6" fmla="*/ 309681 w 617803"/>
                  <a:gd name="connsiteY6" fmla="*/ 192437 h 192627"/>
                  <a:gd name="connsiteX7" fmla="*/ 148956 w 617803"/>
                  <a:gd name="connsiteY7" fmla="*/ 131235 h 192627"/>
                  <a:gd name="connsiteX8" fmla="*/ 13390 w 617803"/>
                  <a:gd name="connsiteY8" fmla="*/ 94382 h 192627"/>
                  <a:gd name="connsiteX0" fmla="*/ 13390 w 618034"/>
                  <a:gd name="connsiteY0" fmla="*/ 94382 h 192627"/>
                  <a:gd name="connsiteX1" fmla="*/ 17511 w 618034"/>
                  <a:gd name="connsiteY1" fmla="*/ 72180 h 192627"/>
                  <a:gd name="connsiteX2" fmla="*/ 124191 w 618034"/>
                  <a:gd name="connsiteY2" fmla="*/ 64559 h 192627"/>
                  <a:gd name="connsiteX3" fmla="*/ 309681 w 618034"/>
                  <a:gd name="connsiteY3" fmla="*/ 137 h 192627"/>
                  <a:gd name="connsiteX4" fmla="*/ 442325 w 618034"/>
                  <a:gd name="connsiteY4" fmla="*/ 49320 h 192627"/>
                  <a:gd name="connsiteX5" fmla="*/ 613592 w 618034"/>
                  <a:gd name="connsiteY5" fmla="*/ 109622 h 192627"/>
                  <a:gd name="connsiteX6" fmla="*/ 309681 w 618034"/>
                  <a:gd name="connsiteY6" fmla="*/ 192437 h 192627"/>
                  <a:gd name="connsiteX7" fmla="*/ 148956 w 618034"/>
                  <a:gd name="connsiteY7" fmla="*/ 131235 h 192627"/>
                  <a:gd name="connsiteX8" fmla="*/ 13390 w 618034"/>
                  <a:gd name="connsiteY8" fmla="*/ 94382 h 192627"/>
                  <a:gd name="connsiteX0" fmla="*/ 13390 w 618034"/>
                  <a:gd name="connsiteY0" fmla="*/ 94382 h 192438"/>
                  <a:gd name="connsiteX1" fmla="*/ 17511 w 618034"/>
                  <a:gd name="connsiteY1" fmla="*/ 72180 h 192438"/>
                  <a:gd name="connsiteX2" fmla="*/ 124191 w 618034"/>
                  <a:gd name="connsiteY2" fmla="*/ 64559 h 192438"/>
                  <a:gd name="connsiteX3" fmla="*/ 309681 w 618034"/>
                  <a:gd name="connsiteY3" fmla="*/ 137 h 192438"/>
                  <a:gd name="connsiteX4" fmla="*/ 442325 w 618034"/>
                  <a:gd name="connsiteY4" fmla="*/ 49320 h 192438"/>
                  <a:gd name="connsiteX5" fmla="*/ 613592 w 618034"/>
                  <a:gd name="connsiteY5" fmla="*/ 109622 h 192438"/>
                  <a:gd name="connsiteX6" fmla="*/ 491854 w 618034"/>
                  <a:gd name="connsiteY6" fmla="*/ 129330 h 192438"/>
                  <a:gd name="connsiteX7" fmla="*/ 309681 w 618034"/>
                  <a:gd name="connsiteY7" fmla="*/ 192437 h 192438"/>
                  <a:gd name="connsiteX8" fmla="*/ 148956 w 618034"/>
                  <a:gd name="connsiteY8" fmla="*/ 131235 h 192438"/>
                  <a:gd name="connsiteX9" fmla="*/ 13390 w 618034"/>
                  <a:gd name="connsiteY9" fmla="*/ 94382 h 192438"/>
                  <a:gd name="connsiteX0" fmla="*/ 13390 w 618034"/>
                  <a:gd name="connsiteY0" fmla="*/ 104860 h 202916"/>
                  <a:gd name="connsiteX1" fmla="*/ 17511 w 618034"/>
                  <a:gd name="connsiteY1" fmla="*/ 82658 h 202916"/>
                  <a:gd name="connsiteX2" fmla="*/ 124191 w 618034"/>
                  <a:gd name="connsiteY2" fmla="*/ 75037 h 202916"/>
                  <a:gd name="connsiteX3" fmla="*/ 302552 w 618034"/>
                  <a:gd name="connsiteY3" fmla="*/ 105 h 202916"/>
                  <a:gd name="connsiteX4" fmla="*/ 442325 w 618034"/>
                  <a:gd name="connsiteY4" fmla="*/ 59798 h 202916"/>
                  <a:gd name="connsiteX5" fmla="*/ 613592 w 618034"/>
                  <a:gd name="connsiteY5" fmla="*/ 120100 h 202916"/>
                  <a:gd name="connsiteX6" fmla="*/ 491854 w 618034"/>
                  <a:gd name="connsiteY6" fmla="*/ 139808 h 202916"/>
                  <a:gd name="connsiteX7" fmla="*/ 309681 w 618034"/>
                  <a:gd name="connsiteY7" fmla="*/ 202915 h 202916"/>
                  <a:gd name="connsiteX8" fmla="*/ 148956 w 618034"/>
                  <a:gd name="connsiteY8" fmla="*/ 141713 h 202916"/>
                  <a:gd name="connsiteX9" fmla="*/ 13390 w 618034"/>
                  <a:gd name="connsiteY9" fmla="*/ 104860 h 202916"/>
                  <a:gd name="connsiteX0" fmla="*/ 13390 w 618193"/>
                  <a:gd name="connsiteY0" fmla="*/ 105293 h 203349"/>
                  <a:gd name="connsiteX1" fmla="*/ 17511 w 618193"/>
                  <a:gd name="connsiteY1" fmla="*/ 83091 h 203349"/>
                  <a:gd name="connsiteX2" fmla="*/ 124191 w 618193"/>
                  <a:gd name="connsiteY2" fmla="*/ 75470 h 203349"/>
                  <a:gd name="connsiteX3" fmla="*/ 302552 w 618193"/>
                  <a:gd name="connsiteY3" fmla="*/ 538 h 203349"/>
                  <a:gd name="connsiteX4" fmla="*/ 448123 w 618193"/>
                  <a:gd name="connsiteY4" fmla="*/ 45249 h 203349"/>
                  <a:gd name="connsiteX5" fmla="*/ 613592 w 618193"/>
                  <a:gd name="connsiteY5" fmla="*/ 120533 h 203349"/>
                  <a:gd name="connsiteX6" fmla="*/ 491854 w 618193"/>
                  <a:gd name="connsiteY6" fmla="*/ 140241 h 203349"/>
                  <a:gd name="connsiteX7" fmla="*/ 309681 w 618193"/>
                  <a:gd name="connsiteY7" fmla="*/ 203348 h 203349"/>
                  <a:gd name="connsiteX8" fmla="*/ 148956 w 618193"/>
                  <a:gd name="connsiteY8" fmla="*/ 142146 h 203349"/>
                  <a:gd name="connsiteX9" fmla="*/ 13390 w 618193"/>
                  <a:gd name="connsiteY9" fmla="*/ 105293 h 203349"/>
                  <a:gd name="connsiteX0" fmla="*/ 13390 w 618134"/>
                  <a:gd name="connsiteY0" fmla="*/ 105293 h 203349"/>
                  <a:gd name="connsiteX1" fmla="*/ 17511 w 618134"/>
                  <a:gd name="connsiteY1" fmla="*/ 83091 h 203349"/>
                  <a:gd name="connsiteX2" fmla="*/ 124191 w 618134"/>
                  <a:gd name="connsiteY2" fmla="*/ 75470 h 203349"/>
                  <a:gd name="connsiteX3" fmla="*/ 302552 w 618134"/>
                  <a:gd name="connsiteY3" fmla="*/ 538 h 203349"/>
                  <a:gd name="connsiteX4" fmla="*/ 448123 w 618134"/>
                  <a:gd name="connsiteY4" fmla="*/ 45249 h 203349"/>
                  <a:gd name="connsiteX5" fmla="*/ 613592 w 618134"/>
                  <a:gd name="connsiteY5" fmla="*/ 120533 h 203349"/>
                  <a:gd name="connsiteX6" fmla="*/ 491854 w 618134"/>
                  <a:gd name="connsiteY6" fmla="*/ 140241 h 203349"/>
                  <a:gd name="connsiteX7" fmla="*/ 309681 w 618134"/>
                  <a:gd name="connsiteY7" fmla="*/ 203348 h 203349"/>
                  <a:gd name="connsiteX8" fmla="*/ 148956 w 618134"/>
                  <a:gd name="connsiteY8" fmla="*/ 142146 h 203349"/>
                  <a:gd name="connsiteX9" fmla="*/ 13390 w 618134"/>
                  <a:gd name="connsiteY9" fmla="*/ 105293 h 20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134" h="203349">
                    <a:moveTo>
                      <a:pt x="13390" y="105293"/>
                    </a:moveTo>
                    <a:cubicBezTo>
                      <a:pt x="-8518" y="95450"/>
                      <a:pt x="-956" y="88061"/>
                      <a:pt x="17511" y="83091"/>
                    </a:cubicBezTo>
                    <a:cubicBezTo>
                      <a:pt x="35978" y="78121"/>
                      <a:pt x="76684" y="89229"/>
                      <a:pt x="124191" y="75470"/>
                    </a:cubicBezTo>
                    <a:cubicBezTo>
                      <a:pt x="171698" y="61711"/>
                      <a:pt x="248563" y="5575"/>
                      <a:pt x="302552" y="538"/>
                    </a:cubicBezTo>
                    <a:cubicBezTo>
                      <a:pt x="356541" y="-4499"/>
                      <a:pt x="397471" y="27002"/>
                      <a:pt x="448123" y="45249"/>
                    </a:cubicBezTo>
                    <a:cubicBezTo>
                      <a:pt x="506124" y="57669"/>
                      <a:pt x="644907" y="95093"/>
                      <a:pt x="613592" y="120533"/>
                    </a:cubicBezTo>
                    <a:cubicBezTo>
                      <a:pt x="623434" y="137361"/>
                      <a:pt x="542506" y="126439"/>
                      <a:pt x="491854" y="140241"/>
                    </a:cubicBezTo>
                    <a:cubicBezTo>
                      <a:pt x="441202" y="154043"/>
                      <a:pt x="366831" y="203031"/>
                      <a:pt x="309681" y="203348"/>
                    </a:cubicBezTo>
                    <a:cubicBezTo>
                      <a:pt x="252531" y="203665"/>
                      <a:pt x="198338" y="158488"/>
                      <a:pt x="148956" y="142146"/>
                    </a:cubicBezTo>
                    <a:cubicBezTo>
                      <a:pt x="99574" y="125804"/>
                      <a:pt x="35298" y="115136"/>
                      <a:pt x="13390" y="105293"/>
                    </a:cubicBezTo>
                    <a:close/>
                  </a:path>
                </a:pathLst>
              </a:custGeom>
              <a:gradFill flip="none" rotWithShape="1">
                <a:gsLst>
                  <a:gs pos="10000">
                    <a:srgbClr val="FFEAD5"/>
                  </a:gs>
                  <a:gs pos="100000">
                    <a:srgbClr val="960000"/>
                  </a:gs>
                </a:gsLst>
                <a:path path="rect">
                  <a:fillToRect l="50000" t="50000" r="50000" b="50000"/>
                </a:path>
                <a:tileRect/>
              </a:gradFill>
              <a:ln w="6350" cap="flat" cmpd="sng" algn="ctr">
                <a:solidFill>
                  <a:srgbClr val="AF373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6350">
                    <a:solidFill>
                      <a:srgbClr val="000000"/>
                    </a:solidFill>
                  </a:ln>
                  <a:solidFill>
                    <a:srgbClr val="FFFFFF"/>
                  </a:solidFill>
                  <a:effectLst/>
                  <a:uLnTx/>
                  <a:uFillTx/>
                  <a:latin typeface="Calibri" panose="020F0502020204030204" pitchFamily="34" charset="0"/>
                  <a:cs typeface="Calibri" panose="020F0502020204030204" pitchFamily="34" charset="0"/>
                </a:endParaRPr>
              </a:p>
            </p:txBody>
          </p:sp>
          <p:sp>
            <p:nvSpPr>
              <p:cNvPr id="2132" name="Oval 2131">
                <a:extLst>
                  <a:ext uri="{FF2B5EF4-FFF2-40B4-BE49-F238E27FC236}">
                    <a16:creationId xmlns:a16="http://schemas.microsoft.com/office/drawing/2014/main" id="{67780CAF-18CE-F03B-05B5-11B464E908FB}"/>
                  </a:ext>
                </a:extLst>
              </p:cNvPr>
              <p:cNvSpPr/>
              <p:nvPr/>
            </p:nvSpPr>
            <p:spPr>
              <a:xfrm rot="5460000">
                <a:off x="10065917" y="4288436"/>
                <a:ext cx="58211" cy="66822"/>
              </a:xfrm>
              <a:prstGeom prst="ellipse">
                <a:avLst/>
              </a:prstGeom>
              <a:gradFill flip="none" rotWithShape="1">
                <a:gsLst>
                  <a:gs pos="14000">
                    <a:srgbClr val="FFBDBD"/>
                  </a:gs>
                  <a:gs pos="55000">
                    <a:srgbClr val="8E0000"/>
                  </a:gs>
                  <a:gs pos="100000">
                    <a:srgbClr val="760000"/>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nvGrpSpPr>
              <p:cNvPr id="2133" name="Group 2132">
                <a:extLst>
                  <a:ext uri="{FF2B5EF4-FFF2-40B4-BE49-F238E27FC236}">
                    <a16:creationId xmlns:a16="http://schemas.microsoft.com/office/drawing/2014/main" id="{9FAB3490-5BB4-D0BB-3E65-58E87CDAE1B2}"/>
                  </a:ext>
                </a:extLst>
              </p:cNvPr>
              <p:cNvGrpSpPr/>
              <p:nvPr/>
            </p:nvGrpSpPr>
            <p:grpSpPr>
              <a:xfrm>
                <a:off x="10241807" y="1246790"/>
                <a:ext cx="230736" cy="2229193"/>
                <a:chOff x="9911065" y="1246790"/>
                <a:chExt cx="230736" cy="2229193"/>
              </a:xfrm>
            </p:grpSpPr>
            <p:grpSp>
              <p:nvGrpSpPr>
                <p:cNvPr id="2886" name="Group 2885">
                  <a:extLst>
                    <a:ext uri="{FF2B5EF4-FFF2-40B4-BE49-F238E27FC236}">
                      <a16:creationId xmlns:a16="http://schemas.microsoft.com/office/drawing/2014/main" id="{8A087393-1A98-1C44-9200-1859828B736F}"/>
                    </a:ext>
                  </a:extLst>
                </p:cNvPr>
                <p:cNvGrpSpPr/>
                <p:nvPr/>
              </p:nvGrpSpPr>
              <p:grpSpPr>
                <a:xfrm>
                  <a:off x="9911065" y="1246790"/>
                  <a:ext cx="230736" cy="2229193"/>
                  <a:chOff x="4973919" y="1994670"/>
                  <a:chExt cx="230736" cy="2229193"/>
                </a:xfrm>
              </p:grpSpPr>
              <p:grpSp>
                <p:nvGrpSpPr>
                  <p:cNvPr id="2889" name="Group 2888">
                    <a:extLst>
                      <a:ext uri="{FF2B5EF4-FFF2-40B4-BE49-F238E27FC236}">
                        <a16:creationId xmlns:a16="http://schemas.microsoft.com/office/drawing/2014/main" id="{75AEE866-110C-ABD2-41D3-E31D3C17ED47}"/>
                      </a:ext>
                    </a:extLst>
                  </p:cNvPr>
                  <p:cNvGrpSpPr/>
                  <p:nvPr/>
                </p:nvGrpSpPr>
                <p:grpSpPr>
                  <a:xfrm rot="16200000">
                    <a:off x="3974690" y="2993899"/>
                    <a:ext cx="2229193" cy="230736"/>
                    <a:chOff x="4960660" y="3979875"/>
                    <a:chExt cx="2229193" cy="230736"/>
                  </a:xfrm>
                </p:grpSpPr>
                <p:sp>
                  <p:nvSpPr>
                    <p:cNvPr id="2892" name="Rectangle 2891">
                      <a:extLst>
                        <a:ext uri="{FF2B5EF4-FFF2-40B4-BE49-F238E27FC236}">
                          <a16:creationId xmlns:a16="http://schemas.microsoft.com/office/drawing/2014/main" id="{AC4C1421-605B-0A1F-ED86-6ECD8DA55140}"/>
                        </a:ext>
                      </a:extLst>
                    </p:cNvPr>
                    <p:cNvSpPr/>
                    <p:nvPr/>
                  </p:nvSpPr>
                  <p:spPr>
                    <a:xfrm>
                      <a:off x="4960660" y="3979875"/>
                      <a:ext cx="2229193" cy="230736"/>
                    </a:xfrm>
                    <a:prstGeom prst="rect">
                      <a:avLst/>
                    </a:prstGeom>
                    <a:gradFill flip="none" rotWithShape="1">
                      <a:gsLst>
                        <a:gs pos="52000">
                          <a:srgbClr val="EFC9C3">
                            <a:lumMod val="34000"/>
                            <a:lumOff val="66000"/>
                          </a:srgbClr>
                        </a:gs>
                        <a:gs pos="100000">
                          <a:srgbClr val="EFC9C3"/>
                        </a:gs>
                        <a:gs pos="0">
                          <a:srgbClr val="EFC9C3"/>
                        </a:gs>
                      </a:gsLst>
                      <a:lin ang="5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893" name="Freeform 5101">
                      <a:extLst>
                        <a:ext uri="{FF2B5EF4-FFF2-40B4-BE49-F238E27FC236}">
                          <a16:creationId xmlns:a16="http://schemas.microsoft.com/office/drawing/2014/main" id="{0E914005-0464-F3EC-18C6-9A7C79F85446}"/>
                        </a:ext>
                      </a:extLst>
                    </p:cNvPr>
                    <p:cNvSpPr/>
                    <p:nvPr/>
                  </p:nvSpPr>
                  <p:spPr>
                    <a:xfrm>
                      <a:off x="5961447" y="4107789"/>
                      <a:ext cx="67683" cy="6374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E7ADA3"/>
                    </a:solidFill>
                    <a:ln w="590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000000"/>
                        </a:solidFill>
                        <a:effectLst/>
                        <a:uLnTx/>
                        <a:uFillTx/>
                        <a:latin typeface="Calibri" panose="020F0502020204030204" pitchFamily="34" charset="0"/>
                      </a:endParaRPr>
                    </a:p>
                  </p:txBody>
                </p:sp>
              </p:grpSp>
              <p:sp>
                <p:nvSpPr>
                  <p:cNvPr id="2890" name="Freeform 5101">
                    <a:extLst>
                      <a:ext uri="{FF2B5EF4-FFF2-40B4-BE49-F238E27FC236}">
                        <a16:creationId xmlns:a16="http://schemas.microsoft.com/office/drawing/2014/main" id="{81A2AA87-3980-1F5B-92F8-9CD071154E3C}"/>
                      </a:ext>
                    </a:extLst>
                  </p:cNvPr>
                  <p:cNvSpPr/>
                  <p:nvPr/>
                </p:nvSpPr>
                <p:spPr>
                  <a:xfrm rot="16200000">
                    <a:off x="5024602" y="2835822"/>
                    <a:ext cx="102966" cy="96969"/>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E7ADA3"/>
                  </a:solidFill>
                  <a:ln w="590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891" name="Freeform 5101">
                    <a:extLst>
                      <a:ext uri="{FF2B5EF4-FFF2-40B4-BE49-F238E27FC236}">
                        <a16:creationId xmlns:a16="http://schemas.microsoft.com/office/drawing/2014/main" id="{39166F85-88D1-6785-AEA1-19FD44502AEE}"/>
                      </a:ext>
                    </a:extLst>
                  </p:cNvPr>
                  <p:cNvSpPr/>
                  <p:nvPr/>
                </p:nvSpPr>
                <p:spPr>
                  <a:xfrm rot="16200000">
                    <a:off x="5101425" y="2238040"/>
                    <a:ext cx="54833" cy="51639"/>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E7ADA3"/>
                  </a:solidFill>
                  <a:ln w="590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000000"/>
                      </a:solidFill>
                      <a:effectLst/>
                      <a:uLnTx/>
                      <a:uFillTx/>
                      <a:latin typeface="Calibri" panose="020F0502020204030204" pitchFamily="34" charset="0"/>
                    </a:endParaRPr>
                  </a:p>
                </p:txBody>
              </p:sp>
            </p:grpSp>
            <p:sp>
              <p:nvSpPr>
                <p:cNvPr id="2887" name="Freeform 5101">
                  <a:extLst>
                    <a:ext uri="{FF2B5EF4-FFF2-40B4-BE49-F238E27FC236}">
                      <a16:creationId xmlns:a16="http://schemas.microsoft.com/office/drawing/2014/main" id="{9123CCDB-62CD-9F11-7130-C44BA24C5344}"/>
                    </a:ext>
                  </a:extLst>
                </p:cNvPr>
                <p:cNvSpPr/>
                <p:nvPr/>
              </p:nvSpPr>
              <p:spPr>
                <a:xfrm rot="16200000">
                  <a:off x="9977660" y="3181669"/>
                  <a:ext cx="102966" cy="96969"/>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E7ADA3"/>
                </a:solidFill>
                <a:ln w="590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888" name="Freeform 5101">
                  <a:extLst>
                    <a:ext uri="{FF2B5EF4-FFF2-40B4-BE49-F238E27FC236}">
                      <a16:creationId xmlns:a16="http://schemas.microsoft.com/office/drawing/2014/main" id="{545B31A2-220E-2BBF-D4FF-C0197D015E74}"/>
                    </a:ext>
                  </a:extLst>
                </p:cNvPr>
                <p:cNvSpPr/>
                <p:nvPr/>
              </p:nvSpPr>
              <p:spPr>
                <a:xfrm rot="16200000">
                  <a:off x="10013721" y="2759021"/>
                  <a:ext cx="54833" cy="51639"/>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E7ADA3"/>
                </a:solidFill>
                <a:ln w="5909"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000000"/>
                    </a:solidFill>
                    <a:effectLst/>
                    <a:uLnTx/>
                    <a:uFillTx/>
                    <a:latin typeface="Calibri" panose="020F0502020204030204" pitchFamily="34" charset="0"/>
                  </a:endParaRPr>
                </a:p>
              </p:txBody>
            </p:sp>
          </p:grpSp>
          <p:sp>
            <p:nvSpPr>
              <p:cNvPr id="2134" name="TextBox 2133">
                <a:extLst>
                  <a:ext uri="{FF2B5EF4-FFF2-40B4-BE49-F238E27FC236}">
                    <a16:creationId xmlns:a16="http://schemas.microsoft.com/office/drawing/2014/main" id="{2917268D-A5A4-2A8D-91F8-E03E318EE379}"/>
                  </a:ext>
                </a:extLst>
              </p:cNvPr>
              <p:cNvSpPr txBox="1"/>
              <p:nvPr/>
            </p:nvSpPr>
            <p:spPr>
              <a:xfrm>
                <a:off x="9681239" y="2983578"/>
                <a:ext cx="543546" cy="281295"/>
              </a:xfrm>
              <a:prstGeom prst="rect">
                <a:avLst/>
              </a:prstGeom>
              <a:noFill/>
            </p:spPr>
            <p:txBody>
              <a:bodyPr wrap="square">
                <a:spAutoFit/>
              </a:bodyPr>
              <a:lstStyle/>
              <a:p>
                <a:pPr marL="0" marR="0" lvl="0" indent="0" algn="ctr" defTabSz="685783" eaLnBrk="1" fontAlgn="auto" latinLnBrk="0" hangingPunct="1">
                  <a:lnSpc>
                    <a:spcPts val="1600"/>
                  </a:lnSpc>
                  <a:spcBef>
                    <a:spcPts val="0"/>
                  </a:spcBef>
                  <a:spcAft>
                    <a:spcPts val="0"/>
                  </a:spcAft>
                  <a:buClr>
                    <a:srgbClr val="830051"/>
                  </a:buClr>
                  <a:buSzTx/>
                  <a:buFontTx/>
                  <a:buNone/>
                  <a:tabLst/>
                  <a:defRPr/>
                </a:pPr>
                <a:r>
                  <a:rPr kumimoji="0" lang="en-US"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IgE</a:t>
                </a:r>
              </a:p>
            </p:txBody>
          </p:sp>
          <p:grpSp>
            <p:nvGrpSpPr>
              <p:cNvPr id="2135" name="Group 2134">
                <a:extLst>
                  <a:ext uri="{FF2B5EF4-FFF2-40B4-BE49-F238E27FC236}">
                    <a16:creationId xmlns:a16="http://schemas.microsoft.com/office/drawing/2014/main" id="{15D6B506-AE6F-5B60-87C3-BB04F150FC5E}"/>
                  </a:ext>
                </a:extLst>
              </p:cNvPr>
              <p:cNvGrpSpPr/>
              <p:nvPr/>
            </p:nvGrpSpPr>
            <p:grpSpPr>
              <a:xfrm>
                <a:off x="9356578" y="2687797"/>
                <a:ext cx="417113" cy="478090"/>
                <a:chOff x="3957270" y="1839751"/>
                <a:chExt cx="517268" cy="592886"/>
              </a:xfrm>
            </p:grpSpPr>
            <p:grpSp>
              <p:nvGrpSpPr>
                <p:cNvPr id="2786" name="Receptors">
                  <a:extLst>
                    <a:ext uri="{FF2B5EF4-FFF2-40B4-BE49-F238E27FC236}">
                      <a16:creationId xmlns:a16="http://schemas.microsoft.com/office/drawing/2014/main" id="{6AC4C20C-3F4D-55A2-EC17-301C381CC812}"/>
                    </a:ext>
                  </a:extLst>
                </p:cNvPr>
                <p:cNvGrpSpPr/>
                <p:nvPr/>
              </p:nvGrpSpPr>
              <p:grpSpPr>
                <a:xfrm rot="9229536" flipH="1">
                  <a:off x="4152207" y="2091998"/>
                  <a:ext cx="229445" cy="191923"/>
                  <a:chOff x="3098615" y="2684115"/>
                  <a:chExt cx="232213" cy="190739"/>
                </a:xfrm>
              </p:grpSpPr>
              <p:grpSp>
                <p:nvGrpSpPr>
                  <p:cNvPr id="2880" name="Group 2879">
                    <a:extLst>
                      <a:ext uri="{FF2B5EF4-FFF2-40B4-BE49-F238E27FC236}">
                        <a16:creationId xmlns:a16="http://schemas.microsoft.com/office/drawing/2014/main" id="{770B311C-32BC-2AE4-E777-B1F32906F714}"/>
                      </a:ext>
                    </a:extLst>
                  </p:cNvPr>
                  <p:cNvGrpSpPr/>
                  <p:nvPr/>
                </p:nvGrpSpPr>
                <p:grpSpPr>
                  <a:xfrm rot="886797">
                    <a:off x="3098615" y="2684115"/>
                    <a:ext cx="100965" cy="152400"/>
                    <a:chOff x="935355" y="3352800"/>
                    <a:chExt cx="100965" cy="152400"/>
                  </a:xfrm>
                </p:grpSpPr>
                <p:sp>
                  <p:nvSpPr>
                    <p:cNvPr id="2884" name="Freeform: Shape 6604">
                      <a:extLst>
                        <a:ext uri="{FF2B5EF4-FFF2-40B4-BE49-F238E27FC236}">
                          <a16:creationId xmlns:a16="http://schemas.microsoft.com/office/drawing/2014/main" id="{25BDD2D0-8D51-5F3F-3C2B-5E61E8A8326F}"/>
                        </a:ext>
                      </a:extLst>
                    </p:cNvPr>
                    <p:cNvSpPr/>
                    <p:nvPr/>
                  </p:nvSpPr>
                  <p:spPr>
                    <a:xfrm>
                      <a:off x="935355" y="3352800"/>
                      <a:ext cx="100965" cy="76200"/>
                    </a:xfrm>
                    <a:custGeom>
                      <a:avLst/>
                      <a:gdLst>
                        <a:gd name="connsiteX0" fmla="*/ 0 w 100965"/>
                        <a:gd name="connsiteY0" fmla="*/ 0 h 76200"/>
                        <a:gd name="connsiteX1" fmla="*/ 0 w 100965"/>
                        <a:gd name="connsiteY1" fmla="*/ 76200 h 76200"/>
                        <a:gd name="connsiteX2" fmla="*/ 100965 w 100965"/>
                        <a:gd name="connsiteY2" fmla="*/ 76200 h 76200"/>
                        <a:gd name="connsiteX3" fmla="*/ 100965 w 100965"/>
                        <a:gd name="connsiteY3" fmla="*/ 1905 h 76200"/>
                      </a:gdLst>
                      <a:ahLst/>
                      <a:cxnLst>
                        <a:cxn ang="0">
                          <a:pos x="connsiteX0" y="connsiteY0"/>
                        </a:cxn>
                        <a:cxn ang="0">
                          <a:pos x="connsiteX1" y="connsiteY1"/>
                        </a:cxn>
                        <a:cxn ang="0">
                          <a:pos x="connsiteX2" y="connsiteY2"/>
                        </a:cxn>
                        <a:cxn ang="0">
                          <a:pos x="connsiteX3" y="connsiteY3"/>
                        </a:cxn>
                      </a:cxnLst>
                      <a:rect l="l" t="t" r="r" b="b"/>
                      <a:pathLst>
                        <a:path w="100965" h="76200">
                          <a:moveTo>
                            <a:pt x="0" y="0"/>
                          </a:moveTo>
                          <a:lnTo>
                            <a:pt x="0" y="76200"/>
                          </a:lnTo>
                          <a:lnTo>
                            <a:pt x="100965" y="76200"/>
                          </a:lnTo>
                          <a:lnTo>
                            <a:pt x="100965" y="1905"/>
                          </a:lnTo>
                        </a:path>
                      </a:pathLst>
                    </a:custGeom>
                    <a:noFill/>
                    <a:ln w="19050" cap="rnd" cmpd="sng" algn="ctr">
                      <a:solidFill>
                        <a:srgbClr val="000000">
                          <a:lumMod val="50000"/>
                          <a:lumOff val="50000"/>
                        </a:srgbClr>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cxnSp>
                  <p:nvCxnSpPr>
                    <p:cNvPr id="2885" name="Straight Connector 2884">
                      <a:extLst>
                        <a:ext uri="{FF2B5EF4-FFF2-40B4-BE49-F238E27FC236}">
                          <a16:creationId xmlns:a16="http://schemas.microsoft.com/office/drawing/2014/main" id="{8A4BABD5-5293-BF5C-2390-6E9E3EC04753}"/>
                        </a:ext>
                      </a:extLst>
                    </p:cNvPr>
                    <p:cNvCxnSpPr/>
                    <p:nvPr/>
                  </p:nvCxnSpPr>
                  <p:spPr>
                    <a:xfrm>
                      <a:off x="985837" y="3429000"/>
                      <a:ext cx="0" cy="76200"/>
                    </a:xfrm>
                    <a:prstGeom prst="line">
                      <a:avLst/>
                    </a:prstGeom>
                    <a:noFill/>
                    <a:ln w="19050" cap="rnd" cmpd="sng" algn="ctr">
                      <a:solidFill>
                        <a:srgbClr val="000000">
                          <a:lumMod val="50000"/>
                          <a:lumOff val="50000"/>
                        </a:srgbClr>
                      </a:solidFill>
                      <a:prstDash val="solid"/>
                    </a:ln>
                    <a:effectLst/>
                  </p:spPr>
                </p:cxnSp>
              </p:grpSp>
              <p:grpSp>
                <p:nvGrpSpPr>
                  <p:cNvPr id="2881" name="Group 2880">
                    <a:extLst>
                      <a:ext uri="{FF2B5EF4-FFF2-40B4-BE49-F238E27FC236}">
                        <a16:creationId xmlns:a16="http://schemas.microsoft.com/office/drawing/2014/main" id="{CE5B0B1C-AC74-BCDA-A330-5EF2827A5212}"/>
                      </a:ext>
                    </a:extLst>
                  </p:cNvPr>
                  <p:cNvGrpSpPr/>
                  <p:nvPr/>
                </p:nvGrpSpPr>
                <p:grpSpPr>
                  <a:xfrm rot="886797">
                    <a:off x="3229863" y="2722454"/>
                    <a:ext cx="100965" cy="152400"/>
                    <a:chOff x="935355" y="3352800"/>
                    <a:chExt cx="100965" cy="152400"/>
                  </a:xfrm>
                </p:grpSpPr>
                <p:sp>
                  <p:nvSpPr>
                    <p:cNvPr id="2882" name="Freeform: Shape 6602">
                      <a:extLst>
                        <a:ext uri="{FF2B5EF4-FFF2-40B4-BE49-F238E27FC236}">
                          <a16:creationId xmlns:a16="http://schemas.microsoft.com/office/drawing/2014/main" id="{B1A778C7-6914-1340-662B-E4120E415488}"/>
                        </a:ext>
                      </a:extLst>
                    </p:cNvPr>
                    <p:cNvSpPr/>
                    <p:nvPr/>
                  </p:nvSpPr>
                  <p:spPr>
                    <a:xfrm>
                      <a:off x="935355" y="3352800"/>
                      <a:ext cx="100965" cy="76200"/>
                    </a:xfrm>
                    <a:custGeom>
                      <a:avLst/>
                      <a:gdLst>
                        <a:gd name="connsiteX0" fmla="*/ 0 w 100965"/>
                        <a:gd name="connsiteY0" fmla="*/ 0 h 76200"/>
                        <a:gd name="connsiteX1" fmla="*/ 0 w 100965"/>
                        <a:gd name="connsiteY1" fmla="*/ 76200 h 76200"/>
                        <a:gd name="connsiteX2" fmla="*/ 100965 w 100965"/>
                        <a:gd name="connsiteY2" fmla="*/ 76200 h 76200"/>
                        <a:gd name="connsiteX3" fmla="*/ 100965 w 100965"/>
                        <a:gd name="connsiteY3" fmla="*/ 1905 h 76200"/>
                      </a:gdLst>
                      <a:ahLst/>
                      <a:cxnLst>
                        <a:cxn ang="0">
                          <a:pos x="connsiteX0" y="connsiteY0"/>
                        </a:cxn>
                        <a:cxn ang="0">
                          <a:pos x="connsiteX1" y="connsiteY1"/>
                        </a:cxn>
                        <a:cxn ang="0">
                          <a:pos x="connsiteX2" y="connsiteY2"/>
                        </a:cxn>
                        <a:cxn ang="0">
                          <a:pos x="connsiteX3" y="connsiteY3"/>
                        </a:cxn>
                      </a:cxnLst>
                      <a:rect l="l" t="t" r="r" b="b"/>
                      <a:pathLst>
                        <a:path w="100965" h="76200">
                          <a:moveTo>
                            <a:pt x="0" y="0"/>
                          </a:moveTo>
                          <a:lnTo>
                            <a:pt x="0" y="76200"/>
                          </a:lnTo>
                          <a:lnTo>
                            <a:pt x="100965" y="76200"/>
                          </a:lnTo>
                          <a:lnTo>
                            <a:pt x="100965" y="1905"/>
                          </a:lnTo>
                        </a:path>
                      </a:pathLst>
                    </a:custGeom>
                    <a:noFill/>
                    <a:ln w="19050" cap="rnd" cmpd="sng" algn="ctr">
                      <a:solidFill>
                        <a:srgbClr val="000000">
                          <a:lumMod val="50000"/>
                          <a:lumOff val="50000"/>
                        </a:srgbClr>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cxnSp>
                  <p:nvCxnSpPr>
                    <p:cNvPr id="2883" name="Straight Connector 2882">
                      <a:extLst>
                        <a:ext uri="{FF2B5EF4-FFF2-40B4-BE49-F238E27FC236}">
                          <a16:creationId xmlns:a16="http://schemas.microsoft.com/office/drawing/2014/main" id="{198B002D-E1E8-D2F3-C1A7-6934F25DFFED}"/>
                        </a:ext>
                      </a:extLst>
                    </p:cNvPr>
                    <p:cNvCxnSpPr/>
                    <p:nvPr/>
                  </p:nvCxnSpPr>
                  <p:spPr>
                    <a:xfrm>
                      <a:off x="985837" y="3429000"/>
                      <a:ext cx="0" cy="76200"/>
                    </a:xfrm>
                    <a:prstGeom prst="line">
                      <a:avLst/>
                    </a:prstGeom>
                    <a:noFill/>
                    <a:ln w="19050" cap="rnd" cmpd="sng" algn="ctr">
                      <a:solidFill>
                        <a:srgbClr val="000000">
                          <a:lumMod val="50000"/>
                          <a:lumOff val="50000"/>
                        </a:srgbClr>
                      </a:solidFill>
                      <a:prstDash val="solid"/>
                    </a:ln>
                    <a:effectLst/>
                  </p:spPr>
                </p:cxnSp>
              </p:grpSp>
            </p:grpSp>
            <p:grpSp>
              <p:nvGrpSpPr>
                <p:cNvPr id="2787" name="Group 2786">
                  <a:extLst>
                    <a:ext uri="{FF2B5EF4-FFF2-40B4-BE49-F238E27FC236}">
                      <a16:creationId xmlns:a16="http://schemas.microsoft.com/office/drawing/2014/main" id="{A3C95785-3A14-02E0-C15E-F6106582C045}"/>
                    </a:ext>
                  </a:extLst>
                </p:cNvPr>
                <p:cNvGrpSpPr>
                  <a:grpSpLocks noChangeAspect="1"/>
                </p:cNvGrpSpPr>
                <p:nvPr/>
              </p:nvGrpSpPr>
              <p:grpSpPr>
                <a:xfrm rot="9533769" flipH="1">
                  <a:off x="3957270" y="1839751"/>
                  <a:ext cx="333804" cy="344130"/>
                  <a:chOff x="10593932" y="3239058"/>
                  <a:chExt cx="296031" cy="305188"/>
                </a:xfrm>
              </p:grpSpPr>
              <p:sp>
                <p:nvSpPr>
                  <p:cNvPr id="2808" name="Oval 2807">
                    <a:extLst>
                      <a:ext uri="{FF2B5EF4-FFF2-40B4-BE49-F238E27FC236}">
                        <a16:creationId xmlns:a16="http://schemas.microsoft.com/office/drawing/2014/main" id="{F337452F-1559-17E3-AAB3-6D05A5BBD19E}"/>
                      </a:ext>
                    </a:extLst>
                  </p:cNvPr>
                  <p:cNvSpPr/>
                  <p:nvPr/>
                </p:nvSpPr>
                <p:spPr>
                  <a:xfrm rot="8224245">
                    <a:off x="10593932" y="3239058"/>
                    <a:ext cx="296031" cy="305188"/>
                  </a:xfrm>
                  <a:prstGeom prst="ellipse">
                    <a:avLst/>
                  </a:prstGeom>
                  <a:gradFill>
                    <a:gsLst>
                      <a:gs pos="0">
                        <a:srgbClr val="0D3759">
                          <a:lumMod val="20000"/>
                          <a:lumOff val="80000"/>
                        </a:srgbClr>
                      </a:gs>
                      <a:gs pos="99000">
                        <a:srgbClr val="0D3759"/>
                      </a:gs>
                    </a:gsLst>
                    <a:path path="circle">
                      <a:fillToRect l="50000" t="50000" r="50000" b="50000"/>
                    </a:path>
                  </a:gradFill>
                  <a:ln w="9525" cap="flat" cmpd="sng" algn="ctr">
                    <a:solidFill>
                      <a:srgbClr val="0D37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nvGrpSpPr>
                  <p:cNvPr id="2809" name="Group 2808">
                    <a:extLst>
                      <a:ext uri="{FF2B5EF4-FFF2-40B4-BE49-F238E27FC236}">
                        <a16:creationId xmlns:a16="http://schemas.microsoft.com/office/drawing/2014/main" id="{6A860716-283C-D566-F878-84C70245CC41}"/>
                      </a:ext>
                    </a:extLst>
                  </p:cNvPr>
                  <p:cNvGrpSpPr/>
                  <p:nvPr/>
                </p:nvGrpSpPr>
                <p:grpSpPr>
                  <a:xfrm>
                    <a:off x="10609838" y="3262367"/>
                    <a:ext cx="241550" cy="266278"/>
                    <a:chOff x="10609838" y="3262367"/>
                    <a:chExt cx="241550" cy="266278"/>
                  </a:xfrm>
                </p:grpSpPr>
                <p:grpSp>
                  <p:nvGrpSpPr>
                    <p:cNvPr id="2810" name="Group 2809">
                      <a:extLst>
                        <a:ext uri="{FF2B5EF4-FFF2-40B4-BE49-F238E27FC236}">
                          <a16:creationId xmlns:a16="http://schemas.microsoft.com/office/drawing/2014/main" id="{0C948909-4408-29EA-7169-C8E75B52EBE6}"/>
                        </a:ext>
                      </a:extLst>
                    </p:cNvPr>
                    <p:cNvGrpSpPr/>
                    <p:nvPr/>
                  </p:nvGrpSpPr>
                  <p:grpSpPr>
                    <a:xfrm rot="5697808">
                      <a:off x="10602722" y="3291500"/>
                      <a:ext cx="177881" cy="163649"/>
                      <a:chOff x="8770428" y="4145225"/>
                      <a:chExt cx="307647" cy="276804"/>
                    </a:xfrm>
                    <a:solidFill>
                      <a:srgbClr val="824A78"/>
                    </a:solidFill>
                  </p:grpSpPr>
                  <p:sp>
                    <p:nvSpPr>
                      <p:cNvPr id="2862" name="Freeform: Shape 62">
                        <a:extLst>
                          <a:ext uri="{FF2B5EF4-FFF2-40B4-BE49-F238E27FC236}">
                            <a16:creationId xmlns:a16="http://schemas.microsoft.com/office/drawing/2014/main" id="{62DCF0C2-244D-3361-973A-35832F39C103}"/>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63" name="Freeform: Shape 63">
                        <a:extLst>
                          <a:ext uri="{FF2B5EF4-FFF2-40B4-BE49-F238E27FC236}">
                            <a16:creationId xmlns:a16="http://schemas.microsoft.com/office/drawing/2014/main" id="{B4C27A50-AD93-3A15-B4FE-33466DE73C71}"/>
                          </a:ext>
                        </a:extLst>
                      </p:cNvPr>
                      <p:cNvSpPr/>
                      <p:nvPr/>
                    </p:nvSpPr>
                    <p:spPr>
                      <a:xfrm rot="6799576">
                        <a:off x="8855933" y="4253069"/>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64" name="Freeform: Shape 64">
                        <a:extLst>
                          <a:ext uri="{FF2B5EF4-FFF2-40B4-BE49-F238E27FC236}">
                            <a16:creationId xmlns:a16="http://schemas.microsoft.com/office/drawing/2014/main" id="{27508DF4-BEB9-5F7A-368C-F68799942028}"/>
                          </a:ext>
                        </a:extLst>
                      </p:cNvPr>
                      <p:cNvSpPr/>
                      <p:nvPr/>
                    </p:nvSpPr>
                    <p:spPr>
                      <a:xfrm>
                        <a:off x="8950061" y="418817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65" name="Freeform: Shape 65">
                        <a:extLst>
                          <a:ext uri="{FF2B5EF4-FFF2-40B4-BE49-F238E27FC236}">
                            <a16:creationId xmlns:a16="http://schemas.microsoft.com/office/drawing/2014/main" id="{9D0A004D-F2FF-E18F-DEAB-A0441122C1AE}"/>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66" name="Freeform: Shape 66">
                        <a:extLst>
                          <a:ext uri="{FF2B5EF4-FFF2-40B4-BE49-F238E27FC236}">
                            <a16:creationId xmlns:a16="http://schemas.microsoft.com/office/drawing/2014/main" id="{04C17F10-3202-FE22-122C-0EE5D1235119}"/>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67" name="Freeform: Shape 67">
                        <a:extLst>
                          <a:ext uri="{FF2B5EF4-FFF2-40B4-BE49-F238E27FC236}">
                            <a16:creationId xmlns:a16="http://schemas.microsoft.com/office/drawing/2014/main" id="{41C19350-ACD6-4B01-ADDF-75EE0A5BA34F}"/>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68" name="Freeform: Shape 68">
                        <a:extLst>
                          <a:ext uri="{FF2B5EF4-FFF2-40B4-BE49-F238E27FC236}">
                            <a16:creationId xmlns:a16="http://schemas.microsoft.com/office/drawing/2014/main" id="{03A63039-CB38-E12E-358B-DC1452C4247B}"/>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69" name="Freeform: Shape 69">
                        <a:extLst>
                          <a:ext uri="{FF2B5EF4-FFF2-40B4-BE49-F238E27FC236}">
                            <a16:creationId xmlns:a16="http://schemas.microsoft.com/office/drawing/2014/main" id="{CE05341F-BA5A-21AC-2A23-1228FFA01844}"/>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70" name="Freeform: Shape 70">
                        <a:extLst>
                          <a:ext uri="{FF2B5EF4-FFF2-40B4-BE49-F238E27FC236}">
                            <a16:creationId xmlns:a16="http://schemas.microsoft.com/office/drawing/2014/main" id="{C88BCB9D-7A89-D38C-9D76-7ED51328CD2F}"/>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71" name="Freeform: Shape 71">
                        <a:extLst>
                          <a:ext uri="{FF2B5EF4-FFF2-40B4-BE49-F238E27FC236}">
                            <a16:creationId xmlns:a16="http://schemas.microsoft.com/office/drawing/2014/main" id="{46963009-E46E-E97B-0176-D61464B7EAA2}"/>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72" name="Freeform: Shape 72">
                        <a:extLst>
                          <a:ext uri="{FF2B5EF4-FFF2-40B4-BE49-F238E27FC236}">
                            <a16:creationId xmlns:a16="http://schemas.microsoft.com/office/drawing/2014/main" id="{32B8EDFF-C0C8-6606-0766-8E74B8C915F6}"/>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73" name="Freeform: Shape 73">
                        <a:extLst>
                          <a:ext uri="{FF2B5EF4-FFF2-40B4-BE49-F238E27FC236}">
                            <a16:creationId xmlns:a16="http://schemas.microsoft.com/office/drawing/2014/main" id="{4BD5C41D-21BC-3CB3-1DBA-9F1BF6C58E01}"/>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74" name="Rectangle: Rounded Corners 74">
                        <a:extLst>
                          <a:ext uri="{FF2B5EF4-FFF2-40B4-BE49-F238E27FC236}">
                            <a16:creationId xmlns:a16="http://schemas.microsoft.com/office/drawing/2014/main" id="{A01561D5-609C-4499-9719-9E53F0CE4130}"/>
                          </a:ext>
                        </a:extLst>
                      </p:cNvPr>
                      <p:cNvSpPr/>
                      <p:nvPr/>
                    </p:nvSpPr>
                    <p:spPr>
                      <a:xfrm>
                        <a:off x="8886901" y="440374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75" name="Rectangle: Rounded Corners 75">
                        <a:extLst>
                          <a:ext uri="{FF2B5EF4-FFF2-40B4-BE49-F238E27FC236}">
                            <a16:creationId xmlns:a16="http://schemas.microsoft.com/office/drawing/2014/main" id="{5135B1C5-C09D-8555-D2CE-E33558F8F6BB}"/>
                          </a:ext>
                        </a:extLst>
                      </p:cNvPr>
                      <p:cNvSpPr/>
                      <p:nvPr/>
                    </p:nvSpPr>
                    <p:spPr>
                      <a:xfrm>
                        <a:off x="8858174" y="429137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76" name="Rectangle: Rounded Corners 76">
                        <a:extLst>
                          <a:ext uri="{FF2B5EF4-FFF2-40B4-BE49-F238E27FC236}">
                            <a16:creationId xmlns:a16="http://schemas.microsoft.com/office/drawing/2014/main" id="{0988799A-B7AE-21A2-3648-4EB464BFE60A}"/>
                          </a:ext>
                        </a:extLst>
                      </p:cNvPr>
                      <p:cNvSpPr/>
                      <p:nvPr/>
                    </p:nvSpPr>
                    <p:spPr>
                      <a:xfrm>
                        <a:off x="8770428" y="4196137"/>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77" name="Rectangle: Rounded Corners 77">
                        <a:extLst>
                          <a:ext uri="{FF2B5EF4-FFF2-40B4-BE49-F238E27FC236}">
                            <a16:creationId xmlns:a16="http://schemas.microsoft.com/office/drawing/2014/main" id="{C3DD439E-70A7-D9CE-8D83-88BE28E3DF1C}"/>
                          </a:ext>
                        </a:extLst>
                      </p:cNvPr>
                      <p:cNvSpPr/>
                      <p:nvPr/>
                    </p:nvSpPr>
                    <p:spPr>
                      <a:xfrm>
                        <a:off x="8924873" y="4240076"/>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78" name="Rectangle: Rounded Corners 78">
                        <a:extLst>
                          <a:ext uri="{FF2B5EF4-FFF2-40B4-BE49-F238E27FC236}">
                            <a16:creationId xmlns:a16="http://schemas.microsoft.com/office/drawing/2014/main" id="{0AAC58AD-E540-7EC8-39A0-EF63A495457C}"/>
                          </a:ext>
                        </a:extLst>
                      </p:cNvPr>
                      <p:cNvSpPr/>
                      <p:nvPr/>
                    </p:nvSpPr>
                    <p:spPr>
                      <a:xfrm>
                        <a:off x="9050643" y="429398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79" name="Rectangle: Rounded Corners 79">
                        <a:extLst>
                          <a:ext uri="{FF2B5EF4-FFF2-40B4-BE49-F238E27FC236}">
                            <a16:creationId xmlns:a16="http://schemas.microsoft.com/office/drawing/2014/main" id="{A88480B9-32C6-0C4D-27A1-1C0DE18872DF}"/>
                          </a:ext>
                        </a:extLst>
                      </p:cNvPr>
                      <p:cNvSpPr/>
                      <p:nvPr/>
                    </p:nvSpPr>
                    <p:spPr>
                      <a:xfrm>
                        <a:off x="8817085" y="4394597"/>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2811" name="Group 2810">
                      <a:extLst>
                        <a:ext uri="{FF2B5EF4-FFF2-40B4-BE49-F238E27FC236}">
                          <a16:creationId xmlns:a16="http://schemas.microsoft.com/office/drawing/2014/main" id="{9570EECC-9902-7146-B8D0-91D915F67700}"/>
                        </a:ext>
                      </a:extLst>
                    </p:cNvPr>
                    <p:cNvGrpSpPr/>
                    <p:nvPr/>
                  </p:nvGrpSpPr>
                  <p:grpSpPr>
                    <a:xfrm rot="14018184">
                      <a:off x="10664626" y="3278498"/>
                      <a:ext cx="187509" cy="155247"/>
                      <a:chOff x="8770428" y="4145225"/>
                      <a:chExt cx="307647" cy="276804"/>
                    </a:xfrm>
                    <a:solidFill>
                      <a:srgbClr val="824A78"/>
                    </a:solidFill>
                  </p:grpSpPr>
                  <p:sp>
                    <p:nvSpPr>
                      <p:cNvPr id="2846" name="Freeform: Shape 46">
                        <a:extLst>
                          <a:ext uri="{FF2B5EF4-FFF2-40B4-BE49-F238E27FC236}">
                            <a16:creationId xmlns:a16="http://schemas.microsoft.com/office/drawing/2014/main" id="{2D591415-E98C-B1CE-2819-B2ECE74EFFC8}"/>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47" name="Freeform: Shape 47">
                        <a:extLst>
                          <a:ext uri="{FF2B5EF4-FFF2-40B4-BE49-F238E27FC236}">
                            <a16:creationId xmlns:a16="http://schemas.microsoft.com/office/drawing/2014/main" id="{D94E40A1-793B-065B-F729-026DF20F739E}"/>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48" name="Freeform: Shape 48">
                        <a:extLst>
                          <a:ext uri="{FF2B5EF4-FFF2-40B4-BE49-F238E27FC236}">
                            <a16:creationId xmlns:a16="http://schemas.microsoft.com/office/drawing/2014/main" id="{15644F6F-09E3-D793-C523-ED7F8DD4E58E}"/>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49" name="Freeform: Shape 49">
                        <a:extLst>
                          <a:ext uri="{FF2B5EF4-FFF2-40B4-BE49-F238E27FC236}">
                            <a16:creationId xmlns:a16="http://schemas.microsoft.com/office/drawing/2014/main" id="{AE8DF07D-1AD1-4DAD-248C-985DAC5EA32C}"/>
                          </a:ext>
                        </a:extLst>
                      </p:cNvPr>
                      <p:cNvSpPr/>
                      <p:nvPr/>
                    </p:nvSpPr>
                    <p:spPr>
                      <a:xfrm>
                        <a:off x="8929986" y="428752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50" name="Freeform: Shape 50">
                        <a:extLst>
                          <a:ext uri="{FF2B5EF4-FFF2-40B4-BE49-F238E27FC236}">
                            <a16:creationId xmlns:a16="http://schemas.microsoft.com/office/drawing/2014/main" id="{3D46C871-D4BC-37D4-794E-6670B70CC2F2}"/>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51" name="Freeform: Shape 51">
                        <a:extLst>
                          <a:ext uri="{FF2B5EF4-FFF2-40B4-BE49-F238E27FC236}">
                            <a16:creationId xmlns:a16="http://schemas.microsoft.com/office/drawing/2014/main" id="{2CF8C3C0-666E-9B3E-E1E9-23CD27CF5C89}"/>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52" name="Freeform: Shape 52">
                        <a:extLst>
                          <a:ext uri="{FF2B5EF4-FFF2-40B4-BE49-F238E27FC236}">
                            <a16:creationId xmlns:a16="http://schemas.microsoft.com/office/drawing/2014/main" id="{42493FCC-49C5-8C99-1F2C-12F0CAD87CB9}"/>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53" name="Freeform: Shape 53">
                        <a:extLst>
                          <a:ext uri="{FF2B5EF4-FFF2-40B4-BE49-F238E27FC236}">
                            <a16:creationId xmlns:a16="http://schemas.microsoft.com/office/drawing/2014/main" id="{EBB4FFE4-5031-A6BE-4620-8D41379B4A81}"/>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54" name="Freeform: Shape 54">
                        <a:extLst>
                          <a:ext uri="{FF2B5EF4-FFF2-40B4-BE49-F238E27FC236}">
                            <a16:creationId xmlns:a16="http://schemas.microsoft.com/office/drawing/2014/main" id="{FD26EEB3-3DC1-4191-B49F-2700327E3FE9}"/>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55" name="Freeform: Shape 55">
                        <a:extLst>
                          <a:ext uri="{FF2B5EF4-FFF2-40B4-BE49-F238E27FC236}">
                            <a16:creationId xmlns:a16="http://schemas.microsoft.com/office/drawing/2014/main" id="{354948B2-DA50-846D-74D4-07C4BCF6AE52}"/>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56" name="Freeform: Shape 56">
                        <a:extLst>
                          <a:ext uri="{FF2B5EF4-FFF2-40B4-BE49-F238E27FC236}">
                            <a16:creationId xmlns:a16="http://schemas.microsoft.com/office/drawing/2014/main" id="{17783937-75BE-7257-34BE-444402E9CCF3}"/>
                          </a:ext>
                        </a:extLst>
                      </p:cNvPr>
                      <p:cNvSpPr/>
                      <p:nvPr/>
                    </p:nvSpPr>
                    <p:spPr>
                      <a:xfrm rot="18952815">
                        <a:off x="8990335" y="4236377"/>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57" name="Rectangle: Rounded Corners 57">
                        <a:extLst>
                          <a:ext uri="{FF2B5EF4-FFF2-40B4-BE49-F238E27FC236}">
                            <a16:creationId xmlns:a16="http://schemas.microsoft.com/office/drawing/2014/main" id="{93DA5B6F-2B5E-CEB4-8E5E-C6C47168ED38}"/>
                          </a:ext>
                        </a:extLst>
                      </p:cNvPr>
                      <p:cNvSpPr/>
                      <p:nvPr/>
                    </p:nvSpPr>
                    <p:spPr>
                      <a:xfrm>
                        <a:off x="8886901" y="440374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58" name="Rectangle: Rounded Corners 58">
                        <a:extLst>
                          <a:ext uri="{FF2B5EF4-FFF2-40B4-BE49-F238E27FC236}">
                            <a16:creationId xmlns:a16="http://schemas.microsoft.com/office/drawing/2014/main" id="{2902A824-F8CD-17E1-36F3-56170DB6103B}"/>
                          </a:ext>
                        </a:extLst>
                      </p:cNvPr>
                      <p:cNvSpPr/>
                      <p:nvPr/>
                    </p:nvSpPr>
                    <p:spPr>
                      <a:xfrm>
                        <a:off x="8858174" y="4291371"/>
                        <a:ext cx="27432" cy="18288"/>
                      </a:xfrm>
                      <a:prstGeom prst="roundRect">
                        <a:avLst/>
                      </a:pr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59" name="Rectangle: Rounded Corners 59">
                        <a:extLst>
                          <a:ext uri="{FF2B5EF4-FFF2-40B4-BE49-F238E27FC236}">
                            <a16:creationId xmlns:a16="http://schemas.microsoft.com/office/drawing/2014/main" id="{B8659659-2DA7-66EC-3B9B-29B257888760}"/>
                          </a:ext>
                        </a:extLst>
                      </p:cNvPr>
                      <p:cNvSpPr/>
                      <p:nvPr/>
                    </p:nvSpPr>
                    <p:spPr>
                      <a:xfrm>
                        <a:off x="8770428" y="4196137"/>
                        <a:ext cx="27432" cy="18288"/>
                      </a:xfrm>
                      <a:prstGeom prst="roundRect">
                        <a:avLst/>
                      </a:pr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60" name="Rectangle: Rounded Corners 60">
                        <a:extLst>
                          <a:ext uri="{FF2B5EF4-FFF2-40B4-BE49-F238E27FC236}">
                            <a16:creationId xmlns:a16="http://schemas.microsoft.com/office/drawing/2014/main" id="{444546C4-02AB-F4F7-51FA-F53D2A6E4133}"/>
                          </a:ext>
                        </a:extLst>
                      </p:cNvPr>
                      <p:cNvSpPr/>
                      <p:nvPr/>
                    </p:nvSpPr>
                    <p:spPr>
                      <a:xfrm>
                        <a:off x="9050643" y="429398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61" name="Rectangle: Rounded Corners 61">
                        <a:extLst>
                          <a:ext uri="{FF2B5EF4-FFF2-40B4-BE49-F238E27FC236}">
                            <a16:creationId xmlns:a16="http://schemas.microsoft.com/office/drawing/2014/main" id="{D3539C00-26FD-EB7F-C687-9B03C254E69D}"/>
                          </a:ext>
                        </a:extLst>
                      </p:cNvPr>
                      <p:cNvSpPr/>
                      <p:nvPr/>
                    </p:nvSpPr>
                    <p:spPr>
                      <a:xfrm>
                        <a:off x="8817085" y="4394597"/>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2812" name="Group 2811">
                      <a:extLst>
                        <a:ext uri="{FF2B5EF4-FFF2-40B4-BE49-F238E27FC236}">
                          <a16:creationId xmlns:a16="http://schemas.microsoft.com/office/drawing/2014/main" id="{31EE921F-98DC-B596-88D7-46ED32CE0E14}"/>
                        </a:ext>
                      </a:extLst>
                    </p:cNvPr>
                    <p:cNvGrpSpPr/>
                    <p:nvPr/>
                  </p:nvGrpSpPr>
                  <p:grpSpPr>
                    <a:xfrm rot="21021678">
                      <a:off x="10617958" y="3344159"/>
                      <a:ext cx="181883" cy="159622"/>
                      <a:chOff x="8770428" y="4145965"/>
                      <a:chExt cx="307647" cy="276064"/>
                    </a:xfrm>
                    <a:solidFill>
                      <a:srgbClr val="824A78"/>
                    </a:solidFill>
                  </p:grpSpPr>
                  <p:sp>
                    <p:nvSpPr>
                      <p:cNvPr id="2831" name="Freeform: Shape 31">
                        <a:extLst>
                          <a:ext uri="{FF2B5EF4-FFF2-40B4-BE49-F238E27FC236}">
                            <a16:creationId xmlns:a16="http://schemas.microsoft.com/office/drawing/2014/main" id="{86312B41-3B6F-21A9-7F71-46DC81387690}"/>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32" name="Freeform: Shape 32">
                        <a:extLst>
                          <a:ext uri="{FF2B5EF4-FFF2-40B4-BE49-F238E27FC236}">
                            <a16:creationId xmlns:a16="http://schemas.microsoft.com/office/drawing/2014/main" id="{E3F04849-646A-74D0-0FCC-49EFECA1DA34}"/>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33" name="Freeform: Shape 33">
                        <a:extLst>
                          <a:ext uri="{FF2B5EF4-FFF2-40B4-BE49-F238E27FC236}">
                            <a16:creationId xmlns:a16="http://schemas.microsoft.com/office/drawing/2014/main" id="{F1B22D2D-C13F-F984-6B08-F67D6CC5491F}"/>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34" name="Freeform: Shape 34">
                        <a:extLst>
                          <a:ext uri="{FF2B5EF4-FFF2-40B4-BE49-F238E27FC236}">
                            <a16:creationId xmlns:a16="http://schemas.microsoft.com/office/drawing/2014/main" id="{46CA4A25-8693-C823-18F0-BD7C1829B515}"/>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35" name="Freeform: Shape 35">
                        <a:extLst>
                          <a:ext uri="{FF2B5EF4-FFF2-40B4-BE49-F238E27FC236}">
                            <a16:creationId xmlns:a16="http://schemas.microsoft.com/office/drawing/2014/main" id="{5F15904F-715E-0D91-2643-6A99DA922371}"/>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36" name="Freeform: Shape 36">
                        <a:extLst>
                          <a:ext uri="{FF2B5EF4-FFF2-40B4-BE49-F238E27FC236}">
                            <a16:creationId xmlns:a16="http://schemas.microsoft.com/office/drawing/2014/main" id="{C0F0894F-F9B9-7DDF-CCF2-22C326849C73}"/>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37" name="Freeform: Shape 37">
                        <a:extLst>
                          <a:ext uri="{FF2B5EF4-FFF2-40B4-BE49-F238E27FC236}">
                            <a16:creationId xmlns:a16="http://schemas.microsoft.com/office/drawing/2014/main" id="{4907E0CF-EC86-8857-D541-0767C5C2693E}"/>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38" name="Freeform: Shape 38">
                        <a:extLst>
                          <a:ext uri="{FF2B5EF4-FFF2-40B4-BE49-F238E27FC236}">
                            <a16:creationId xmlns:a16="http://schemas.microsoft.com/office/drawing/2014/main" id="{13A362BF-E500-FCBA-758B-D998D1A051E1}"/>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39" name="Freeform: Shape 39">
                        <a:extLst>
                          <a:ext uri="{FF2B5EF4-FFF2-40B4-BE49-F238E27FC236}">
                            <a16:creationId xmlns:a16="http://schemas.microsoft.com/office/drawing/2014/main" id="{F822D2DB-A1CC-DE01-44D6-AFC19E0EE7FD}"/>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40" name="Rectangle: Rounded Corners 40">
                        <a:extLst>
                          <a:ext uri="{FF2B5EF4-FFF2-40B4-BE49-F238E27FC236}">
                            <a16:creationId xmlns:a16="http://schemas.microsoft.com/office/drawing/2014/main" id="{DBF68D29-E35B-2B0C-49BA-3672576EAD09}"/>
                          </a:ext>
                        </a:extLst>
                      </p:cNvPr>
                      <p:cNvSpPr/>
                      <p:nvPr/>
                    </p:nvSpPr>
                    <p:spPr>
                      <a:xfrm>
                        <a:off x="8886901" y="4403741"/>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41" name="Rectangle: Rounded Corners 41">
                        <a:extLst>
                          <a:ext uri="{FF2B5EF4-FFF2-40B4-BE49-F238E27FC236}">
                            <a16:creationId xmlns:a16="http://schemas.microsoft.com/office/drawing/2014/main" id="{E06CD4C5-22BA-C32C-3DF7-D0BDC5D8767C}"/>
                          </a:ext>
                        </a:extLst>
                      </p:cNvPr>
                      <p:cNvSpPr/>
                      <p:nvPr/>
                    </p:nvSpPr>
                    <p:spPr>
                      <a:xfrm>
                        <a:off x="8858174" y="4291371"/>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42" name="Rectangle: Rounded Corners 42">
                        <a:extLst>
                          <a:ext uri="{FF2B5EF4-FFF2-40B4-BE49-F238E27FC236}">
                            <a16:creationId xmlns:a16="http://schemas.microsoft.com/office/drawing/2014/main" id="{8CC19120-0D1D-5F9B-021C-61196CE9F9C2}"/>
                          </a:ext>
                        </a:extLst>
                      </p:cNvPr>
                      <p:cNvSpPr/>
                      <p:nvPr/>
                    </p:nvSpPr>
                    <p:spPr>
                      <a:xfrm>
                        <a:off x="8770428" y="4196137"/>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43" name="Rectangle: Rounded Corners 43">
                        <a:extLst>
                          <a:ext uri="{FF2B5EF4-FFF2-40B4-BE49-F238E27FC236}">
                            <a16:creationId xmlns:a16="http://schemas.microsoft.com/office/drawing/2014/main" id="{55AD88C4-29C7-610C-87D4-44800D817643}"/>
                          </a:ext>
                        </a:extLst>
                      </p:cNvPr>
                      <p:cNvSpPr/>
                      <p:nvPr/>
                    </p:nvSpPr>
                    <p:spPr>
                      <a:xfrm>
                        <a:off x="9050643" y="4293981"/>
                        <a:ext cx="27432" cy="18288"/>
                      </a:xfrm>
                      <a:prstGeom prst="roundRect">
                        <a:avLst/>
                      </a:prstGeom>
                      <a:grp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44" name="Rectangle: Rounded Corners 44">
                        <a:extLst>
                          <a:ext uri="{FF2B5EF4-FFF2-40B4-BE49-F238E27FC236}">
                            <a16:creationId xmlns:a16="http://schemas.microsoft.com/office/drawing/2014/main" id="{EF9438A1-29DF-CD8E-924B-070171535B09}"/>
                          </a:ext>
                        </a:extLst>
                      </p:cNvPr>
                      <p:cNvSpPr/>
                      <p:nvPr/>
                    </p:nvSpPr>
                    <p:spPr>
                      <a:xfrm>
                        <a:off x="8817085" y="4394597"/>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45" name="Rectangle: Rounded Corners 45">
                        <a:extLst>
                          <a:ext uri="{FF2B5EF4-FFF2-40B4-BE49-F238E27FC236}">
                            <a16:creationId xmlns:a16="http://schemas.microsoft.com/office/drawing/2014/main" id="{31D9BCB0-2ED3-4079-2F42-09F9869B5EAA}"/>
                          </a:ext>
                        </a:extLst>
                      </p:cNvPr>
                      <p:cNvSpPr/>
                      <p:nvPr/>
                    </p:nvSpPr>
                    <p:spPr>
                      <a:xfrm>
                        <a:off x="8894095" y="4145965"/>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2813" name="Group 2812">
                      <a:extLst>
                        <a:ext uri="{FF2B5EF4-FFF2-40B4-BE49-F238E27FC236}">
                          <a16:creationId xmlns:a16="http://schemas.microsoft.com/office/drawing/2014/main" id="{763A72A0-91A4-A1B6-BD30-6EFED3209248}"/>
                        </a:ext>
                      </a:extLst>
                    </p:cNvPr>
                    <p:cNvGrpSpPr/>
                    <p:nvPr/>
                  </p:nvGrpSpPr>
                  <p:grpSpPr>
                    <a:xfrm rot="5697808">
                      <a:off x="10679831" y="3357880"/>
                      <a:ext cx="177881" cy="163649"/>
                      <a:chOff x="8770428" y="4145225"/>
                      <a:chExt cx="307647" cy="276804"/>
                    </a:xfrm>
                    <a:solidFill>
                      <a:srgbClr val="824A78"/>
                    </a:solidFill>
                  </p:grpSpPr>
                  <p:sp>
                    <p:nvSpPr>
                      <p:cNvPr id="2815" name="Freeform: Shape 15">
                        <a:extLst>
                          <a:ext uri="{FF2B5EF4-FFF2-40B4-BE49-F238E27FC236}">
                            <a16:creationId xmlns:a16="http://schemas.microsoft.com/office/drawing/2014/main" id="{D232ADA8-4B2B-4BCA-E2A5-3A4423B39584}"/>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16" name="Freeform: Shape 16">
                        <a:extLst>
                          <a:ext uri="{FF2B5EF4-FFF2-40B4-BE49-F238E27FC236}">
                            <a16:creationId xmlns:a16="http://schemas.microsoft.com/office/drawing/2014/main" id="{2F79AAC3-EA64-C0BC-624A-DE74A8BEA3E6}"/>
                          </a:ext>
                        </a:extLst>
                      </p:cNvPr>
                      <p:cNvSpPr/>
                      <p:nvPr/>
                    </p:nvSpPr>
                    <p:spPr>
                      <a:xfrm rot="6799576">
                        <a:off x="8855933" y="4253069"/>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17" name="Freeform: Shape 17">
                        <a:extLst>
                          <a:ext uri="{FF2B5EF4-FFF2-40B4-BE49-F238E27FC236}">
                            <a16:creationId xmlns:a16="http://schemas.microsoft.com/office/drawing/2014/main" id="{8467CFAD-FB99-CCE3-6D7D-7E5B377E0681}"/>
                          </a:ext>
                        </a:extLst>
                      </p:cNvPr>
                      <p:cNvSpPr/>
                      <p:nvPr/>
                    </p:nvSpPr>
                    <p:spPr>
                      <a:xfrm>
                        <a:off x="8950061" y="418817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18" name="Freeform: Shape 18">
                        <a:extLst>
                          <a:ext uri="{FF2B5EF4-FFF2-40B4-BE49-F238E27FC236}">
                            <a16:creationId xmlns:a16="http://schemas.microsoft.com/office/drawing/2014/main" id="{6E0390A0-1CB3-A321-0887-D903101FFBC6}"/>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19" name="Freeform: Shape 19">
                        <a:extLst>
                          <a:ext uri="{FF2B5EF4-FFF2-40B4-BE49-F238E27FC236}">
                            <a16:creationId xmlns:a16="http://schemas.microsoft.com/office/drawing/2014/main" id="{7EAB81C6-4ED7-596C-4C9F-FA2210A84CC2}"/>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20" name="Freeform: Shape 20">
                        <a:extLst>
                          <a:ext uri="{FF2B5EF4-FFF2-40B4-BE49-F238E27FC236}">
                            <a16:creationId xmlns:a16="http://schemas.microsoft.com/office/drawing/2014/main" id="{76A83220-744C-8E8F-F6D3-5B702C1FA012}"/>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21" name="Freeform: Shape 21">
                        <a:extLst>
                          <a:ext uri="{FF2B5EF4-FFF2-40B4-BE49-F238E27FC236}">
                            <a16:creationId xmlns:a16="http://schemas.microsoft.com/office/drawing/2014/main" id="{B31159EA-8027-2CA8-90F1-A6CEB4CB9A2F}"/>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22" name="Freeform: Shape 22">
                        <a:extLst>
                          <a:ext uri="{FF2B5EF4-FFF2-40B4-BE49-F238E27FC236}">
                            <a16:creationId xmlns:a16="http://schemas.microsoft.com/office/drawing/2014/main" id="{F2D1D425-09CC-AC00-DDBC-9A5158486205}"/>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23" name="Freeform: Shape 23">
                        <a:extLst>
                          <a:ext uri="{FF2B5EF4-FFF2-40B4-BE49-F238E27FC236}">
                            <a16:creationId xmlns:a16="http://schemas.microsoft.com/office/drawing/2014/main" id="{999FDEE4-5330-7485-03A3-F9E9A1130AE4}"/>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24" name="Freeform: Shape 24">
                        <a:extLst>
                          <a:ext uri="{FF2B5EF4-FFF2-40B4-BE49-F238E27FC236}">
                            <a16:creationId xmlns:a16="http://schemas.microsoft.com/office/drawing/2014/main" id="{5E14E66B-7F85-FEA3-F03A-DF40EE7A5042}"/>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25" name="Freeform: Shape 25">
                        <a:extLst>
                          <a:ext uri="{FF2B5EF4-FFF2-40B4-BE49-F238E27FC236}">
                            <a16:creationId xmlns:a16="http://schemas.microsoft.com/office/drawing/2014/main" id="{49E4779E-BEE6-B381-0AD8-1FE27564E0D0}"/>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26" name="Freeform: Shape 26">
                        <a:extLst>
                          <a:ext uri="{FF2B5EF4-FFF2-40B4-BE49-F238E27FC236}">
                            <a16:creationId xmlns:a16="http://schemas.microsoft.com/office/drawing/2014/main" id="{71C96DF6-98D1-F337-9522-7A77AA64CD19}"/>
                          </a:ext>
                        </a:extLst>
                      </p:cNvPr>
                      <p:cNvSpPr/>
                      <p:nvPr/>
                    </p:nvSpPr>
                    <p:spPr>
                      <a:xfrm rot="18952815">
                        <a:off x="8990335" y="4236377"/>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27" name="Rectangle: Rounded Corners 27">
                        <a:extLst>
                          <a:ext uri="{FF2B5EF4-FFF2-40B4-BE49-F238E27FC236}">
                            <a16:creationId xmlns:a16="http://schemas.microsoft.com/office/drawing/2014/main" id="{DE36B7A1-EF88-3439-F58D-FA59DE648586}"/>
                          </a:ext>
                        </a:extLst>
                      </p:cNvPr>
                      <p:cNvSpPr/>
                      <p:nvPr/>
                    </p:nvSpPr>
                    <p:spPr>
                      <a:xfrm>
                        <a:off x="8886901" y="440374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28" name="Rectangle: Rounded Corners 28">
                        <a:extLst>
                          <a:ext uri="{FF2B5EF4-FFF2-40B4-BE49-F238E27FC236}">
                            <a16:creationId xmlns:a16="http://schemas.microsoft.com/office/drawing/2014/main" id="{2517375F-E6F6-137B-C124-3B3C083A040D}"/>
                          </a:ext>
                        </a:extLst>
                      </p:cNvPr>
                      <p:cNvSpPr/>
                      <p:nvPr/>
                    </p:nvSpPr>
                    <p:spPr>
                      <a:xfrm>
                        <a:off x="8770428" y="4196137"/>
                        <a:ext cx="27432" cy="18288"/>
                      </a:xfrm>
                      <a:prstGeom prst="roundRect">
                        <a:avLst/>
                      </a:pr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29" name="Rectangle: Rounded Corners 29">
                        <a:extLst>
                          <a:ext uri="{FF2B5EF4-FFF2-40B4-BE49-F238E27FC236}">
                            <a16:creationId xmlns:a16="http://schemas.microsoft.com/office/drawing/2014/main" id="{82AAD914-E7AB-5BC2-2FE5-07B7046CF024}"/>
                          </a:ext>
                        </a:extLst>
                      </p:cNvPr>
                      <p:cNvSpPr/>
                      <p:nvPr/>
                    </p:nvSpPr>
                    <p:spPr>
                      <a:xfrm>
                        <a:off x="8924873" y="4240076"/>
                        <a:ext cx="27432" cy="18288"/>
                      </a:xfrm>
                      <a:prstGeom prst="roundRect">
                        <a:avLst/>
                      </a:pr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30" name="Rectangle: Rounded Corners 30">
                        <a:extLst>
                          <a:ext uri="{FF2B5EF4-FFF2-40B4-BE49-F238E27FC236}">
                            <a16:creationId xmlns:a16="http://schemas.microsoft.com/office/drawing/2014/main" id="{3A778728-6DA9-4AA9-2AD6-451EAB91D21A}"/>
                          </a:ext>
                        </a:extLst>
                      </p:cNvPr>
                      <p:cNvSpPr/>
                      <p:nvPr/>
                    </p:nvSpPr>
                    <p:spPr>
                      <a:xfrm>
                        <a:off x="9050643" y="429398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sp>
                  <p:nvSpPr>
                    <p:cNvPr id="2814" name="Oval 2813">
                      <a:extLst>
                        <a:ext uri="{FF2B5EF4-FFF2-40B4-BE49-F238E27FC236}">
                          <a16:creationId xmlns:a16="http://schemas.microsoft.com/office/drawing/2014/main" id="{1DF6C111-FC7F-E705-1A2A-22AB2B57332B}"/>
                        </a:ext>
                      </a:extLst>
                    </p:cNvPr>
                    <p:cNvSpPr/>
                    <p:nvPr/>
                  </p:nvSpPr>
                  <p:spPr>
                    <a:xfrm>
                      <a:off x="10736434" y="3324552"/>
                      <a:ext cx="114954" cy="145297"/>
                    </a:xfrm>
                    <a:prstGeom prst="ellipse">
                      <a:avLst/>
                    </a:prstGeom>
                    <a:gradFill flip="none" rotWithShape="1">
                      <a:gsLst>
                        <a:gs pos="16000">
                          <a:srgbClr val="0D3759">
                            <a:lumMod val="20000"/>
                            <a:lumOff val="80000"/>
                          </a:srgbClr>
                        </a:gs>
                        <a:gs pos="74000">
                          <a:srgbClr val="0D3759">
                            <a:lumMod val="75000"/>
                          </a:srgbClr>
                        </a:gs>
                        <a:gs pos="53000">
                          <a:srgbClr val="0D3759">
                            <a:lumMod val="60000"/>
                            <a:lumOff val="4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grpSp>
              <p:nvGrpSpPr>
                <p:cNvPr id="2788" name="IgE">
                  <a:extLst>
                    <a:ext uri="{FF2B5EF4-FFF2-40B4-BE49-F238E27FC236}">
                      <a16:creationId xmlns:a16="http://schemas.microsoft.com/office/drawing/2014/main" id="{8B953C6E-9085-9827-6956-C9B3BADCF1E9}"/>
                    </a:ext>
                  </a:extLst>
                </p:cNvPr>
                <p:cNvGrpSpPr>
                  <a:grpSpLocks noChangeAspect="1"/>
                </p:cNvGrpSpPr>
                <p:nvPr/>
              </p:nvGrpSpPr>
              <p:grpSpPr>
                <a:xfrm rot="8196162" flipH="1">
                  <a:off x="4233782" y="2222110"/>
                  <a:ext cx="127075" cy="210527"/>
                  <a:chOff x="1589809" y="4304034"/>
                  <a:chExt cx="117389" cy="227030"/>
                </a:xfrm>
              </p:grpSpPr>
              <p:grpSp>
                <p:nvGrpSpPr>
                  <p:cNvPr id="2799" name="Group 2798">
                    <a:extLst>
                      <a:ext uri="{FF2B5EF4-FFF2-40B4-BE49-F238E27FC236}">
                        <a16:creationId xmlns:a16="http://schemas.microsoft.com/office/drawing/2014/main" id="{173D995E-9491-13E6-0B13-DE224E99CE59}"/>
                      </a:ext>
                    </a:extLst>
                  </p:cNvPr>
                  <p:cNvGrpSpPr/>
                  <p:nvPr/>
                </p:nvGrpSpPr>
                <p:grpSpPr>
                  <a:xfrm>
                    <a:off x="1628029" y="4393904"/>
                    <a:ext cx="35288" cy="137160"/>
                    <a:chOff x="1862901" y="3917418"/>
                    <a:chExt cx="35288" cy="537297"/>
                  </a:xfrm>
                </p:grpSpPr>
                <p:sp>
                  <p:nvSpPr>
                    <p:cNvPr id="2806" name="Rectangle: Rounded Corners 89">
                      <a:extLst>
                        <a:ext uri="{FF2B5EF4-FFF2-40B4-BE49-F238E27FC236}">
                          <a16:creationId xmlns:a16="http://schemas.microsoft.com/office/drawing/2014/main" id="{F41E3D89-7338-2150-64CA-F923999F665E}"/>
                        </a:ext>
                      </a:extLst>
                    </p:cNvPr>
                    <p:cNvSpPr/>
                    <p:nvPr/>
                  </p:nvSpPr>
                  <p:spPr>
                    <a:xfrm>
                      <a:off x="1862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07" name="Rectangle: Rounded Corners 90">
                      <a:extLst>
                        <a:ext uri="{FF2B5EF4-FFF2-40B4-BE49-F238E27FC236}">
                          <a16:creationId xmlns:a16="http://schemas.microsoft.com/office/drawing/2014/main" id="{558F8F62-B069-1454-04F0-492CDEF9F92A}"/>
                        </a:ext>
                      </a:extLst>
                    </p:cNvPr>
                    <p:cNvSpPr/>
                    <p:nvPr/>
                  </p:nvSpPr>
                  <p:spPr>
                    <a:xfrm rot="10800000">
                      <a:off x="1879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2800" name="Group 2799">
                    <a:extLst>
                      <a:ext uri="{FF2B5EF4-FFF2-40B4-BE49-F238E27FC236}">
                        <a16:creationId xmlns:a16="http://schemas.microsoft.com/office/drawing/2014/main" id="{4D47341A-62A1-C4FD-622F-A85520A9AF4F}"/>
                      </a:ext>
                    </a:extLst>
                  </p:cNvPr>
                  <p:cNvGrpSpPr/>
                  <p:nvPr/>
                </p:nvGrpSpPr>
                <p:grpSpPr>
                  <a:xfrm rot="19869607">
                    <a:off x="1589809" y="4304034"/>
                    <a:ext cx="35288" cy="91440"/>
                    <a:chOff x="1862901" y="3917418"/>
                    <a:chExt cx="35288" cy="537297"/>
                  </a:xfrm>
                </p:grpSpPr>
                <p:sp>
                  <p:nvSpPr>
                    <p:cNvPr id="2804" name="Rectangle: Rounded Corners 87">
                      <a:extLst>
                        <a:ext uri="{FF2B5EF4-FFF2-40B4-BE49-F238E27FC236}">
                          <a16:creationId xmlns:a16="http://schemas.microsoft.com/office/drawing/2014/main" id="{9865C1D3-EBDE-EB37-974A-86DBD94710DB}"/>
                        </a:ext>
                      </a:extLst>
                    </p:cNvPr>
                    <p:cNvSpPr/>
                    <p:nvPr/>
                  </p:nvSpPr>
                  <p:spPr>
                    <a:xfrm>
                      <a:off x="1862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05" name="Rectangle: Rounded Corners 88">
                      <a:extLst>
                        <a:ext uri="{FF2B5EF4-FFF2-40B4-BE49-F238E27FC236}">
                          <a16:creationId xmlns:a16="http://schemas.microsoft.com/office/drawing/2014/main" id="{BC4E82DB-7731-ADF2-1392-5B472DE6F76E}"/>
                        </a:ext>
                      </a:extLst>
                    </p:cNvPr>
                    <p:cNvSpPr/>
                    <p:nvPr/>
                  </p:nvSpPr>
                  <p:spPr>
                    <a:xfrm rot="10800000">
                      <a:off x="1879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2801" name="Group 2800">
                    <a:extLst>
                      <a:ext uri="{FF2B5EF4-FFF2-40B4-BE49-F238E27FC236}">
                        <a16:creationId xmlns:a16="http://schemas.microsoft.com/office/drawing/2014/main" id="{81ED29DE-F7E6-0874-ABEA-16A4151F7512}"/>
                      </a:ext>
                    </a:extLst>
                  </p:cNvPr>
                  <p:cNvGrpSpPr/>
                  <p:nvPr/>
                </p:nvGrpSpPr>
                <p:grpSpPr>
                  <a:xfrm rot="1730393" flipH="1">
                    <a:off x="1671910" y="4304960"/>
                    <a:ext cx="35288" cy="91441"/>
                    <a:chOff x="1862901" y="3917418"/>
                    <a:chExt cx="35288" cy="537305"/>
                  </a:xfrm>
                </p:grpSpPr>
                <p:sp>
                  <p:nvSpPr>
                    <p:cNvPr id="2802" name="Rectangle: Rounded Corners 85">
                      <a:extLst>
                        <a:ext uri="{FF2B5EF4-FFF2-40B4-BE49-F238E27FC236}">
                          <a16:creationId xmlns:a16="http://schemas.microsoft.com/office/drawing/2014/main" id="{C74B0F82-FB28-BE1D-17B1-6B8F1AD41AEE}"/>
                        </a:ext>
                      </a:extLst>
                    </p:cNvPr>
                    <p:cNvSpPr/>
                    <p:nvPr/>
                  </p:nvSpPr>
                  <p:spPr>
                    <a:xfrm>
                      <a:off x="1862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803" name="Rectangle: Rounded Corners 86">
                      <a:extLst>
                        <a:ext uri="{FF2B5EF4-FFF2-40B4-BE49-F238E27FC236}">
                          <a16:creationId xmlns:a16="http://schemas.microsoft.com/office/drawing/2014/main" id="{FEF98FBA-EE7E-1D2D-AA9C-7E6A1440F5D4}"/>
                        </a:ext>
                      </a:extLst>
                    </p:cNvPr>
                    <p:cNvSpPr/>
                    <p:nvPr/>
                  </p:nvSpPr>
                  <p:spPr>
                    <a:xfrm rot="10800000">
                      <a:off x="1879901" y="3917426"/>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grpSp>
              <p:nvGrpSpPr>
                <p:cNvPr id="2789" name="IgE">
                  <a:extLst>
                    <a:ext uri="{FF2B5EF4-FFF2-40B4-BE49-F238E27FC236}">
                      <a16:creationId xmlns:a16="http://schemas.microsoft.com/office/drawing/2014/main" id="{145A3B00-DC02-C45A-F00D-2AC8955691BD}"/>
                    </a:ext>
                  </a:extLst>
                </p:cNvPr>
                <p:cNvGrpSpPr>
                  <a:grpSpLocks noChangeAspect="1"/>
                </p:cNvGrpSpPr>
                <p:nvPr/>
              </p:nvGrpSpPr>
              <p:grpSpPr>
                <a:xfrm rot="8196162" flipH="1">
                  <a:off x="4347463" y="2125425"/>
                  <a:ext cx="127075" cy="210527"/>
                  <a:chOff x="1589809" y="4304034"/>
                  <a:chExt cx="117389" cy="227030"/>
                </a:xfrm>
              </p:grpSpPr>
              <p:grpSp>
                <p:nvGrpSpPr>
                  <p:cNvPr id="2790" name="Group 2789">
                    <a:extLst>
                      <a:ext uri="{FF2B5EF4-FFF2-40B4-BE49-F238E27FC236}">
                        <a16:creationId xmlns:a16="http://schemas.microsoft.com/office/drawing/2014/main" id="{7E25CC97-B797-2087-F2C8-34311F6AF7CE}"/>
                      </a:ext>
                    </a:extLst>
                  </p:cNvPr>
                  <p:cNvGrpSpPr/>
                  <p:nvPr/>
                </p:nvGrpSpPr>
                <p:grpSpPr>
                  <a:xfrm>
                    <a:off x="1628029" y="4393904"/>
                    <a:ext cx="35288" cy="137160"/>
                    <a:chOff x="1862901" y="3917418"/>
                    <a:chExt cx="35288" cy="537297"/>
                  </a:xfrm>
                </p:grpSpPr>
                <p:sp>
                  <p:nvSpPr>
                    <p:cNvPr id="2797" name="Rectangle: Rounded Corners 89">
                      <a:extLst>
                        <a:ext uri="{FF2B5EF4-FFF2-40B4-BE49-F238E27FC236}">
                          <a16:creationId xmlns:a16="http://schemas.microsoft.com/office/drawing/2014/main" id="{4F94E69E-64F9-F134-FD31-4611E3F23467}"/>
                        </a:ext>
                      </a:extLst>
                    </p:cNvPr>
                    <p:cNvSpPr/>
                    <p:nvPr/>
                  </p:nvSpPr>
                  <p:spPr>
                    <a:xfrm>
                      <a:off x="1862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798" name="Rectangle: Rounded Corners 90">
                      <a:extLst>
                        <a:ext uri="{FF2B5EF4-FFF2-40B4-BE49-F238E27FC236}">
                          <a16:creationId xmlns:a16="http://schemas.microsoft.com/office/drawing/2014/main" id="{5A164A2F-0DD5-88ED-9397-B0C4E022FBF8}"/>
                        </a:ext>
                      </a:extLst>
                    </p:cNvPr>
                    <p:cNvSpPr/>
                    <p:nvPr/>
                  </p:nvSpPr>
                  <p:spPr>
                    <a:xfrm rot="10800000">
                      <a:off x="1879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2791" name="Group 2790">
                    <a:extLst>
                      <a:ext uri="{FF2B5EF4-FFF2-40B4-BE49-F238E27FC236}">
                        <a16:creationId xmlns:a16="http://schemas.microsoft.com/office/drawing/2014/main" id="{CC2C2B29-2864-BCFB-3DED-C9DC0A32DA00}"/>
                      </a:ext>
                    </a:extLst>
                  </p:cNvPr>
                  <p:cNvGrpSpPr/>
                  <p:nvPr/>
                </p:nvGrpSpPr>
                <p:grpSpPr>
                  <a:xfrm rot="19869607">
                    <a:off x="1589809" y="4304034"/>
                    <a:ext cx="35288" cy="91440"/>
                    <a:chOff x="1862901" y="3917418"/>
                    <a:chExt cx="35288" cy="537297"/>
                  </a:xfrm>
                </p:grpSpPr>
                <p:sp>
                  <p:nvSpPr>
                    <p:cNvPr id="2795" name="Rectangle: Rounded Corners 87">
                      <a:extLst>
                        <a:ext uri="{FF2B5EF4-FFF2-40B4-BE49-F238E27FC236}">
                          <a16:creationId xmlns:a16="http://schemas.microsoft.com/office/drawing/2014/main" id="{35B7657C-0E20-350D-710D-85F416E5B68E}"/>
                        </a:ext>
                      </a:extLst>
                    </p:cNvPr>
                    <p:cNvSpPr/>
                    <p:nvPr/>
                  </p:nvSpPr>
                  <p:spPr>
                    <a:xfrm>
                      <a:off x="1862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796" name="Rectangle: Rounded Corners 88">
                      <a:extLst>
                        <a:ext uri="{FF2B5EF4-FFF2-40B4-BE49-F238E27FC236}">
                          <a16:creationId xmlns:a16="http://schemas.microsoft.com/office/drawing/2014/main" id="{0E2F5803-E6C1-AB72-94E5-33F89185830A}"/>
                        </a:ext>
                      </a:extLst>
                    </p:cNvPr>
                    <p:cNvSpPr/>
                    <p:nvPr/>
                  </p:nvSpPr>
                  <p:spPr>
                    <a:xfrm rot="10800000">
                      <a:off x="1879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2792" name="Group 2791">
                    <a:extLst>
                      <a:ext uri="{FF2B5EF4-FFF2-40B4-BE49-F238E27FC236}">
                        <a16:creationId xmlns:a16="http://schemas.microsoft.com/office/drawing/2014/main" id="{41558511-5DEB-E205-AD8B-7F03B500FC5E}"/>
                      </a:ext>
                    </a:extLst>
                  </p:cNvPr>
                  <p:cNvGrpSpPr/>
                  <p:nvPr/>
                </p:nvGrpSpPr>
                <p:grpSpPr>
                  <a:xfrm rot="1730393" flipH="1">
                    <a:off x="1671910" y="4304960"/>
                    <a:ext cx="35288" cy="91441"/>
                    <a:chOff x="1862901" y="3917418"/>
                    <a:chExt cx="35288" cy="537305"/>
                  </a:xfrm>
                </p:grpSpPr>
                <p:sp>
                  <p:nvSpPr>
                    <p:cNvPr id="2793" name="Rectangle: Rounded Corners 85">
                      <a:extLst>
                        <a:ext uri="{FF2B5EF4-FFF2-40B4-BE49-F238E27FC236}">
                          <a16:creationId xmlns:a16="http://schemas.microsoft.com/office/drawing/2014/main" id="{7C1D5FC9-E139-30A7-2704-EC90BC0C5493}"/>
                        </a:ext>
                      </a:extLst>
                    </p:cNvPr>
                    <p:cNvSpPr/>
                    <p:nvPr/>
                  </p:nvSpPr>
                  <p:spPr>
                    <a:xfrm>
                      <a:off x="1862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794" name="Rectangle: Rounded Corners 86">
                      <a:extLst>
                        <a:ext uri="{FF2B5EF4-FFF2-40B4-BE49-F238E27FC236}">
                          <a16:creationId xmlns:a16="http://schemas.microsoft.com/office/drawing/2014/main" id="{013CE75F-8ECD-249B-3E34-C761AB0C5633}"/>
                        </a:ext>
                      </a:extLst>
                    </p:cNvPr>
                    <p:cNvSpPr/>
                    <p:nvPr/>
                  </p:nvSpPr>
                  <p:spPr>
                    <a:xfrm rot="10800000">
                      <a:off x="1879901" y="3917426"/>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grpSp>
          <p:sp>
            <p:nvSpPr>
              <p:cNvPr id="2136" name="TextBox 2135">
                <a:extLst>
                  <a:ext uri="{FF2B5EF4-FFF2-40B4-BE49-F238E27FC236}">
                    <a16:creationId xmlns:a16="http://schemas.microsoft.com/office/drawing/2014/main" id="{38E8D11D-3002-1F0A-658C-F6127B2B7980}"/>
                  </a:ext>
                </a:extLst>
              </p:cNvPr>
              <p:cNvSpPr txBox="1"/>
              <p:nvPr/>
            </p:nvSpPr>
            <p:spPr>
              <a:xfrm>
                <a:off x="9642889" y="2686365"/>
                <a:ext cx="656307" cy="19114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US"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Mast cell</a:t>
                </a:r>
              </a:p>
            </p:txBody>
          </p:sp>
          <p:sp>
            <p:nvSpPr>
              <p:cNvPr id="2137" name="TextBox 2136">
                <a:extLst>
                  <a:ext uri="{FF2B5EF4-FFF2-40B4-BE49-F238E27FC236}">
                    <a16:creationId xmlns:a16="http://schemas.microsoft.com/office/drawing/2014/main" id="{51744601-E791-3DD2-2F62-59F2533FF647}"/>
                  </a:ext>
                </a:extLst>
              </p:cNvPr>
              <p:cNvSpPr txBox="1"/>
              <p:nvPr/>
            </p:nvSpPr>
            <p:spPr>
              <a:xfrm>
                <a:off x="9815850" y="3322705"/>
                <a:ext cx="409921" cy="19114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US"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Eos</a:t>
                </a:r>
              </a:p>
            </p:txBody>
          </p:sp>
          <p:grpSp>
            <p:nvGrpSpPr>
              <p:cNvPr id="2138" name="Group 2137">
                <a:extLst>
                  <a:ext uri="{FF2B5EF4-FFF2-40B4-BE49-F238E27FC236}">
                    <a16:creationId xmlns:a16="http://schemas.microsoft.com/office/drawing/2014/main" id="{EA978D1E-77D7-813F-10FF-8C74598D93A4}"/>
                  </a:ext>
                </a:extLst>
              </p:cNvPr>
              <p:cNvGrpSpPr/>
              <p:nvPr/>
            </p:nvGrpSpPr>
            <p:grpSpPr>
              <a:xfrm rot="4790200">
                <a:off x="9450925" y="3283245"/>
                <a:ext cx="294083" cy="291642"/>
                <a:chOff x="3390226" y="902644"/>
                <a:chExt cx="294782" cy="292335"/>
              </a:xfrm>
            </p:grpSpPr>
            <p:grpSp>
              <p:nvGrpSpPr>
                <p:cNvPr id="2714" name="Group 2713">
                  <a:extLst>
                    <a:ext uri="{FF2B5EF4-FFF2-40B4-BE49-F238E27FC236}">
                      <a16:creationId xmlns:a16="http://schemas.microsoft.com/office/drawing/2014/main" id="{E5000D67-0A91-4A98-AF1E-9BE558B91300}"/>
                    </a:ext>
                  </a:extLst>
                </p:cNvPr>
                <p:cNvGrpSpPr/>
                <p:nvPr/>
              </p:nvGrpSpPr>
              <p:grpSpPr>
                <a:xfrm>
                  <a:off x="3390226" y="902644"/>
                  <a:ext cx="294782" cy="292335"/>
                  <a:chOff x="3390226" y="902644"/>
                  <a:chExt cx="294782" cy="292335"/>
                </a:xfrm>
              </p:grpSpPr>
              <p:sp>
                <p:nvSpPr>
                  <p:cNvPr id="2716" name="Oval 2715">
                    <a:extLst>
                      <a:ext uri="{FF2B5EF4-FFF2-40B4-BE49-F238E27FC236}">
                        <a16:creationId xmlns:a16="http://schemas.microsoft.com/office/drawing/2014/main" id="{CC1D8080-09DE-A7C8-597E-030F90B4AEF1}"/>
                      </a:ext>
                    </a:extLst>
                  </p:cNvPr>
                  <p:cNvSpPr/>
                  <p:nvPr/>
                </p:nvSpPr>
                <p:spPr>
                  <a:xfrm rot="4711444">
                    <a:off x="3391449" y="901421"/>
                    <a:ext cx="292335" cy="294782"/>
                  </a:xfrm>
                  <a:prstGeom prst="ellipse">
                    <a:avLst/>
                  </a:prstGeom>
                  <a:solidFill>
                    <a:srgbClr val="FF2B28">
                      <a:lumMod val="20000"/>
                      <a:lumOff val="80000"/>
                    </a:srgbClr>
                  </a:solidFill>
                  <a:ln w="15875" cap="flat" cmpd="sng" algn="ctr">
                    <a:solidFill>
                      <a:srgbClr val="CC95BC"/>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nvGrpSpPr>
                  <p:cNvPr id="2717" name="Group 2716">
                    <a:extLst>
                      <a:ext uri="{FF2B5EF4-FFF2-40B4-BE49-F238E27FC236}">
                        <a16:creationId xmlns:a16="http://schemas.microsoft.com/office/drawing/2014/main" id="{09C23EBB-8B0B-C552-8BBE-8F646C1EDF39}"/>
                      </a:ext>
                    </a:extLst>
                  </p:cNvPr>
                  <p:cNvGrpSpPr/>
                  <p:nvPr/>
                </p:nvGrpSpPr>
                <p:grpSpPr>
                  <a:xfrm rot="4711444">
                    <a:off x="3413236" y="963178"/>
                    <a:ext cx="164792" cy="149511"/>
                    <a:chOff x="8770428" y="4145225"/>
                    <a:chExt cx="307647" cy="276804"/>
                  </a:xfrm>
                </p:grpSpPr>
                <p:sp>
                  <p:nvSpPr>
                    <p:cNvPr id="2768" name="Freeform: Shape 474">
                      <a:extLst>
                        <a:ext uri="{FF2B5EF4-FFF2-40B4-BE49-F238E27FC236}">
                          <a16:creationId xmlns:a16="http://schemas.microsoft.com/office/drawing/2014/main" id="{7FD8C29D-6EA6-46A0-D419-3357839A6254}"/>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69" name="Freeform: Shape 475">
                      <a:extLst>
                        <a:ext uri="{FF2B5EF4-FFF2-40B4-BE49-F238E27FC236}">
                          <a16:creationId xmlns:a16="http://schemas.microsoft.com/office/drawing/2014/main" id="{FEDD9F14-FF15-3535-A3BE-2835C8DBCE7A}"/>
                        </a:ext>
                      </a:extLst>
                    </p:cNvPr>
                    <p:cNvSpPr/>
                    <p:nvPr/>
                  </p:nvSpPr>
                  <p:spPr>
                    <a:xfrm rot="6799576">
                      <a:off x="8855933" y="4253069"/>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70" name="Freeform: Shape 476">
                      <a:extLst>
                        <a:ext uri="{FF2B5EF4-FFF2-40B4-BE49-F238E27FC236}">
                          <a16:creationId xmlns:a16="http://schemas.microsoft.com/office/drawing/2014/main" id="{38C68185-275F-1235-2254-BF84333CAE0F}"/>
                        </a:ext>
                      </a:extLst>
                    </p:cNvPr>
                    <p:cNvSpPr/>
                    <p:nvPr/>
                  </p:nvSpPr>
                  <p:spPr>
                    <a:xfrm>
                      <a:off x="8950061" y="418817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71" name="Freeform: Shape 477">
                      <a:extLst>
                        <a:ext uri="{FF2B5EF4-FFF2-40B4-BE49-F238E27FC236}">
                          <a16:creationId xmlns:a16="http://schemas.microsoft.com/office/drawing/2014/main" id="{D3208B33-04EB-B34B-6711-FA7BF1EB3FD1}"/>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72" name="Freeform: Shape 478">
                      <a:extLst>
                        <a:ext uri="{FF2B5EF4-FFF2-40B4-BE49-F238E27FC236}">
                          <a16:creationId xmlns:a16="http://schemas.microsoft.com/office/drawing/2014/main" id="{B24846B5-1DBA-03DE-471D-93E95AB7343B}"/>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73" name="Freeform: Shape 479">
                      <a:extLst>
                        <a:ext uri="{FF2B5EF4-FFF2-40B4-BE49-F238E27FC236}">
                          <a16:creationId xmlns:a16="http://schemas.microsoft.com/office/drawing/2014/main" id="{064EE19D-8C0E-6339-B3F0-AA86F134E250}"/>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74" name="Freeform: Shape 480">
                      <a:extLst>
                        <a:ext uri="{FF2B5EF4-FFF2-40B4-BE49-F238E27FC236}">
                          <a16:creationId xmlns:a16="http://schemas.microsoft.com/office/drawing/2014/main" id="{43706CF6-50E0-3233-14C3-CE8EC73C311C}"/>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75" name="Freeform: Shape 481">
                      <a:extLst>
                        <a:ext uri="{FF2B5EF4-FFF2-40B4-BE49-F238E27FC236}">
                          <a16:creationId xmlns:a16="http://schemas.microsoft.com/office/drawing/2014/main" id="{54A41EFA-D9C5-A5C6-895A-6427D0F00EF1}"/>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76" name="Freeform: Shape 482">
                      <a:extLst>
                        <a:ext uri="{FF2B5EF4-FFF2-40B4-BE49-F238E27FC236}">
                          <a16:creationId xmlns:a16="http://schemas.microsoft.com/office/drawing/2014/main" id="{3FE9AA0B-284F-4639-22D6-C8B0D78A8597}"/>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77" name="Freeform: Shape 483">
                      <a:extLst>
                        <a:ext uri="{FF2B5EF4-FFF2-40B4-BE49-F238E27FC236}">
                          <a16:creationId xmlns:a16="http://schemas.microsoft.com/office/drawing/2014/main" id="{6D219E22-298C-569D-0DCD-CB7DFFEEFACA}"/>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78" name="Freeform: Shape 484">
                      <a:extLst>
                        <a:ext uri="{FF2B5EF4-FFF2-40B4-BE49-F238E27FC236}">
                          <a16:creationId xmlns:a16="http://schemas.microsoft.com/office/drawing/2014/main" id="{CBBFE0C0-6574-B0EC-1A96-431A8C65E340}"/>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79" name="Freeform: Shape 485">
                      <a:extLst>
                        <a:ext uri="{FF2B5EF4-FFF2-40B4-BE49-F238E27FC236}">
                          <a16:creationId xmlns:a16="http://schemas.microsoft.com/office/drawing/2014/main" id="{956AB17B-7900-A0BB-503E-D9593B633C91}"/>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80" name="Rectangle: Rounded Corners 486">
                      <a:extLst>
                        <a:ext uri="{FF2B5EF4-FFF2-40B4-BE49-F238E27FC236}">
                          <a16:creationId xmlns:a16="http://schemas.microsoft.com/office/drawing/2014/main" id="{73CBE076-7B3C-2DED-2EFF-718E3C1ACA78}"/>
                        </a:ext>
                      </a:extLst>
                    </p:cNvPr>
                    <p:cNvSpPr/>
                    <p:nvPr/>
                  </p:nvSpPr>
                  <p:spPr>
                    <a:xfrm>
                      <a:off x="8886901" y="440374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81" name="Rectangle: Rounded Corners 487">
                      <a:extLst>
                        <a:ext uri="{FF2B5EF4-FFF2-40B4-BE49-F238E27FC236}">
                          <a16:creationId xmlns:a16="http://schemas.microsoft.com/office/drawing/2014/main" id="{47EE8B4D-3810-13AF-DDA3-62D962AC8192}"/>
                        </a:ext>
                      </a:extLst>
                    </p:cNvPr>
                    <p:cNvSpPr/>
                    <p:nvPr/>
                  </p:nvSpPr>
                  <p:spPr>
                    <a:xfrm>
                      <a:off x="8858174" y="429137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82" name="Rectangle: Rounded Corners 488">
                      <a:extLst>
                        <a:ext uri="{FF2B5EF4-FFF2-40B4-BE49-F238E27FC236}">
                          <a16:creationId xmlns:a16="http://schemas.microsoft.com/office/drawing/2014/main" id="{BAFE4120-093B-60F5-43FA-6C9133FBC6BD}"/>
                        </a:ext>
                      </a:extLst>
                    </p:cNvPr>
                    <p:cNvSpPr/>
                    <p:nvPr/>
                  </p:nvSpPr>
                  <p:spPr>
                    <a:xfrm>
                      <a:off x="8770428" y="4196137"/>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83" name="Rectangle: Rounded Corners 489">
                      <a:extLst>
                        <a:ext uri="{FF2B5EF4-FFF2-40B4-BE49-F238E27FC236}">
                          <a16:creationId xmlns:a16="http://schemas.microsoft.com/office/drawing/2014/main" id="{71104B85-F4C8-CAE8-B273-5DCF0BE6709C}"/>
                        </a:ext>
                      </a:extLst>
                    </p:cNvPr>
                    <p:cNvSpPr/>
                    <p:nvPr/>
                  </p:nvSpPr>
                  <p:spPr>
                    <a:xfrm>
                      <a:off x="8924873" y="4240076"/>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84" name="Rectangle: Rounded Corners 490">
                      <a:extLst>
                        <a:ext uri="{FF2B5EF4-FFF2-40B4-BE49-F238E27FC236}">
                          <a16:creationId xmlns:a16="http://schemas.microsoft.com/office/drawing/2014/main" id="{5675D360-F672-C1B2-AA98-579A028FD331}"/>
                        </a:ext>
                      </a:extLst>
                    </p:cNvPr>
                    <p:cNvSpPr/>
                    <p:nvPr/>
                  </p:nvSpPr>
                  <p:spPr>
                    <a:xfrm>
                      <a:off x="9050643" y="429398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85" name="Rectangle: Rounded Corners 491">
                      <a:extLst>
                        <a:ext uri="{FF2B5EF4-FFF2-40B4-BE49-F238E27FC236}">
                          <a16:creationId xmlns:a16="http://schemas.microsoft.com/office/drawing/2014/main" id="{3A9DCBBF-E218-4610-E302-BCD4B441BC2A}"/>
                        </a:ext>
                      </a:extLst>
                    </p:cNvPr>
                    <p:cNvSpPr/>
                    <p:nvPr/>
                  </p:nvSpPr>
                  <p:spPr>
                    <a:xfrm>
                      <a:off x="8817085" y="4394597"/>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718" name="Group 2717">
                    <a:extLst>
                      <a:ext uri="{FF2B5EF4-FFF2-40B4-BE49-F238E27FC236}">
                        <a16:creationId xmlns:a16="http://schemas.microsoft.com/office/drawing/2014/main" id="{54CD32F8-6B10-38D0-C1EA-4A5798A3663F}"/>
                      </a:ext>
                    </a:extLst>
                  </p:cNvPr>
                  <p:cNvGrpSpPr/>
                  <p:nvPr/>
                </p:nvGrpSpPr>
                <p:grpSpPr>
                  <a:xfrm rot="13031820">
                    <a:off x="3472376" y="927786"/>
                    <a:ext cx="164793" cy="149511"/>
                    <a:chOff x="8770428" y="4145225"/>
                    <a:chExt cx="307647" cy="276804"/>
                  </a:xfrm>
                </p:grpSpPr>
                <p:sp>
                  <p:nvSpPr>
                    <p:cNvPr id="2752" name="Freeform: Shape 458">
                      <a:extLst>
                        <a:ext uri="{FF2B5EF4-FFF2-40B4-BE49-F238E27FC236}">
                          <a16:creationId xmlns:a16="http://schemas.microsoft.com/office/drawing/2014/main" id="{B7D37A44-9F9C-4E34-D178-89C4D993AA81}"/>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53" name="Freeform: Shape 459">
                      <a:extLst>
                        <a:ext uri="{FF2B5EF4-FFF2-40B4-BE49-F238E27FC236}">
                          <a16:creationId xmlns:a16="http://schemas.microsoft.com/office/drawing/2014/main" id="{E3DA0121-18AD-49CD-BABB-2C175B923B04}"/>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54" name="Freeform: Shape 460">
                      <a:extLst>
                        <a:ext uri="{FF2B5EF4-FFF2-40B4-BE49-F238E27FC236}">
                          <a16:creationId xmlns:a16="http://schemas.microsoft.com/office/drawing/2014/main" id="{981F2008-FEE8-C166-459A-BBAA58259EFD}"/>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55" name="Freeform: Shape 461">
                      <a:extLst>
                        <a:ext uri="{FF2B5EF4-FFF2-40B4-BE49-F238E27FC236}">
                          <a16:creationId xmlns:a16="http://schemas.microsoft.com/office/drawing/2014/main" id="{1C182703-73C7-B4D8-AE49-AF4D8477A3E0}"/>
                        </a:ext>
                      </a:extLst>
                    </p:cNvPr>
                    <p:cNvSpPr/>
                    <p:nvPr/>
                  </p:nvSpPr>
                  <p:spPr>
                    <a:xfrm>
                      <a:off x="8929986" y="428752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56" name="Freeform: Shape 462">
                      <a:extLst>
                        <a:ext uri="{FF2B5EF4-FFF2-40B4-BE49-F238E27FC236}">
                          <a16:creationId xmlns:a16="http://schemas.microsoft.com/office/drawing/2014/main" id="{297371F8-321E-231C-6B1A-3A8648A392B8}"/>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57" name="Freeform: Shape 463">
                      <a:extLst>
                        <a:ext uri="{FF2B5EF4-FFF2-40B4-BE49-F238E27FC236}">
                          <a16:creationId xmlns:a16="http://schemas.microsoft.com/office/drawing/2014/main" id="{0FDB12DA-A862-6E9E-CBAA-6AA4DEE535AB}"/>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58" name="Freeform: Shape 464">
                      <a:extLst>
                        <a:ext uri="{FF2B5EF4-FFF2-40B4-BE49-F238E27FC236}">
                          <a16:creationId xmlns:a16="http://schemas.microsoft.com/office/drawing/2014/main" id="{396C97E1-8A5E-DC25-A20D-39584385F3DA}"/>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59" name="Freeform: Shape 465">
                      <a:extLst>
                        <a:ext uri="{FF2B5EF4-FFF2-40B4-BE49-F238E27FC236}">
                          <a16:creationId xmlns:a16="http://schemas.microsoft.com/office/drawing/2014/main" id="{590E9AFC-12C2-9F46-08E2-65D7B516BE42}"/>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60" name="Freeform: Shape 466">
                      <a:extLst>
                        <a:ext uri="{FF2B5EF4-FFF2-40B4-BE49-F238E27FC236}">
                          <a16:creationId xmlns:a16="http://schemas.microsoft.com/office/drawing/2014/main" id="{494F8F72-DD52-4656-2348-A27CE75E62BA}"/>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61" name="Freeform: Shape 467">
                      <a:extLst>
                        <a:ext uri="{FF2B5EF4-FFF2-40B4-BE49-F238E27FC236}">
                          <a16:creationId xmlns:a16="http://schemas.microsoft.com/office/drawing/2014/main" id="{5440CA98-2987-FE53-EFCF-EC6D8A28CB2B}"/>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62" name="Freeform: Shape 468">
                      <a:extLst>
                        <a:ext uri="{FF2B5EF4-FFF2-40B4-BE49-F238E27FC236}">
                          <a16:creationId xmlns:a16="http://schemas.microsoft.com/office/drawing/2014/main" id="{3510A701-F2BC-CFEE-5A96-61D7BAD3E3AD}"/>
                        </a:ext>
                      </a:extLst>
                    </p:cNvPr>
                    <p:cNvSpPr/>
                    <p:nvPr/>
                  </p:nvSpPr>
                  <p:spPr>
                    <a:xfrm rot="18952815">
                      <a:off x="8990335" y="4236377"/>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63" name="Rectangle: Rounded Corners 469">
                      <a:extLst>
                        <a:ext uri="{FF2B5EF4-FFF2-40B4-BE49-F238E27FC236}">
                          <a16:creationId xmlns:a16="http://schemas.microsoft.com/office/drawing/2014/main" id="{5C8DF457-DF19-DA9C-0161-2B1AE034262F}"/>
                        </a:ext>
                      </a:extLst>
                    </p:cNvPr>
                    <p:cNvSpPr/>
                    <p:nvPr/>
                  </p:nvSpPr>
                  <p:spPr>
                    <a:xfrm>
                      <a:off x="8886901" y="440374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64" name="Rectangle: Rounded Corners 470">
                      <a:extLst>
                        <a:ext uri="{FF2B5EF4-FFF2-40B4-BE49-F238E27FC236}">
                          <a16:creationId xmlns:a16="http://schemas.microsoft.com/office/drawing/2014/main" id="{C56C3F62-77A2-DACC-EE6F-D8BF0753FE3C}"/>
                        </a:ext>
                      </a:extLst>
                    </p:cNvPr>
                    <p:cNvSpPr/>
                    <p:nvPr/>
                  </p:nvSpPr>
                  <p:spPr>
                    <a:xfrm>
                      <a:off x="8858174" y="429137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65" name="Rectangle: Rounded Corners 471">
                      <a:extLst>
                        <a:ext uri="{FF2B5EF4-FFF2-40B4-BE49-F238E27FC236}">
                          <a16:creationId xmlns:a16="http://schemas.microsoft.com/office/drawing/2014/main" id="{3D8FBB7A-B454-A622-B308-B3E2D6FDC4DF}"/>
                        </a:ext>
                      </a:extLst>
                    </p:cNvPr>
                    <p:cNvSpPr/>
                    <p:nvPr/>
                  </p:nvSpPr>
                  <p:spPr>
                    <a:xfrm>
                      <a:off x="8770428" y="4196137"/>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66" name="Rectangle: Rounded Corners 472">
                      <a:extLst>
                        <a:ext uri="{FF2B5EF4-FFF2-40B4-BE49-F238E27FC236}">
                          <a16:creationId xmlns:a16="http://schemas.microsoft.com/office/drawing/2014/main" id="{56D1DFDD-769D-ED74-B575-A36196958ECE}"/>
                        </a:ext>
                      </a:extLst>
                    </p:cNvPr>
                    <p:cNvSpPr/>
                    <p:nvPr/>
                  </p:nvSpPr>
                  <p:spPr>
                    <a:xfrm>
                      <a:off x="9050643" y="429398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67" name="Rectangle: Rounded Corners 473">
                      <a:extLst>
                        <a:ext uri="{FF2B5EF4-FFF2-40B4-BE49-F238E27FC236}">
                          <a16:creationId xmlns:a16="http://schemas.microsoft.com/office/drawing/2014/main" id="{D834A4F3-CB24-D60D-7E4B-F52C20066FD1}"/>
                        </a:ext>
                      </a:extLst>
                    </p:cNvPr>
                    <p:cNvSpPr/>
                    <p:nvPr/>
                  </p:nvSpPr>
                  <p:spPr>
                    <a:xfrm>
                      <a:off x="8817085" y="4394597"/>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719" name="Group 2718">
                    <a:extLst>
                      <a:ext uri="{FF2B5EF4-FFF2-40B4-BE49-F238E27FC236}">
                        <a16:creationId xmlns:a16="http://schemas.microsoft.com/office/drawing/2014/main" id="{CBBE8E5A-BF80-A96A-66FC-A58BFC050CBA}"/>
                      </a:ext>
                    </a:extLst>
                  </p:cNvPr>
                  <p:cNvGrpSpPr/>
                  <p:nvPr/>
                </p:nvGrpSpPr>
                <p:grpSpPr>
                  <a:xfrm rot="20035314">
                    <a:off x="3440042" y="1013385"/>
                    <a:ext cx="166172" cy="147875"/>
                    <a:chOff x="8770428" y="4145965"/>
                    <a:chExt cx="307647" cy="276064"/>
                  </a:xfrm>
                </p:grpSpPr>
                <p:sp>
                  <p:nvSpPr>
                    <p:cNvPr id="2737" name="Freeform: Shape 443">
                      <a:extLst>
                        <a:ext uri="{FF2B5EF4-FFF2-40B4-BE49-F238E27FC236}">
                          <a16:creationId xmlns:a16="http://schemas.microsoft.com/office/drawing/2014/main" id="{85837A5B-9264-EABD-E776-2F82F8B86793}"/>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38" name="Freeform: Shape 444">
                      <a:extLst>
                        <a:ext uri="{FF2B5EF4-FFF2-40B4-BE49-F238E27FC236}">
                          <a16:creationId xmlns:a16="http://schemas.microsoft.com/office/drawing/2014/main" id="{03BFD6C1-DEA2-308B-6975-A6DCA33E9B6C}"/>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39" name="Freeform: Shape 445">
                      <a:extLst>
                        <a:ext uri="{FF2B5EF4-FFF2-40B4-BE49-F238E27FC236}">
                          <a16:creationId xmlns:a16="http://schemas.microsoft.com/office/drawing/2014/main" id="{DA762848-6951-2892-CE0E-1038C58B8699}"/>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40" name="Freeform: Shape 446">
                      <a:extLst>
                        <a:ext uri="{FF2B5EF4-FFF2-40B4-BE49-F238E27FC236}">
                          <a16:creationId xmlns:a16="http://schemas.microsoft.com/office/drawing/2014/main" id="{A1F4F567-AB88-8987-BBAB-3142CA743E75}"/>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41" name="Freeform: Shape 447">
                      <a:extLst>
                        <a:ext uri="{FF2B5EF4-FFF2-40B4-BE49-F238E27FC236}">
                          <a16:creationId xmlns:a16="http://schemas.microsoft.com/office/drawing/2014/main" id="{E4DAAA00-3847-8F47-E3DB-F1658079C23F}"/>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42" name="Freeform: Shape 448">
                      <a:extLst>
                        <a:ext uri="{FF2B5EF4-FFF2-40B4-BE49-F238E27FC236}">
                          <a16:creationId xmlns:a16="http://schemas.microsoft.com/office/drawing/2014/main" id="{4DF3B486-EB40-A2BC-8702-33623C5AB606}"/>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43" name="Freeform: Shape 449">
                      <a:extLst>
                        <a:ext uri="{FF2B5EF4-FFF2-40B4-BE49-F238E27FC236}">
                          <a16:creationId xmlns:a16="http://schemas.microsoft.com/office/drawing/2014/main" id="{C2F36325-72D0-D562-7A87-E293B0E4ABB3}"/>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44" name="Freeform: Shape 450">
                      <a:extLst>
                        <a:ext uri="{FF2B5EF4-FFF2-40B4-BE49-F238E27FC236}">
                          <a16:creationId xmlns:a16="http://schemas.microsoft.com/office/drawing/2014/main" id="{CC307F85-3085-4206-8E28-9F556A540A26}"/>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45" name="Freeform: Shape 451">
                      <a:extLst>
                        <a:ext uri="{FF2B5EF4-FFF2-40B4-BE49-F238E27FC236}">
                          <a16:creationId xmlns:a16="http://schemas.microsoft.com/office/drawing/2014/main" id="{37967BEC-71AA-F119-D6C7-D673A61D741D}"/>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46" name="Rectangle: Rounded Corners 452">
                      <a:extLst>
                        <a:ext uri="{FF2B5EF4-FFF2-40B4-BE49-F238E27FC236}">
                          <a16:creationId xmlns:a16="http://schemas.microsoft.com/office/drawing/2014/main" id="{102B4C34-7C8C-27B0-D2C2-C718309252A1}"/>
                        </a:ext>
                      </a:extLst>
                    </p:cNvPr>
                    <p:cNvSpPr/>
                    <p:nvPr/>
                  </p:nvSpPr>
                  <p:spPr>
                    <a:xfrm>
                      <a:off x="8886901" y="440374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47" name="Rectangle: Rounded Corners 453">
                      <a:extLst>
                        <a:ext uri="{FF2B5EF4-FFF2-40B4-BE49-F238E27FC236}">
                          <a16:creationId xmlns:a16="http://schemas.microsoft.com/office/drawing/2014/main" id="{57FEE79B-5086-E251-1B7B-E7248403C035}"/>
                        </a:ext>
                      </a:extLst>
                    </p:cNvPr>
                    <p:cNvSpPr/>
                    <p:nvPr/>
                  </p:nvSpPr>
                  <p:spPr>
                    <a:xfrm>
                      <a:off x="8858174" y="429137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48" name="Rectangle: Rounded Corners 454">
                      <a:extLst>
                        <a:ext uri="{FF2B5EF4-FFF2-40B4-BE49-F238E27FC236}">
                          <a16:creationId xmlns:a16="http://schemas.microsoft.com/office/drawing/2014/main" id="{A3F7B573-D590-9DDC-5ADA-11DE50EBB75D}"/>
                        </a:ext>
                      </a:extLst>
                    </p:cNvPr>
                    <p:cNvSpPr/>
                    <p:nvPr/>
                  </p:nvSpPr>
                  <p:spPr>
                    <a:xfrm>
                      <a:off x="8770428" y="4196137"/>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49" name="Rectangle: Rounded Corners 455">
                      <a:extLst>
                        <a:ext uri="{FF2B5EF4-FFF2-40B4-BE49-F238E27FC236}">
                          <a16:creationId xmlns:a16="http://schemas.microsoft.com/office/drawing/2014/main" id="{789C2CB0-E769-DB2D-D0E4-7699DB5829AD}"/>
                        </a:ext>
                      </a:extLst>
                    </p:cNvPr>
                    <p:cNvSpPr/>
                    <p:nvPr/>
                  </p:nvSpPr>
                  <p:spPr>
                    <a:xfrm>
                      <a:off x="9050643" y="429398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50" name="Rectangle: Rounded Corners 456">
                      <a:extLst>
                        <a:ext uri="{FF2B5EF4-FFF2-40B4-BE49-F238E27FC236}">
                          <a16:creationId xmlns:a16="http://schemas.microsoft.com/office/drawing/2014/main" id="{FE374261-F352-298F-3AB8-F6F0838AE3A8}"/>
                        </a:ext>
                      </a:extLst>
                    </p:cNvPr>
                    <p:cNvSpPr/>
                    <p:nvPr/>
                  </p:nvSpPr>
                  <p:spPr>
                    <a:xfrm>
                      <a:off x="8817085" y="4394597"/>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51" name="Rectangle: Rounded Corners 457">
                      <a:extLst>
                        <a:ext uri="{FF2B5EF4-FFF2-40B4-BE49-F238E27FC236}">
                          <a16:creationId xmlns:a16="http://schemas.microsoft.com/office/drawing/2014/main" id="{A872B155-5451-9A0B-7C58-7DFA1EF02A56}"/>
                        </a:ext>
                      </a:extLst>
                    </p:cNvPr>
                    <p:cNvSpPr/>
                    <p:nvPr/>
                  </p:nvSpPr>
                  <p:spPr>
                    <a:xfrm>
                      <a:off x="8894095" y="4145965"/>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720" name="Group 2719">
                    <a:extLst>
                      <a:ext uri="{FF2B5EF4-FFF2-40B4-BE49-F238E27FC236}">
                        <a16:creationId xmlns:a16="http://schemas.microsoft.com/office/drawing/2014/main" id="{A70391B9-3A5C-289F-4EFF-0C126B449477}"/>
                      </a:ext>
                    </a:extLst>
                  </p:cNvPr>
                  <p:cNvGrpSpPr/>
                  <p:nvPr/>
                </p:nvGrpSpPr>
                <p:grpSpPr>
                  <a:xfrm rot="4711444">
                    <a:off x="3501504" y="998523"/>
                    <a:ext cx="164792" cy="149511"/>
                    <a:chOff x="8770428" y="4145225"/>
                    <a:chExt cx="307647" cy="276804"/>
                  </a:xfrm>
                </p:grpSpPr>
                <p:sp>
                  <p:nvSpPr>
                    <p:cNvPr id="2721" name="Freeform: Shape 427">
                      <a:extLst>
                        <a:ext uri="{FF2B5EF4-FFF2-40B4-BE49-F238E27FC236}">
                          <a16:creationId xmlns:a16="http://schemas.microsoft.com/office/drawing/2014/main" id="{865E76ED-6591-01B0-C3AB-D50FEF213529}"/>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22" name="Freeform: Shape 428">
                      <a:extLst>
                        <a:ext uri="{FF2B5EF4-FFF2-40B4-BE49-F238E27FC236}">
                          <a16:creationId xmlns:a16="http://schemas.microsoft.com/office/drawing/2014/main" id="{2A1A4050-7A4E-E112-D604-CEF2DC089604}"/>
                        </a:ext>
                      </a:extLst>
                    </p:cNvPr>
                    <p:cNvSpPr/>
                    <p:nvPr/>
                  </p:nvSpPr>
                  <p:spPr>
                    <a:xfrm rot="6799576">
                      <a:off x="8855933" y="4253069"/>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23" name="Freeform: Shape 429">
                      <a:extLst>
                        <a:ext uri="{FF2B5EF4-FFF2-40B4-BE49-F238E27FC236}">
                          <a16:creationId xmlns:a16="http://schemas.microsoft.com/office/drawing/2014/main" id="{A7F61653-E562-394D-5A7C-D9FAFFF24494}"/>
                        </a:ext>
                      </a:extLst>
                    </p:cNvPr>
                    <p:cNvSpPr/>
                    <p:nvPr/>
                  </p:nvSpPr>
                  <p:spPr>
                    <a:xfrm>
                      <a:off x="8950061" y="418817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24" name="Freeform: Shape 430">
                      <a:extLst>
                        <a:ext uri="{FF2B5EF4-FFF2-40B4-BE49-F238E27FC236}">
                          <a16:creationId xmlns:a16="http://schemas.microsoft.com/office/drawing/2014/main" id="{09B3C19C-D78F-B7E5-8B90-859C9B80056F}"/>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25" name="Freeform: Shape 431">
                      <a:extLst>
                        <a:ext uri="{FF2B5EF4-FFF2-40B4-BE49-F238E27FC236}">
                          <a16:creationId xmlns:a16="http://schemas.microsoft.com/office/drawing/2014/main" id="{98709B7E-77BF-A12C-26BC-BC3ABB96C156}"/>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26" name="Freeform: Shape 432">
                      <a:extLst>
                        <a:ext uri="{FF2B5EF4-FFF2-40B4-BE49-F238E27FC236}">
                          <a16:creationId xmlns:a16="http://schemas.microsoft.com/office/drawing/2014/main" id="{A4F5DBE2-B6A0-E464-469C-6CBF3AC8943B}"/>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27" name="Freeform: Shape 433">
                      <a:extLst>
                        <a:ext uri="{FF2B5EF4-FFF2-40B4-BE49-F238E27FC236}">
                          <a16:creationId xmlns:a16="http://schemas.microsoft.com/office/drawing/2014/main" id="{1C9E0B70-6EBA-4E56-7FED-6F37DE210950}"/>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28" name="Freeform: Shape 434">
                      <a:extLst>
                        <a:ext uri="{FF2B5EF4-FFF2-40B4-BE49-F238E27FC236}">
                          <a16:creationId xmlns:a16="http://schemas.microsoft.com/office/drawing/2014/main" id="{87BF07A8-0BA2-B109-95EA-D0A360E6A3E8}"/>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29" name="Freeform: Shape 435">
                      <a:extLst>
                        <a:ext uri="{FF2B5EF4-FFF2-40B4-BE49-F238E27FC236}">
                          <a16:creationId xmlns:a16="http://schemas.microsoft.com/office/drawing/2014/main" id="{D7F84484-7B8D-3DD8-D199-B108EDB2A4B0}"/>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30" name="Freeform: Shape 436">
                      <a:extLst>
                        <a:ext uri="{FF2B5EF4-FFF2-40B4-BE49-F238E27FC236}">
                          <a16:creationId xmlns:a16="http://schemas.microsoft.com/office/drawing/2014/main" id="{81AF9C3E-ABBC-4A17-11BF-C10801823077}"/>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31" name="Freeform: Shape 437">
                      <a:extLst>
                        <a:ext uri="{FF2B5EF4-FFF2-40B4-BE49-F238E27FC236}">
                          <a16:creationId xmlns:a16="http://schemas.microsoft.com/office/drawing/2014/main" id="{60168272-C566-02D5-73C0-16F79E552FEE}"/>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32" name="Freeform: Shape 438">
                      <a:extLst>
                        <a:ext uri="{FF2B5EF4-FFF2-40B4-BE49-F238E27FC236}">
                          <a16:creationId xmlns:a16="http://schemas.microsoft.com/office/drawing/2014/main" id="{FF0950D0-81D8-0091-9AA8-543841A51B41}"/>
                        </a:ext>
                      </a:extLst>
                    </p:cNvPr>
                    <p:cNvSpPr/>
                    <p:nvPr/>
                  </p:nvSpPr>
                  <p:spPr>
                    <a:xfrm rot="18952815">
                      <a:off x="8990335" y="4236377"/>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33" name="Rectangle: Rounded Corners 439">
                      <a:extLst>
                        <a:ext uri="{FF2B5EF4-FFF2-40B4-BE49-F238E27FC236}">
                          <a16:creationId xmlns:a16="http://schemas.microsoft.com/office/drawing/2014/main" id="{6EBB9A98-859A-4648-6E58-E2CE9AD9030C}"/>
                        </a:ext>
                      </a:extLst>
                    </p:cNvPr>
                    <p:cNvSpPr/>
                    <p:nvPr/>
                  </p:nvSpPr>
                  <p:spPr>
                    <a:xfrm>
                      <a:off x="8886901" y="440374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34" name="Rectangle: Rounded Corners 440">
                      <a:extLst>
                        <a:ext uri="{FF2B5EF4-FFF2-40B4-BE49-F238E27FC236}">
                          <a16:creationId xmlns:a16="http://schemas.microsoft.com/office/drawing/2014/main" id="{B17D23EF-F627-D7CE-ABE2-4773BF05136B}"/>
                        </a:ext>
                      </a:extLst>
                    </p:cNvPr>
                    <p:cNvSpPr/>
                    <p:nvPr/>
                  </p:nvSpPr>
                  <p:spPr>
                    <a:xfrm>
                      <a:off x="8770428" y="4196137"/>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35" name="Rectangle: Rounded Corners 441">
                      <a:extLst>
                        <a:ext uri="{FF2B5EF4-FFF2-40B4-BE49-F238E27FC236}">
                          <a16:creationId xmlns:a16="http://schemas.microsoft.com/office/drawing/2014/main" id="{1A00AED5-95C8-348B-F62B-8BD4E9C4E5D4}"/>
                        </a:ext>
                      </a:extLst>
                    </p:cNvPr>
                    <p:cNvSpPr/>
                    <p:nvPr/>
                  </p:nvSpPr>
                  <p:spPr>
                    <a:xfrm>
                      <a:off x="8924873" y="4240076"/>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36" name="Rectangle: Rounded Corners 442">
                      <a:extLst>
                        <a:ext uri="{FF2B5EF4-FFF2-40B4-BE49-F238E27FC236}">
                          <a16:creationId xmlns:a16="http://schemas.microsoft.com/office/drawing/2014/main" id="{AA23B874-BE1D-2399-6522-115D66FA1FC1}"/>
                        </a:ext>
                      </a:extLst>
                    </p:cNvPr>
                    <p:cNvSpPr/>
                    <p:nvPr/>
                  </p:nvSpPr>
                  <p:spPr>
                    <a:xfrm>
                      <a:off x="9050643" y="429398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sp>
              <p:nvSpPr>
                <p:cNvPr id="2715" name="Freeform: Shape 426">
                  <a:extLst>
                    <a:ext uri="{FF2B5EF4-FFF2-40B4-BE49-F238E27FC236}">
                      <a16:creationId xmlns:a16="http://schemas.microsoft.com/office/drawing/2014/main" id="{F1344D6F-A8E9-A764-4EEB-E59F8BDC1E97}"/>
                    </a:ext>
                  </a:extLst>
                </p:cNvPr>
                <p:cNvSpPr/>
                <p:nvPr/>
              </p:nvSpPr>
              <p:spPr>
                <a:xfrm rot="18595250">
                  <a:off x="3464962" y="993886"/>
                  <a:ext cx="195428" cy="172893"/>
                </a:xfrm>
                <a:custGeom>
                  <a:avLst/>
                  <a:gdLst>
                    <a:gd name="connsiteX0" fmla="*/ 36195 w 254551"/>
                    <a:gd name="connsiteY0" fmla="*/ 30480 h 227192"/>
                    <a:gd name="connsiteX1" fmla="*/ 36195 w 254551"/>
                    <a:gd name="connsiteY1" fmla="*/ 30480 h 227192"/>
                    <a:gd name="connsiteX2" fmla="*/ 20955 w 254551"/>
                    <a:gd name="connsiteY2" fmla="*/ 20955 h 227192"/>
                    <a:gd name="connsiteX3" fmla="*/ 17145 w 254551"/>
                    <a:gd name="connsiteY3" fmla="*/ 9525 h 227192"/>
                    <a:gd name="connsiteX4" fmla="*/ 5715 w 254551"/>
                    <a:gd name="connsiteY4" fmla="*/ 15240 h 227192"/>
                    <a:gd name="connsiteX5" fmla="*/ 1905 w 254551"/>
                    <a:gd name="connsiteY5" fmla="*/ 20955 h 227192"/>
                    <a:gd name="connsiteX6" fmla="*/ 0 w 254551"/>
                    <a:gd name="connsiteY6" fmla="*/ 26670 h 227192"/>
                    <a:gd name="connsiteX7" fmla="*/ 1905 w 254551"/>
                    <a:gd name="connsiteY7" fmla="*/ 47625 h 227192"/>
                    <a:gd name="connsiteX8" fmla="*/ 9525 w 254551"/>
                    <a:gd name="connsiteY8" fmla="*/ 59055 h 227192"/>
                    <a:gd name="connsiteX9" fmla="*/ 13335 w 254551"/>
                    <a:gd name="connsiteY9" fmla="*/ 70485 h 227192"/>
                    <a:gd name="connsiteX10" fmla="*/ 15240 w 254551"/>
                    <a:gd name="connsiteY10" fmla="*/ 99060 h 227192"/>
                    <a:gd name="connsiteX11" fmla="*/ 17145 w 254551"/>
                    <a:gd name="connsiteY11" fmla="*/ 104775 h 227192"/>
                    <a:gd name="connsiteX12" fmla="*/ 22860 w 254551"/>
                    <a:gd name="connsiteY12" fmla="*/ 108585 h 227192"/>
                    <a:gd name="connsiteX13" fmla="*/ 26670 w 254551"/>
                    <a:gd name="connsiteY13" fmla="*/ 114300 h 227192"/>
                    <a:gd name="connsiteX14" fmla="*/ 32385 w 254551"/>
                    <a:gd name="connsiteY14" fmla="*/ 118110 h 227192"/>
                    <a:gd name="connsiteX15" fmla="*/ 41910 w 254551"/>
                    <a:gd name="connsiteY15" fmla="*/ 131445 h 227192"/>
                    <a:gd name="connsiteX16" fmla="*/ 59055 w 254551"/>
                    <a:gd name="connsiteY16" fmla="*/ 133350 h 227192"/>
                    <a:gd name="connsiteX17" fmla="*/ 64770 w 254551"/>
                    <a:gd name="connsiteY17" fmla="*/ 180975 h 227192"/>
                    <a:gd name="connsiteX18" fmla="*/ 74295 w 254551"/>
                    <a:gd name="connsiteY18" fmla="*/ 188595 h 227192"/>
                    <a:gd name="connsiteX19" fmla="*/ 80010 w 254551"/>
                    <a:gd name="connsiteY19" fmla="*/ 192405 h 227192"/>
                    <a:gd name="connsiteX20" fmla="*/ 87630 w 254551"/>
                    <a:gd name="connsiteY20" fmla="*/ 201930 h 227192"/>
                    <a:gd name="connsiteX21" fmla="*/ 95250 w 254551"/>
                    <a:gd name="connsiteY21" fmla="*/ 213360 h 227192"/>
                    <a:gd name="connsiteX22" fmla="*/ 99060 w 254551"/>
                    <a:gd name="connsiteY22" fmla="*/ 219075 h 227192"/>
                    <a:gd name="connsiteX23" fmla="*/ 104775 w 254551"/>
                    <a:gd name="connsiteY23" fmla="*/ 220980 h 227192"/>
                    <a:gd name="connsiteX24" fmla="*/ 108585 w 254551"/>
                    <a:gd name="connsiteY24" fmla="*/ 226695 h 227192"/>
                    <a:gd name="connsiteX25" fmla="*/ 133350 w 254551"/>
                    <a:gd name="connsiteY25" fmla="*/ 222885 h 227192"/>
                    <a:gd name="connsiteX26" fmla="*/ 144780 w 254551"/>
                    <a:gd name="connsiteY26" fmla="*/ 211455 h 227192"/>
                    <a:gd name="connsiteX27" fmla="*/ 148590 w 254551"/>
                    <a:gd name="connsiteY27" fmla="*/ 205740 h 227192"/>
                    <a:gd name="connsiteX28" fmla="*/ 160020 w 254551"/>
                    <a:gd name="connsiteY28" fmla="*/ 201930 h 227192"/>
                    <a:gd name="connsiteX29" fmla="*/ 161925 w 254551"/>
                    <a:gd name="connsiteY29" fmla="*/ 196215 h 227192"/>
                    <a:gd name="connsiteX30" fmla="*/ 163830 w 254551"/>
                    <a:gd name="connsiteY30" fmla="*/ 184785 h 227192"/>
                    <a:gd name="connsiteX31" fmla="*/ 175260 w 254551"/>
                    <a:gd name="connsiteY31" fmla="*/ 180975 h 227192"/>
                    <a:gd name="connsiteX32" fmla="*/ 198120 w 254551"/>
                    <a:gd name="connsiteY32" fmla="*/ 182880 h 227192"/>
                    <a:gd name="connsiteX33" fmla="*/ 203835 w 254551"/>
                    <a:gd name="connsiteY33" fmla="*/ 186690 h 227192"/>
                    <a:gd name="connsiteX34" fmla="*/ 209550 w 254551"/>
                    <a:gd name="connsiteY34" fmla="*/ 188595 h 227192"/>
                    <a:gd name="connsiteX35" fmla="*/ 220980 w 254551"/>
                    <a:gd name="connsiteY35" fmla="*/ 186690 h 227192"/>
                    <a:gd name="connsiteX36" fmla="*/ 226695 w 254551"/>
                    <a:gd name="connsiteY36" fmla="*/ 182880 h 227192"/>
                    <a:gd name="connsiteX37" fmla="*/ 234315 w 254551"/>
                    <a:gd name="connsiteY37" fmla="*/ 165735 h 227192"/>
                    <a:gd name="connsiteX38" fmla="*/ 238125 w 254551"/>
                    <a:gd name="connsiteY38" fmla="*/ 154305 h 227192"/>
                    <a:gd name="connsiteX39" fmla="*/ 240030 w 254551"/>
                    <a:gd name="connsiteY39" fmla="*/ 148590 h 227192"/>
                    <a:gd name="connsiteX40" fmla="*/ 245745 w 254551"/>
                    <a:gd name="connsiteY40" fmla="*/ 120015 h 227192"/>
                    <a:gd name="connsiteX41" fmla="*/ 247650 w 254551"/>
                    <a:gd name="connsiteY41" fmla="*/ 114300 h 227192"/>
                    <a:gd name="connsiteX42" fmla="*/ 249555 w 254551"/>
                    <a:gd name="connsiteY42" fmla="*/ 108585 h 227192"/>
                    <a:gd name="connsiteX43" fmla="*/ 241935 w 254551"/>
                    <a:gd name="connsiteY43" fmla="*/ 89535 h 227192"/>
                    <a:gd name="connsiteX44" fmla="*/ 236220 w 254551"/>
                    <a:gd name="connsiteY44" fmla="*/ 85725 h 227192"/>
                    <a:gd name="connsiteX45" fmla="*/ 238125 w 254551"/>
                    <a:gd name="connsiteY45" fmla="*/ 80010 h 227192"/>
                    <a:gd name="connsiteX46" fmla="*/ 243840 w 254551"/>
                    <a:gd name="connsiteY46" fmla="*/ 78105 h 227192"/>
                    <a:gd name="connsiteX47" fmla="*/ 249555 w 254551"/>
                    <a:gd name="connsiteY47" fmla="*/ 74295 h 227192"/>
                    <a:gd name="connsiteX48" fmla="*/ 251460 w 254551"/>
                    <a:gd name="connsiteY48" fmla="*/ 24765 h 227192"/>
                    <a:gd name="connsiteX49" fmla="*/ 249555 w 254551"/>
                    <a:gd name="connsiteY49" fmla="*/ 19050 h 227192"/>
                    <a:gd name="connsiteX50" fmla="*/ 243840 w 254551"/>
                    <a:gd name="connsiteY50" fmla="*/ 15240 h 227192"/>
                    <a:gd name="connsiteX51" fmla="*/ 234315 w 254551"/>
                    <a:gd name="connsiteY51" fmla="*/ 3810 h 227192"/>
                    <a:gd name="connsiteX52" fmla="*/ 228600 w 254551"/>
                    <a:gd name="connsiteY52" fmla="*/ 0 h 227192"/>
                    <a:gd name="connsiteX53" fmla="*/ 217170 w 254551"/>
                    <a:gd name="connsiteY53" fmla="*/ 1905 h 227192"/>
                    <a:gd name="connsiteX54" fmla="*/ 213360 w 254551"/>
                    <a:gd name="connsiteY54" fmla="*/ 7620 h 227192"/>
                    <a:gd name="connsiteX55" fmla="*/ 207645 w 254551"/>
                    <a:gd name="connsiteY55" fmla="*/ 9525 h 227192"/>
                    <a:gd name="connsiteX56" fmla="*/ 203835 w 254551"/>
                    <a:gd name="connsiteY56" fmla="*/ 20955 h 227192"/>
                    <a:gd name="connsiteX57" fmla="*/ 201930 w 254551"/>
                    <a:gd name="connsiteY57" fmla="*/ 26670 h 227192"/>
                    <a:gd name="connsiteX58" fmla="*/ 200025 w 254551"/>
                    <a:gd name="connsiteY58" fmla="*/ 38100 h 227192"/>
                    <a:gd name="connsiteX59" fmla="*/ 205740 w 254551"/>
                    <a:gd name="connsiteY59" fmla="*/ 72390 h 227192"/>
                    <a:gd name="connsiteX60" fmla="*/ 213360 w 254551"/>
                    <a:gd name="connsiteY60" fmla="*/ 83820 h 227192"/>
                    <a:gd name="connsiteX61" fmla="*/ 217170 w 254551"/>
                    <a:gd name="connsiteY61" fmla="*/ 89535 h 227192"/>
                    <a:gd name="connsiteX62" fmla="*/ 215265 w 254551"/>
                    <a:gd name="connsiteY62" fmla="*/ 97155 h 227192"/>
                    <a:gd name="connsiteX63" fmla="*/ 203835 w 254551"/>
                    <a:gd name="connsiteY63" fmla="*/ 104775 h 227192"/>
                    <a:gd name="connsiteX64" fmla="*/ 198120 w 254551"/>
                    <a:gd name="connsiteY64" fmla="*/ 116205 h 227192"/>
                    <a:gd name="connsiteX65" fmla="*/ 196215 w 254551"/>
                    <a:gd name="connsiteY65" fmla="*/ 121920 h 227192"/>
                    <a:gd name="connsiteX66" fmla="*/ 190500 w 254551"/>
                    <a:gd name="connsiteY66" fmla="*/ 133350 h 227192"/>
                    <a:gd name="connsiteX67" fmla="*/ 182880 w 254551"/>
                    <a:gd name="connsiteY67" fmla="*/ 154305 h 227192"/>
                    <a:gd name="connsiteX68" fmla="*/ 175260 w 254551"/>
                    <a:gd name="connsiteY68" fmla="*/ 156210 h 227192"/>
                    <a:gd name="connsiteX69" fmla="*/ 169545 w 254551"/>
                    <a:gd name="connsiteY69" fmla="*/ 150495 h 227192"/>
                    <a:gd name="connsiteX70" fmla="*/ 167640 w 254551"/>
                    <a:gd name="connsiteY70" fmla="*/ 144780 h 227192"/>
                    <a:gd name="connsiteX71" fmla="*/ 156210 w 254551"/>
                    <a:gd name="connsiteY71" fmla="*/ 140970 h 227192"/>
                    <a:gd name="connsiteX72" fmla="*/ 150495 w 254551"/>
                    <a:gd name="connsiteY72" fmla="*/ 139065 h 227192"/>
                    <a:gd name="connsiteX73" fmla="*/ 139065 w 254551"/>
                    <a:gd name="connsiteY73" fmla="*/ 135255 h 227192"/>
                    <a:gd name="connsiteX74" fmla="*/ 133350 w 254551"/>
                    <a:gd name="connsiteY74" fmla="*/ 133350 h 227192"/>
                    <a:gd name="connsiteX75" fmla="*/ 121920 w 254551"/>
                    <a:gd name="connsiteY75" fmla="*/ 127635 h 227192"/>
                    <a:gd name="connsiteX76" fmla="*/ 89535 w 254551"/>
                    <a:gd name="connsiteY76" fmla="*/ 125730 h 227192"/>
                    <a:gd name="connsiteX77" fmla="*/ 78105 w 254551"/>
                    <a:gd name="connsiteY77" fmla="*/ 116205 h 227192"/>
                    <a:gd name="connsiteX78" fmla="*/ 76200 w 254551"/>
                    <a:gd name="connsiteY78" fmla="*/ 110490 h 227192"/>
                    <a:gd name="connsiteX79" fmla="*/ 72390 w 254551"/>
                    <a:gd name="connsiteY79" fmla="*/ 104775 h 227192"/>
                    <a:gd name="connsiteX80" fmla="*/ 68580 w 254551"/>
                    <a:gd name="connsiteY80" fmla="*/ 89535 h 227192"/>
                    <a:gd name="connsiteX81" fmla="*/ 62865 w 254551"/>
                    <a:gd name="connsiteY81" fmla="*/ 85725 h 227192"/>
                    <a:gd name="connsiteX82" fmla="*/ 53340 w 254551"/>
                    <a:gd name="connsiteY82" fmla="*/ 83820 h 227192"/>
                    <a:gd name="connsiteX83" fmla="*/ 47625 w 254551"/>
                    <a:gd name="connsiteY83" fmla="*/ 80010 h 227192"/>
                    <a:gd name="connsiteX84" fmla="*/ 41910 w 254551"/>
                    <a:gd name="connsiteY84" fmla="*/ 78105 h 227192"/>
                    <a:gd name="connsiteX85" fmla="*/ 34290 w 254551"/>
                    <a:gd name="connsiteY85" fmla="*/ 64770 h 227192"/>
                    <a:gd name="connsiteX86" fmla="*/ 30480 w 254551"/>
                    <a:gd name="connsiteY86" fmla="*/ 53340 h 227192"/>
                    <a:gd name="connsiteX87" fmla="*/ 34290 w 254551"/>
                    <a:gd name="connsiteY87" fmla="*/ 47625 h 227192"/>
                    <a:gd name="connsiteX88" fmla="*/ 32385 w 254551"/>
                    <a:gd name="connsiteY88" fmla="*/ 28575 h 227192"/>
                    <a:gd name="connsiteX89" fmla="*/ 30480 w 254551"/>
                    <a:gd name="connsiteY89" fmla="*/ 22860 h 227192"/>
                    <a:gd name="connsiteX90" fmla="*/ 36195 w 254551"/>
                    <a:gd name="connsiteY90" fmla="*/ 30480 h 227192"/>
                    <a:gd name="connsiteX0" fmla="*/ 36195 w 254551"/>
                    <a:gd name="connsiteY0" fmla="*/ 30480 h 227192"/>
                    <a:gd name="connsiteX1" fmla="*/ 36195 w 254551"/>
                    <a:gd name="connsiteY1" fmla="*/ 30480 h 227192"/>
                    <a:gd name="connsiteX2" fmla="*/ 20955 w 254551"/>
                    <a:gd name="connsiteY2" fmla="*/ 20955 h 227192"/>
                    <a:gd name="connsiteX3" fmla="*/ 17145 w 254551"/>
                    <a:gd name="connsiteY3" fmla="*/ 9525 h 227192"/>
                    <a:gd name="connsiteX4" fmla="*/ 1905 w 254551"/>
                    <a:gd name="connsiteY4" fmla="*/ 20955 h 227192"/>
                    <a:gd name="connsiteX5" fmla="*/ 0 w 254551"/>
                    <a:gd name="connsiteY5" fmla="*/ 26670 h 227192"/>
                    <a:gd name="connsiteX6" fmla="*/ 1905 w 254551"/>
                    <a:gd name="connsiteY6" fmla="*/ 47625 h 227192"/>
                    <a:gd name="connsiteX7" fmla="*/ 9525 w 254551"/>
                    <a:gd name="connsiteY7" fmla="*/ 59055 h 227192"/>
                    <a:gd name="connsiteX8" fmla="*/ 13335 w 254551"/>
                    <a:gd name="connsiteY8" fmla="*/ 70485 h 227192"/>
                    <a:gd name="connsiteX9" fmla="*/ 15240 w 254551"/>
                    <a:gd name="connsiteY9" fmla="*/ 99060 h 227192"/>
                    <a:gd name="connsiteX10" fmla="*/ 17145 w 254551"/>
                    <a:gd name="connsiteY10" fmla="*/ 104775 h 227192"/>
                    <a:gd name="connsiteX11" fmla="*/ 22860 w 254551"/>
                    <a:gd name="connsiteY11" fmla="*/ 108585 h 227192"/>
                    <a:gd name="connsiteX12" fmla="*/ 26670 w 254551"/>
                    <a:gd name="connsiteY12" fmla="*/ 114300 h 227192"/>
                    <a:gd name="connsiteX13" fmla="*/ 32385 w 254551"/>
                    <a:gd name="connsiteY13" fmla="*/ 118110 h 227192"/>
                    <a:gd name="connsiteX14" fmla="*/ 41910 w 254551"/>
                    <a:gd name="connsiteY14" fmla="*/ 131445 h 227192"/>
                    <a:gd name="connsiteX15" fmla="*/ 59055 w 254551"/>
                    <a:gd name="connsiteY15" fmla="*/ 133350 h 227192"/>
                    <a:gd name="connsiteX16" fmla="*/ 64770 w 254551"/>
                    <a:gd name="connsiteY16" fmla="*/ 180975 h 227192"/>
                    <a:gd name="connsiteX17" fmla="*/ 74295 w 254551"/>
                    <a:gd name="connsiteY17" fmla="*/ 188595 h 227192"/>
                    <a:gd name="connsiteX18" fmla="*/ 80010 w 254551"/>
                    <a:gd name="connsiteY18" fmla="*/ 192405 h 227192"/>
                    <a:gd name="connsiteX19" fmla="*/ 87630 w 254551"/>
                    <a:gd name="connsiteY19" fmla="*/ 201930 h 227192"/>
                    <a:gd name="connsiteX20" fmla="*/ 95250 w 254551"/>
                    <a:gd name="connsiteY20" fmla="*/ 213360 h 227192"/>
                    <a:gd name="connsiteX21" fmla="*/ 99060 w 254551"/>
                    <a:gd name="connsiteY21" fmla="*/ 219075 h 227192"/>
                    <a:gd name="connsiteX22" fmla="*/ 104775 w 254551"/>
                    <a:gd name="connsiteY22" fmla="*/ 220980 h 227192"/>
                    <a:gd name="connsiteX23" fmla="*/ 108585 w 254551"/>
                    <a:gd name="connsiteY23" fmla="*/ 226695 h 227192"/>
                    <a:gd name="connsiteX24" fmla="*/ 133350 w 254551"/>
                    <a:gd name="connsiteY24" fmla="*/ 222885 h 227192"/>
                    <a:gd name="connsiteX25" fmla="*/ 144780 w 254551"/>
                    <a:gd name="connsiteY25" fmla="*/ 211455 h 227192"/>
                    <a:gd name="connsiteX26" fmla="*/ 148590 w 254551"/>
                    <a:gd name="connsiteY26" fmla="*/ 205740 h 227192"/>
                    <a:gd name="connsiteX27" fmla="*/ 160020 w 254551"/>
                    <a:gd name="connsiteY27" fmla="*/ 201930 h 227192"/>
                    <a:gd name="connsiteX28" fmla="*/ 161925 w 254551"/>
                    <a:gd name="connsiteY28" fmla="*/ 196215 h 227192"/>
                    <a:gd name="connsiteX29" fmla="*/ 163830 w 254551"/>
                    <a:gd name="connsiteY29" fmla="*/ 184785 h 227192"/>
                    <a:gd name="connsiteX30" fmla="*/ 175260 w 254551"/>
                    <a:gd name="connsiteY30" fmla="*/ 180975 h 227192"/>
                    <a:gd name="connsiteX31" fmla="*/ 198120 w 254551"/>
                    <a:gd name="connsiteY31" fmla="*/ 182880 h 227192"/>
                    <a:gd name="connsiteX32" fmla="*/ 203835 w 254551"/>
                    <a:gd name="connsiteY32" fmla="*/ 186690 h 227192"/>
                    <a:gd name="connsiteX33" fmla="*/ 209550 w 254551"/>
                    <a:gd name="connsiteY33" fmla="*/ 188595 h 227192"/>
                    <a:gd name="connsiteX34" fmla="*/ 220980 w 254551"/>
                    <a:gd name="connsiteY34" fmla="*/ 186690 h 227192"/>
                    <a:gd name="connsiteX35" fmla="*/ 226695 w 254551"/>
                    <a:gd name="connsiteY35" fmla="*/ 182880 h 227192"/>
                    <a:gd name="connsiteX36" fmla="*/ 234315 w 254551"/>
                    <a:gd name="connsiteY36" fmla="*/ 165735 h 227192"/>
                    <a:gd name="connsiteX37" fmla="*/ 238125 w 254551"/>
                    <a:gd name="connsiteY37" fmla="*/ 154305 h 227192"/>
                    <a:gd name="connsiteX38" fmla="*/ 240030 w 254551"/>
                    <a:gd name="connsiteY38" fmla="*/ 148590 h 227192"/>
                    <a:gd name="connsiteX39" fmla="*/ 245745 w 254551"/>
                    <a:gd name="connsiteY39" fmla="*/ 120015 h 227192"/>
                    <a:gd name="connsiteX40" fmla="*/ 247650 w 254551"/>
                    <a:gd name="connsiteY40" fmla="*/ 114300 h 227192"/>
                    <a:gd name="connsiteX41" fmla="*/ 249555 w 254551"/>
                    <a:gd name="connsiteY41" fmla="*/ 108585 h 227192"/>
                    <a:gd name="connsiteX42" fmla="*/ 241935 w 254551"/>
                    <a:gd name="connsiteY42" fmla="*/ 89535 h 227192"/>
                    <a:gd name="connsiteX43" fmla="*/ 236220 w 254551"/>
                    <a:gd name="connsiteY43" fmla="*/ 85725 h 227192"/>
                    <a:gd name="connsiteX44" fmla="*/ 238125 w 254551"/>
                    <a:gd name="connsiteY44" fmla="*/ 80010 h 227192"/>
                    <a:gd name="connsiteX45" fmla="*/ 243840 w 254551"/>
                    <a:gd name="connsiteY45" fmla="*/ 78105 h 227192"/>
                    <a:gd name="connsiteX46" fmla="*/ 249555 w 254551"/>
                    <a:gd name="connsiteY46" fmla="*/ 74295 h 227192"/>
                    <a:gd name="connsiteX47" fmla="*/ 251460 w 254551"/>
                    <a:gd name="connsiteY47" fmla="*/ 24765 h 227192"/>
                    <a:gd name="connsiteX48" fmla="*/ 249555 w 254551"/>
                    <a:gd name="connsiteY48" fmla="*/ 19050 h 227192"/>
                    <a:gd name="connsiteX49" fmla="*/ 243840 w 254551"/>
                    <a:gd name="connsiteY49" fmla="*/ 15240 h 227192"/>
                    <a:gd name="connsiteX50" fmla="*/ 234315 w 254551"/>
                    <a:gd name="connsiteY50" fmla="*/ 3810 h 227192"/>
                    <a:gd name="connsiteX51" fmla="*/ 228600 w 254551"/>
                    <a:gd name="connsiteY51" fmla="*/ 0 h 227192"/>
                    <a:gd name="connsiteX52" fmla="*/ 217170 w 254551"/>
                    <a:gd name="connsiteY52" fmla="*/ 1905 h 227192"/>
                    <a:gd name="connsiteX53" fmla="*/ 213360 w 254551"/>
                    <a:gd name="connsiteY53" fmla="*/ 7620 h 227192"/>
                    <a:gd name="connsiteX54" fmla="*/ 207645 w 254551"/>
                    <a:gd name="connsiteY54" fmla="*/ 9525 h 227192"/>
                    <a:gd name="connsiteX55" fmla="*/ 203835 w 254551"/>
                    <a:gd name="connsiteY55" fmla="*/ 20955 h 227192"/>
                    <a:gd name="connsiteX56" fmla="*/ 201930 w 254551"/>
                    <a:gd name="connsiteY56" fmla="*/ 26670 h 227192"/>
                    <a:gd name="connsiteX57" fmla="*/ 200025 w 254551"/>
                    <a:gd name="connsiteY57" fmla="*/ 38100 h 227192"/>
                    <a:gd name="connsiteX58" fmla="*/ 205740 w 254551"/>
                    <a:gd name="connsiteY58" fmla="*/ 72390 h 227192"/>
                    <a:gd name="connsiteX59" fmla="*/ 213360 w 254551"/>
                    <a:gd name="connsiteY59" fmla="*/ 83820 h 227192"/>
                    <a:gd name="connsiteX60" fmla="*/ 217170 w 254551"/>
                    <a:gd name="connsiteY60" fmla="*/ 89535 h 227192"/>
                    <a:gd name="connsiteX61" fmla="*/ 215265 w 254551"/>
                    <a:gd name="connsiteY61" fmla="*/ 97155 h 227192"/>
                    <a:gd name="connsiteX62" fmla="*/ 203835 w 254551"/>
                    <a:gd name="connsiteY62" fmla="*/ 104775 h 227192"/>
                    <a:gd name="connsiteX63" fmla="*/ 198120 w 254551"/>
                    <a:gd name="connsiteY63" fmla="*/ 116205 h 227192"/>
                    <a:gd name="connsiteX64" fmla="*/ 196215 w 254551"/>
                    <a:gd name="connsiteY64" fmla="*/ 121920 h 227192"/>
                    <a:gd name="connsiteX65" fmla="*/ 190500 w 254551"/>
                    <a:gd name="connsiteY65" fmla="*/ 133350 h 227192"/>
                    <a:gd name="connsiteX66" fmla="*/ 182880 w 254551"/>
                    <a:gd name="connsiteY66" fmla="*/ 154305 h 227192"/>
                    <a:gd name="connsiteX67" fmla="*/ 175260 w 254551"/>
                    <a:gd name="connsiteY67" fmla="*/ 156210 h 227192"/>
                    <a:gd name="connsiteX68" fmla="*/ 169545 w 254551"/>
                    <a:gd name="connsiteY68" fmla="*/ 150495 h 227192"/>
                    <a:gd name="connsiteX69" fmla="*/ 167640 w 254551"/>
                    <a:gd name="connsiteY69" fmla="*/ 144780 h 227192"/>
                    <a:gd name="connsiteX70" fmla="*/ 156210 w 254551"/>
                    <a:gd name="connsiteY70" fmla="*/ 140970 h 227192"/>
                    <a:gd name="connsiteX71" fmla="*/ 150495 w 254551"/>
                    <a:gd name="connsiteY71" fmla="*/ 139065 h 227192"/>
                    <a:gd name="connsiteX72" fmla="*/ 139065 w 254551"/>
                    <a:gd name="connsiteY72" fmla="*/ 135255 h 227192"/>
                    <a:gd name="connsiteX73" fmla="*/ 133350 w 254551"/>
                    <a:gd name="connsiteY73" fmla="*/ 133350 h 227192"/>
                    <a:gd name="connsiteX74" fmla="*/ 121920 w 254551"/>
                    <a:gd name="connsiteY74" fmla="*/ 127635 h 227192"/>
                    <a:gd name="connsiteX75" fmla="*/ 89535 w 254551"/>
                    <a:gd name="connsiteY75" fmla="*/ 125730 h 227192"/>
                    <a:gd name="connsiteX76" fmla="*/ 78105 w 254551"/>
                    <a:gd name="connsiteY76" fmla="*/ 116205 h 227192"/>
                    <a:gd name="connsiteX77" fmla="*/ 76200 w 254551"/>
                    <a:gd name="connsiteY77" fmla="*/ 110490 h 227192"/>
                    <a:gd name="connsiteX78" fmla="*/ 72390 w 254551"/>
                    <a:gd name="connsiteY78" fmla="*/ 104775 h 227192"/>
                    <a:gd name="connsiteX79" fmla="*/ 68580 w 254551"/>
                    <a:gd name="connsiteY79" fmla="*/ 89535 h 227192"/>
                    <a:gd name="connsiteX80" fmla="*/ 62865 w 254551"/>
                    <a:gd name="connsiteY80" fmla="*/ 85725 h 227192"/>
                    <a:gd name="connsiteX81" fmla="*/ 53340 w 254551"/>
                    <a:gd name="connsiteY81" fmla="*/ 83820 h 227192"/>
                    <a:gd name="connsiteX82" fmla="*/ 47625 w 254551"/>
                    <a:gd name="connsiteY82" fmla="*/ 80010 h 227192"/>
                    <a:gd name="connsiteX83" fmla="*/ 41910 w 254551"/>
                    <a:gd name="connsiteY83" fmla="*/ 78105 h 227192"/>
                    <a:gd name="connsiteX84" fmla="*/ 34290 w 254551"/>
                    <a:gd name="connsiteY84" fmla="*/ 64770 h 227192"/>
                    <a:gd name="connsiteX85" fmla="*/ 30480 w 254551"/>
                    <a:gd name="connsiteY85" fmla="*/ 53340 h 227192"/>
                    <a:gd name="connsiteX86" fmla="*/ 34290 w 254551"/>
                    <a:gd name="connsiteY86" fmla="*/ 47625 h 227192"/>
                    <a:gd name="connsiteX87" fmla="*/ 32385 w 254551"/>
                    <a:gd name="connsiteY87" fmla="*/ 28575 h 227192"/>
                    <a:gd name="connsiteX88" fmla="*/ 30480 w 254551"/>
                    <a:gd name="connsiteY88" fmla="*/ 22860 h 227192"/>
                    <a:gd name="connsiteX89" fmla="*/ 36195 w 254551"/>
                    <a:gd name="connsiteY89" fmla="*/ 30480 h 227192"/>
                    <a:gd name="connsiteX0" fmla="*/ 36195 w 254551"/>
                    <a:gd name="connsiteY0" fmla="*/ 30480 h 227192"/>
                    <a:gd name="connsiteX1" fmla="*/ 36195 w 254551"/>
                    <a:gd name="connsiteY1" fmla="*/ 30480 h 227192"/>
                    <a:gd name="connsiteX2" fmla="*/ 20955 w 254551"/>
                    <a:gd name="connsiteY2" fmla="*/ 20955 h 227192"/>
                    <a:gd name="connsiteX3" fmla="*/ 17145 w 254551"/>
                    <a:gd name="connsiteY3" fmla="*/ 9525 h 227192"/>
                    <a:gd name="connsiteX4" fmla="*/ 1905 w 254551"/>
                    <a:gd name="connsiteY4" fmla="*/ 20955 h 227192"/>
                    <a:gd name="connsiteX5" fmla="*/ 0 w 254551"/>
                    <a:gd name="connsiteY5" fmla="*/ 26670 h 227192"/>
                    <a:gd name="connsiteX6" fmla="*/ 1905 w 254551"/>
                    <a:gd name="connsiteY6" fmla="*/ 47625 h 227192"/>
                    <a:gd name="connsiteX7" fmla="*/ 9525 w 254551"/>
                    <a:gd name="connsiteY7" fmla="*/ 59055 h 227192"/>
                    <a:gd name="connsiteX8" fmla="*/ 13335 w 254551"/>
                    <a:gd name="connsiteY8" fmla="*/ 70485 h 227192"/>
                    <a:gd name="connsiteX9" fmla="*/ 15240 w 254551"/>
                    <a:gd name="connsiteY9" fmla="*/ 99060 h 227192"/>
                    <a:gd name="connsiteX10" fmla="*/ 17145 w 254551"/>
                    <a:gd name="connsiteY10" fmla="*/ 104775 h 227192"/>
                    <a:gd name="connsiteX11" fmla="*/ 22860 w 254551"/>
                    <a:gd name="connsiteY11" fmla="*/ 108585 h 227192"/>
                    <a:gd name="connsiteX12" fmla="*/ 26670 w 254551"/>
                    <a:gd name="connsiteY12" fmla="*/ 114300 h 227192"/>
                    <a:gd name="connsiteX13" fmla="*/ 32385 w 254551"/>
                    <a:gd name="connsiteY13" fmla="*/ 118110 h 227192"/>
                    <a:gd name="connsiteX14" fmla="*/ 41910 w 254551"/>
                    <a:gd name="connsiteY14" fmla="*/ 131445 h 227192"/>
                    <a:gd name="connsiteX15" fmla="*/ 59055 w 254551"/>
                    <a:gd name="connsiteY15" fmla="*/ 133350 h 227192"/>
                    <a:gd name="connsiteX16" fmla="*/ 64770 w 254551"/>
                    <a:gd name="connsiteY16" fmla="*/ 180975 h 227192"/>
                    <a:gd name="connsiteX17" fmla="*/ 74295 w 254551"/>
                    <a:gd name="connsiteY17" fmla="*/ 188595 h 227192"/>
                    <a:gd name="connsiteX18" fmla="*/ 80010 w 254551"/>
                    <a:gd name="connsiteY18" fmla="*/ 192405 h 227192"/>
                    <a:gd name="connsiteX19" fmla="*/ 87630 w 254551"/>
                    <a:gd name="connsiteY19" fmla="*/ 201930 h 227192"/>
                    <a:gd name="connsiteX20" fmla="*/ 95250 w 254551"/>
                    <a:gd name="connsiteY20" fmla="*/ 213360 h 227192"/>
                    <a:gd name="connsiteX21" fmla="*/ 99060 w 254551"/>
                    <a:gd name="connsiteY21" fmla="*/ 219075 h 227192"/>
                    <a:gd name="connsiteX22" fmla="*/ 104775 w 254551"/>
                    <a:gd name="connsiteY22" fmla="*/ 220980 h 227192"/>
                    <a:gd name="connsiteX23" fmla="*/ 108585 w 254551"/>
                    <a:gd name="connsiteY23" fmla="*/ 226695 h 227192"/>
                    <a:gd name="connsiteX24" fmla="*/ 133350 w 254551"/>
                    <a:gd name="connsiteY24" fmla="*/ 222885 h 227192"/>
                    <a:gd name="connsiteX25" fmla="*/ 144780 w 254551"/>
                    <a:gd name="connsiteY25" fmla="*/ 211455 h 227192"/>
                    <a:gd name="connsiteX26" fmla="*/ 148590 w 254551"/>
                    <a:gd name="connsiteY26" fmla="*/ 205740 h 227192"/>
                    <a:gd name="connsiteX27" fmla="*/ 160020 w 254551"/>
                    <a:gd name="connsiteY27" fmla="*/ 201930 h 227192"/>
                    <a:gd name="connsiteX28" fmla="*/ 161925 w 254551"/>
                    <a:gd name="connsiteY28" fmla="*/ 196215 h 227192"/>
                    <a:gd name="connsiteX29" fmla="*/ 163830 w 254551"/>
                    <a:gd name="connsiteY29" fmla="*/ 184785 h 227192"/>
                    <a:gd name="connsiteX30" fmla="*/ 175260 w 254551"/>
                    <a:gd name="connsiteY30" fmla="*/ 180975 h 227192"/>
                    <a:gd name="connsiteX31" fmla="*/ 198120 w 254551"/>
                    <a:gd name="connsiteY31" fmla="*/ 182880 h 227192"/>
                    <a:gd name="connsiteX32" fmla="*/ 203835 w 254551"/>
                    <a:gd name="connsiteY32" fmla="*/ 186690 h 227192"/>
                    <a:gd name="connsiteX33" fmla="*/ 209550 w 254551"/>
                    <a:gd name="connsiteY33" fmla="*/ 188595 h 227192"/>
                    <a:gd name="connsiteX34" fmla="*/ 220980 w 254551"/>
                    <a:gd name="connsiteY34" fmla="*/ 186690 h 227192"/>
                    <a:gd name="connsiteX35" fmla="*/ 226695 w 254551"/>
                    <a:gd name="connsiteY35" fmla="*/ 182880 h 227192"/>
                    <a:gd name="connsiteX36" fmla="*/ 234315 w 254551"/>
                    <a:gd name="connsiteY36" fmla="*/ 165735 h 227192"/>
                    <a:gd name="connsiteX37" fmla="*/ 238125 w 254551"/>
                    <a:gd name="connsiteY37" fmla="*/ 154305 h 227192"/>
                    <a:gd name="connsiteX38" fmla="*/ 240030 w 254551"/>
                    <a:gd name="connsiteY38" fmla="*/ 148590 h 227192"/>
                    <a:gd name="connsiteX39" fmla="*/ 245745 w 254551"/>
                    <a:gd name="connsiteY39" fmla="*/ 120015 h 227192"/>
                    <a:gd name="connsiteX40" fmla="*/ 247650 w 254551"/>
                    <a:gd name="connsiteY40" fmla="*/ 114300 h 227192"/>
                    <a:gd name="connsiteX41" fmla="*/ 249555 w 254551"/>
                    <a:gd name="connsiteY41" fmla="*/ 108585 h 227192"/>
                    <a:gd name="connsiteX42" fmla="*/ 241935 w 254551"/>
                    <a:gd name="connsiteY42" fmla="*/ 89535 h 227192"/>
                    <a:gd name="connsiteX43" fmla="*/ 236220 w 254551"/>
                    <a:gd name="connsiteY43" fmla="*/ 85725 h 227192"/>
                    <a:gd name="connsiteX44" fmla="*/ 238125 w 254551"/>
                    <a:gd name="connsiteY44" fmla="*/ 80010 h 227192"/>
                    <a:gd name="connsiteX45" fmla="*/ 243840 w 254551"/>
                    <a:gd name="connsiteY45" fmla="*/ 78105 h 227192"/>
                    <a:gd name="connsiteX46" fmla="*/ 249555 w 254551"/>
                    <a:gd name="connsiteY46" fmla="*/ 74295 h 227192"/>
                    <a:gd name="connsiteX47" fmla="*/ 251460 w 254551"/>
                    <a:gd name="connsiteY47" fmla="*/ 24765 h 227192"/>
                    <a:gd name="connsiteX48" fmla="*/ 249555 w 254551"/>
                    <a:gd name="connsiteY48" fmla="*/ 19050 h 227192"/>
                    <a:gd name="connsiteX49" fmla="*/ 243840 w 254551"/>
                    <a:gd name="connsiteY49" fmla="*/ 15240 h 227192"/>
                    <a:gd name="connsiteX50" fmla="*/ 234315 w 254551"/>
                    <a:gd name="connsiteY50" fmla="*/ 3810 h 227192"/>
                    <a:gd name="connsiteX51" fmla="*/ 228600 w 254551"/>
                    <a:gd name="connsiteY51" fmla="*/ 0 h 227192"/>
                    <a:gd name="connsiteX52" fmla="*/ 217170 w 254551"/>
                    <a:gd name="connsiteY52" fmla="*/ 1905 h 227192"/>
                    <a:gd name="connsiteX53" fmla="*/ 213360 w 254551"/>
                    <a:gd name="connsiteY53" fmla="*/ 7620 h 227192"/>
                    <a:gd name="connsiteX54" fmla="*/ 207645 w 254551"/>
                    <a:gd name="connsiteY54" fmla="*/ 9525 h 227192"/>
                    <a:gd name="connsiteX55" fmla="*/ 203835 w 254551"/>
                    <a:gd name="connsiteY55" fmla="*/ 20955 h 227192"/>
                    <a:gd name="connsiteX56" fmla="*/ 201930 w 254551"/>
                    <a:gd name="connsiteY56" fmla="*/ 26670 h 227192"/>
                    <a:gd name="connsiteX57" fmla="*/ 200025 w 254551"/>
                    <a:gd name="connsiteY57" fmla="*/ 38100 h 227192"/>
                    <a:gd name="connsiteX58" fmla="*/ 205740 w 254551"/>
                    <a:gd name="connsiteY58" fmla="*/ 72390 h 227192"/>
                    <a:gd name="connsiteX59" fmla="*/ 213360 w 254551"/>
                    <a:gd name="connsiteY59" fmla="*/ 83820 h 227192"/>
                    <a:gd name="connsiteX60" fmla="*/ 217170 w 254551"/>
                    <a:gd name="connsiteY60" fmla="*/ 89535 h 227192"/>
                    <a:gd name="connsiteX61" fmla="*/ 215265 w 254551"/>
                    <a:gd name="connsiteY61" fmla="*/ 97155 h 227192"/>
                    <a:gd name="connsiteX62" fmla="*/ 203835 w 254551"/>
                    <a:gd name="connsiteY62" fmla="*/ 104775 h 227192"/>
                    <a:gd name="connsiteX63" fmla="*/ 198120 w 254551"/>
                    <a:gd name="connsiteY63" fmla="*/ 116205 h 227192"/>
                    <a:gd name="connsiteX64" fmla="*/ 196215 w 254551"/>
                    <a:gd name="connsiteY64" fmla="*/ 121920 h 227192"/>
                    <a:gd name="connsiteX65" fmla="*/ 190500 w 254551"/>
                    <a:gd name="connsiteY65" fmla="*/ 133350 h 227192"/>
                    <a:gd name="connsiteX66" fmla="*/ 182880 w 254551"/>
                    <a:gd name="connsiteY66" fmla="*/ 154305 h 227192"/>
                    <a:gd name="connsiteX67" fmla="*/ 175260 w 254551"/>
                    <a:gd name="connsiteY67" fmla="*/ 156210 h 227192"/>
                    <a:gd name="connsiteX68" fmla="*/ 169545 w 254551"/>
                    <a:gd name="connsiteY68" fmla="*/ 150495 h 227192"/>
                    <a:gd name="connsiteX69" fmla="*/ 167640 w 254551"/>
                    <a:gd name="connsiteY69" fmla="*/ 144780 h 227192"/>
                    <a:gd name="connsiteX70" fmla="*/ 156210 w 254551"/>
                    <a:gd name="connsiteY70" fmla="*/ 140970 h 227192"/>
                    <a:gd name="connsiteX71" fmla="*/ 150495 w 254551"/>
                    <a:gd name="connsiteY71" fmla="*/ 139065 h 227192"/>
                    <a:gd name="connsiteX72" fmla="*/ 139065 w 254551"/>
                    <a:gd name="connsiteY72" fmla="*/ 135255 h 227192"/>
                    <a:gd name="connsiteX73" fmla="*/ 133350 w 254551"/>
                    <a:gd name="connsiteY73" fmla="*/ 133350 h 227192"/>
                    <a:gd name="connsiteX74" fmla="*/ 121920 w 254551"/>
                    <a:gd name="connsiteY74" fmla="*/ 127635 h 227192"/>
                    <a:gd name="connsiteX75" fmla="*/ 89535 w 254551"/>
                    <a:gd name="connsiteY75" fmla="*/ 125730 h 227192"/>
                    <a:gd name="connsiteX76" fmla="*/ 78105 w 254551"/>
                    <a:gd name="connsiteY76" fmla="*/ 116205 h 227192"/>
                    <a:gd name="connsiteX77" fmla="*/ 76200 w 254551"/>
                    <a:gd name="connsiteY77" fmla="*/ 110490 h 227192"/>
                    <a:gd name="connsiteX78" fmla="*/ 72390 w 254551"/>
                    <a:gd name="connsiteY78" fmla="*/ 104775 h 227192"/>
                    <a:gd name="connsiteX79" fmla="*/ 68580 w 254551"/>
                    <a:gd name="connsiteY79" fmla="*/ 89535 h 227192"/>
                    <a:gd name="connsiteX80" fmla="*/ 62865 w 254551"/>
                    <a:gd name="connsiteY80" fmla="*/ 85725 h 227192"/>
                    <a:gd name="connsiteX81" fmla="*/ 53340 w 254551"/>
                    <a:gd name="connsiteY81" fmla="*/ 83820 h 227192"/>
                    <a:gd name="connsiteX82" fmla="*/ 47625 w 254551"/>
                    <a:gd name="connsiteY82" fmla="*/ 80010 h 227192"/>
                    <a:gd name="connsiteX83" fmla="*/ 41910 w 254551"/>
                    <a:gd name="connsiteY83" fmla="*/ 78105 h 227192"/>
                    <a:gd name="connsiteX84" fmla="*/ 34290 w 254551"/>
                    <a:gd name="connsiteY84" fmla="*/ 64770 h 227192"/>
                    <a:gd name="connsiteX85" fmla="*/ 30480 w 254551"/>
                    <a:gd name="connsiteY85" fmla="*/ 53340 h 227192"/>
                    <a:gd name="connsiteX86" fmla="*/ 34290 w 254551"/>
                    <a:gd name="connsiteY86" fmla="*/ 47625 h 227192"/>
                    <a:gd name="connsiteX87" fmla="*/ 32385 w 254551"/>
                    <a:gd name="connsiteY87" fmla="*/ 28575 h 227192"/>
                    <a:gd name="connsiteX88" fmla="*/ 30480 w 254551"/>
                    <a:gd name="connsiteY88" fmla="*/ 22860 h 227192"/>
                    <a:gd name="connsiteX89" fmla="*/ 36195 w 254551"/>
                    <a:gd name="connsiteY89" fmla="*/ 30480 h 227192"/>
                    <a:gd name="connsiteX0" fmla="*/ 36317 w 254673"/>
                    <a:gd name="connsiteY0" fmla="*/ 30480 h 227192"/>
                    <a:gd name="connsiteX1" fmla="*/ 36317 w 254673"/>
                    <a:gd name="connsiteY1" fmla="*/ 30480 h 227192"/>
                    <a:gd name="connsiteX2" fmla="*/ 21077 w 254673"/>
                    <a:gd name="connsiteY2" fmla="*/ 20955 h 227192"/>
                    <a:gd name="connsiteX3" fmla="*/ 2027 w 254673"/>
                    <a:gd name="connsiteY3" fmla="*/ 20955 h 227192"/>
                    <a:gd name="connsiteX4" fmla="*/ 122 w 254673"/>
                    <a:gd name="connsiteY4" fmla="*/ 26670 h 227192"/>
                    <a:gd name="connsiteX5" fmla="*/ 2027 w 254673"/>
                    <a:gd name="connsiteY5" fmla="*/ 47625 h 227192"/>
                    <a:gd name="connsiteX6" fmla="*/ 9647 w 254673"/>
                    <a:gd name="connsiteY6" fmla="*/ 59055 h 227192"/>
                    <a:gd name="connsiteX7" fmla="*/ 13457 w 254673"/>
                    <a:gd name="connsiteY7" fmla="*/ 70485 h 227192"/>
                    <a:gd name="connsiteX8" fmla="*/ 15362 w 254673"/>
                    <a:gd name="connsiteY8" fmla="*/ 99060 h 227192"/>
                    <a:gd name="connsiteX9" fmla="*/ 17267 w 254673"/>
                    <a:gd name="connsiteY9" fmla="*/ 104775 h 227192"/>
                    <a:gd name="connsiteX10" fmla="*/ 22982 w 254673"/>
                    <a:gd name="connsiteY10" fmla="*/ 108585 h 227192"/>
                    <a:gd name="connsiteX11" fmla="*/ 26792 w 254673"/>
                    <a:gd name="connsiteY11" fmla="*/ 114300 h 227192"/>
                    <a:gd name="connsiteX12" fmla="*/ 32507 w 254673"/>
                    <a:gd name="connsiteY12" fmla="*/ 118110 h 227192"/>
                    <a:gd name="connsiteX13" fmla="*/ 42032 w 254673"/>
                    <a:gd name="connsiteY13" fmla="*/ 131445 h 227192"/>
                    <a:gd name="connsiteX14" fmla="*/ 59177 w 254673"/>
                    <a:gd name="connsiteY14" fmla="*/ 133350 h 227192"/>
                    <a:gd name="connsiteX15" fmla="*/ 64892 w 254673"/>
                    <a:gd name="connsiteY15" fmla="*/ 180975 h 227192"/>
                    <a:gd name="connsiteX16" fmla="*/ 74417 w 254673"/>
                    <a:gd name="connsiteY16" fmla="*/ 188595 h 227192"/>
                    <a:gd name="connsiteX17" fmla="*/ 80132 w 254673"/>
                    <a:gd name="connsiteY17" fmla="*/ 192405 h 227192"/>
                    <a:gd name="connsiteX18" fmla="*/ 87752 w 254673"/>
                    <a:gd name="connsiteY18" fmla="*/ 201930 h 227192"/>
                    <a:gd name="connsiteX19" fmla="*/ 95372 w 254673"/>
                    <a:gd name="connsiteY19" fmla="*/ 213360 h 227192"/>
                    <a:gd name="connsiteX20" fmla="*/ 99182 w 254673"/>
                    <a:gd name="connsiteY20" fmla="*/ 219075 h 227192"/>
                    <a:gd name="connsiteX21" fmla="*/ 104897 w 254673"/>
                    <a:gd name="connsiteY21" fmla="*/ 220980 h 227192"/>
                    <a:gd name="connsiteX22" fmla="*/ 108707 w 254673"/>
                    <a:gd name="connsiteY22" fmla="*/ 226695 h 227192"/>
                    <a:gd name="connsiteX23" fmla="*/ 133472 w 254673"/>
                    <a:gd name="connsiteY23" fmla="*/ 222885 h 227192"/>
                    <a:gd name="connsiteX24" fmla="*/ 144902 w 254673"/>
                    <a:gd name="connsiteY24" fmla="*/ 211455 h 227192"/>
                    <a:gd name="connsiteX25" fmla="*/ 148712 w 254673"/>
                    <a:gd name="connsiteY25" fmla="*/ 205740 h 227192"/>
                    <a:gd name="connsiteX26" fmla="*/ 160142 w 254673"/>
                    <a:gd name="connsiteY26" fmla="*/ 201930 h 227192"/>
                    <a:gd name="connsiteX27" fmla="*/ 162047 w 254673"/>
                    <a:gd name="connsiteY27" fmla="*/ 196215 h 227192"/>
                    <a:gd name="connsiteX28" fmla="*/ 163952 w 254673"/>
                    <a:gd name="connsiteY28" fmla="*/ 184785 h 227192"/>
                    <a:gd name="connsiteX29" fmla="*/ 175382 w 254673"/>
                    <a:gd name="connsiteY29" fmla="*/ 180975 h 227192"/>
                    <a:gd name="connsiteX30" fmla="*/ 198242 w 254673"/>
                    <a:gd name="connsiteY30" fmla="*/ 182880 h 227192"/>
                    <a:gd name="connsiteX31" fmla="*/ 203957 w 254673"/>
                    <a:gd name="connsiteY31" fmla="*/ 186690 h 227192"/>
                    <a:gd name="connsiteX32" fmla="*/ 209672 w 254673"/>
                    <a:gd name="connsiteY32" fmla="*/ 188595 h 227192"/>
                    <a:gd name="connsiteX33" fmla="*/ 221102 w 254673"/>
                    <a:gd name="connsiteY33" fmla="*/ 186690 h 227192"/>
                    <a:gd name="connsiteX34" fmla="*/ 226817 w 254673"/>
                    <a:gd name="connsiteY34" fmla="*/ 182880 h 227192"/>
                    <a:gd name="connsiteX35" fmla="*/ 234437 w 254673"/>
                    <a:gd name="connsiteY35" fmla="*/ 165735 h 227192"/>
                    <a:gd name="connsiteX36" fmla="*/ 238247 w 254673"/>
                    <a:gd name="connsiteY36" fmla="*/ 154305 h 227192"/>
                    <a:gd name="connsiteX37" fmla="*/ 240152 w 254673"/>
                    <a:gd name="connsiteY37" fmla="*/ 148590 h 227192"/>
                    <a:gd name="connsiteX38" fmla="*/ 245867 w 254673"/>
                    <a:gd name="connsiteY38" fmla="*/ 120015 h 227192"/>
                    <a:gd name="connsiteX39" fmla="*/ 247772 w 254673"/>
                    <a:gd name="connsiteY39" fmla="*/ 114300 h 227192"/>
                    <a:gd name="connsiteX40" fmla="*/ 249677 w 254673"/>
                    <a:gd name="connsiteY40" fmla="*/ 108585 h 227192"/>
                    <a:gd name="connsiteX41" fmla="*/ 242057 w 254673"/>
                    <a:gd name="connsiteY41" fmla="*/ 89535 h 227192"/>
                    <a:gd name="connsiteX42" fmla="*/ 236342 w 254673"/>
                    <a:gd name="connsiteY42" fmla="*/ 85725 h 227192"/>
                    <a:gd name="connsiteX43" fmla="*/ 238247 w 254673"/>
                    <a:gd name="connsiteY43" fmla="*/ 80010 h 227192"/>
                    <a:gd name="connsiteX44" fmla="*/ 243962 w 254673"/>
                    <a:gd name="connsiteY44" fmla="*/ 78105 h 227192"/>
                    <a:gd name="connsiteX45" fmla="*/ 249677 w 254673"/>
                    <a:gd name="connsiteY45" fmla="*/ 74295 h 227192"/>
                    <a:gd name="connsiteX46" fmla="*/ 251582 w 254673"/>
                    <a:gd name="connsiteY46" fmla="*/ 24765 h 227192"/>
                    <a:gd name="connsiteX47" fmla="*/ 249677 w 254673"/>
                    <a:gd name="connsiteY47" fmla="*/ 19050 h 227192"/>
                    <a:gd name="connsiteX48" fmla="*/ 243962 w 254673"/>
                    <a:gd name="connsiteY48" fmla="*/ 15240 h 227192"/>
                    <a:gd name="connsiteX49" fmla="*/ 234437 w 254673"/>
                    <a:gd name="connsiteY49" fmla="*/ 3810 h 227192"/>
                    <a:gd name="connsiteX50" fmla="*/ 228722 w 254673"/>
                    <a:gd name="connsiteY50" fmla="*/ 0 h 227192"/>
                    <a:gd name="connsiteX51" fmla="*/ 217292 w 254673"/>
                    <a:gd name="connsiteY51" fmla="*/ 1905 h 227192"/>
                    <a:gd name="connsiteX52" fmla="*/ 213482 w 254673"/>
                    <a:gd name="connsiteY52" fmla="*/ 7620 h 227192"/>
                    <a:gd name="connsiteX53" fmla="*/ 207767 w 254673"/>
                    <a:gd name="connsiteY53" fmla="*/ 9525 h 227192"/>
                    <a:gd name="connsiteX54" fmla="*/ 203957 w 254673"/>
                    <a:gd name="connsiteY54" fmla="*/ 20955 h 227192"/>
                    <a:gd name="connsiteX55" fmla="*/ 202052 w 254673"/>
                    <a:gd name="connsiteY55" fmla="*/ 26670 h 227192"/>
                    <a:gd name="connsiteX56" fmla="*/ 200147 w 254673"/>
                    <a:gd name="connsiteY56" fmla="*/ 38100 h 227192"/>
                    <a:gd name="connsiteX57" fmla="*/ 205862 w 254673"/>
                    <a:gd name="connsiteY57" fmla="*/ 72390 h 227192"/>
                    <a:gd name="connsiteX58" fmla="*/ 213482 w 254673"/>
                    <a:gd name="connsiteY58" fmla="*/ 83820 h 227192"/>
                    <a:gd name="connsiteX59" fmla="*/ 217292 w 254673"/>
                    <a:gd name="connsiteY59" fmla="*/ 89535 h 227192"/>
                    <a:gd name="connsiteX60" fmla="*/ 215387 w 254673"/>
                    <a:gd name="connsiteY60" fmla="*/ 97155 h 227192"/>
                    <a:gd name="connsiteX61" fmla="*/ 203957 w 254673"/>
                    <a:gd name="connsiteY61" fmla="*/ 104775 h 227192"/>
                    <a:gd name="connsiteX62" fmla="*/ 198242 w 254673"/>
                    <a:gd name="connsiteY62" fmla="*/ 116205 h 227192"/>
                    <a:gd name="connsiteX63" fmla="*/ 196337 w 254673"/>
                    <a:gd name="connsiteY63" fmla="*/ 121920 h 227192"/>
                    <a:gd name="connsiteX64" fmla="*/ 190622 w 254673"/>
                    <a:gd name="connsiteY64" fmla="*/ 133350 h 227192"/>
                    <a:gd name="connsiteX65" fmla="*/ 183002 w 254673"/>
                    <a:gd name="connsiteY65" fmla="*/ 154305 h 227192"/>
                    <a:gd name="connsiteX66" fmla="*/ 175382 w 254673"/>
                    <a:gd name="connsiteY66" fmla="*/ 156210 h 227192"/>
                    <a:gd name="connsiteX67" fmla="*/ 169667 w 254673"/>
                    <a:gd name="connsiteY67" fmla="*/ 150495 h 227192"/>
                    <a:gd name="connsiteX68" fmla="*/ 167762 w 254673"/>
                    <a:gd name="connsiteY68" fmla="*/ 144780 h 227192"/>
                    <a:gd name="connsiteX69" fmla="*/ 156332 w 254673"/>
                    <a:gd name="connsiteY69" fmla="*/ 140970 h 227192"/>
                    <a:gd name="connsiteX70" fmla="*/ 150617 w 254673"/>
                    <a:gd name="connsiteY70" fmla="*/ 139065 h 227192"/>
                    <a:gd name="connsiteX71" fmla="*/ 139187 w 254673"/>
                    <a:gd name="connsiteY71" fmla="*/ 135255 h 227192"/>
                    <a:gd name="connsiteX72" fmla="*/ 133472 w 254673"/>
                    <a:gd name="connsiteY72" fmla="*/ 133350 h 227192"/>
                    <a:gd name="connsiteX73" fmla="*/ 122042 w 254673"/>
                    <a:gd name="connsiteY73" fmla="*/ 127635 h 227192"/>
                    <a:gd name="connsiteX74" fmla="*/ 89657 w 254673"/>
                    <a:gd name="connsiteY74" fmla="*/ 125730 h 227192"/>
                    <a:gd name="connsiteX75" fmla="*/ 78227 w 254673"/>
                    <a:gd name="connsiteY75" fmla="*/ 116205 h 227192"/>
                    <a:gd name="connsiteX76" fmla="*/ 76322 w 254673"/>
                    <a:gd name="connsiteY76" fmla="*/ 110490 h 227192"/>
                    <a:gd name="connsiteX77" fmla="*/ 72512 w 254673"/>
                    <a:gd name="connsiteY77" fmla="*/ 104775 h 227192"/>
                    <a:gd name="connsiteX78" fmla="*/ 68702 w 254673"/>
                    <a:gd name="connsiteY78" fmla="*/ 89535 h 227192"/>
                    <a:gd name="connsiteX79" fmla="*/ 62987 w 254673"/>
                    <a:gd name="connsiteY79" fmla="*/ 85725 h 227192"/>
                    <a:gd name="connsiteX80" fmla="*/ 53462 w 254673"/>
                    <a:gd name="connsiteY80" fmla="*/ 83820 h 227192"/>
                    <a:gd name="connsiteX81" fmla="*/ 47747 w 254673"/>
                    <a:gd name="connsiteY81" fmla="*/ 80010 h 227192"/>
                    <a:gd name="connsiteX82" fmla="*/ 42032 w 254673"/>
                    <a:gd name="connsiteY82" fmla="*/ 78105 h 227192"/>
                    <a:gd name="connsiteX83" fmla="*/ 34412 w 254673"/>
                    <a:gd name="connsiteY83" fmla="*/ 64770 h 227192"/>
                    <a:gd name="connsiteX84" fmla="*/ 30602 w 254673"/>
                    <a:gd name="connsiteY84" fmla="*/ 53340 h 227192"/>
                    <a:gd name="connsiteX85" fmla="*/ 34412 w 254673"/>
                    <a:gd name="connsiteY85" fmla="*/ 47625 h 227192"/>
                    <a:gd name="connsiteX86" fmla="*/ 32507 w 254673"/>
                    <a:gd name="connsiteY86" fmla="*/ 28575 h 227192"/>
                    <a:gd name="connsiteX87" fmla="*/ 30602 w 254673"/>
                    <a:gd name="connsiteY87" fmla="*/ 22860 h 227192"/>
                    <a:gd name="connsiteX88" fmla="*/ 36317 w 254673"/>
                    <a:gd name="connsiteY88" fmla="*/ 30480 h 227192"/>
                    <a:gd name="connsiteX0" fmla="*/ 30602 w 254673"/>
                    <a:gd name="connsiteY0" fmla="*/ 22860 h 227192"/>
                    <a:gd name="connsiteX1" fmla="*/ 36317 w 254673"/>
                    <a:gd name="connsiteY1" fmla="*/ 30480 h 227192"/>
                    <a:gd name="connsiteX2" fmla="*/ 21077 w 254673"/>
                    <a:gd name="connsiteY2" fmla="*/ 20955 h 227192"/>
                    <a:gd name="connsiteX3" fmla="*/ 2027 w 254673"/>
                    <a:gd name="connsiteY3" fmla="*/ 20955 h 227192"/>
                    <a:gd name="connsiteX4" fmla="*/ 122 w 254673"/>
                    <a:gd name="connsiteY4" fmla="*/ 26670 h 227192"/>
                    <a:gd name="connsiteX5" fmla="*/ 2027 w 254673"/>
                    <a:gd name="connsiteY5" fmla="*/ 47625 h 227192"/>
                    <a:gd name="connsiteX6" fmla="*/ 9647 w 254673"/>
                    <a:gd name="connsiteY6" fmla="*/ 59055 h 227192"/>
                    <a:gd name="connsiteX7" fmla="*/ 13457 w 254673"/>
                    <a:gd name="connsiteY7" fmla="*/ 70485 h 227192"/>
                    <a:gd name="connsiteX8" fmla="*/ 15362 w 254673"/>
                    <a:gd name="connsiteY8" fmla="*/ 99060 h 227192"/>
                    <a:gd name="connsiteX9" fmla="*/ 17267 w 254673"/>
                    <a:gd name="connsiteY9" fmla="*/ 104775 h 227192"/>
                    <a:gd name="connsiteX10" fmla="*/ 22982 w 254673"/>
                    <a:gd name="connsiteY10" fmla="*/ 108585 h 227192"/>
                    <a:gd name="connsiteX11" fmla="*/ 26792 w 254673"/>
                    <a:gd name="connsiteY11" fmla="*/ 114300 h 227192"/>
                    <a:gd name="connsiteX12" fmla="*/ 32507 w 254673"/>
                    <a:gd name="connsiteY12" fmla="*/ 118110 h 227192"/>
                    <a:gd name="connsiteX13" fmla="*/ 42032 w 254673"/>
                    <a:gd name="connsiteY13" fmla="*/ 131445 h 227192"/>
                    <a:gd name="connsiteX14" fmla="*/ 59177 w 254673"/>
                    <a:gd name="connsiteY14" fmla="*/ 133350 h 227192"/>
                    <a:gd name="connsiteX15" fmla="*/ 64892 w 254673"/>
                    <a:gd name="connsiteY15" fmla="*/ 180975 h 227192"/>
                    <a:gd name="connsiteX16" fmla="*/ 74417 w 254673"/>
                    <a:gd name="connsiteY16" fmla="*/ 188595 h 227192"/>
                    <a:gd name="connsiteX17" fmla="*/ 80132 w 254673"/>
                    <a:gd name="connsiteY17" fmla="*/ 192405 h 227192"/>
                    <a:gd name="connsiteX18" fmla="*/ 87752 w 254673"/>
                    <a:gd name="connsiteY18" fmla="*/ 201930 h 227192"/>
                    <a:gd name="connsiteX19" fmla="*/ 95372 w 254673"/>
                    <a:gd name="connsiteY19" fmla="*/ 213360 h 227192"/>
                    <a:gd name="connsiteX20" fmla="*/ 99182 w 254673"/>
                    <a:gd name="connsiteY20" fmla="*/ 219075 h 227192"/>
                    <a:gd name="connsiteX21" fmla="*/ 104897 w 254673"/>
                    <a:gd name="connsiteY21" fmla="*/ 220980 h 227192"/>
                    <a:gd name="connsiteX22" fmla="*/ 108707 w 254673"/>
                    <a:gd name="connsiteY22" fmla="*/ 226695 h 227192"/>
                    <a:gd name="connsiteX23" fmla="*/ 133472 w 254673"/>
                    <a:gd name="connsiteY23" fmla="*/ 222885 h 227192"/>
                    <a:gd name="connsiteX24" fmla="*/ 144902 w 254673"/>
                    <a:gd name="connsiteY24" fmla="*/ 211455 h 227192"/>
                    <a:gd name="connsiteX25" fmla="*/ 148712 w 254673"/>
                    <a:gd name="connsiteY25" fmla="*/ 205740 h 227192"/>
                    <a:gd name="connsiteX26" fmla="*/ 160142 w 254673"/>
                    <a:gd name="connsiteY26" fmla="*/ 201930 h 227192"/>
                    <a:gd name="connsiteX27" fmla="*/ 162047 w 254673"/>
                    <a:gd name="connsiteY27" fmla="*/ 196215 h 227192"/>
                    <a:gd name="connsiteX28" fmla="*/ 163952 w 254673"/>
                    <a:gd name="connsiteY28" fmla="*/ 184785 h 227192"/>
                    <a:gd name="connsiteX29" fmla="*/ 175382 w 254673"/>
                    <a:gd name="connsiteY29" fmla="*/ 180975 h 227192"/>
                    <a:gd name="connsiteX30" fmla="*/ 198242 w 254673"/>
                    <a:gd name="connsiteY30" fmla="*/ 182880 h 227192"/>
                    <a:gd name="connsiteX31" fmla="*/ 203957 w 254673"/>
                    <a:gd name="connsiteY31" fmla="*/ 186690 h 227192"/>
                    <a:gd name="connsiteX32" fmla="*/ 209672 w 254673"/>
                    <a:gd name="connsiteY32" fmla="*/ 188595 h 227192"/>
                    <a:gd name="connsiteX33" fmla="*/ 221102 w 254673"/>
                    <a:gd name="connsiteY33" fmla="*/ 186690 h 227192"/>
                    <a:gd name="connsiteX34" fmla="*/ 226817 w 254673"/>
                    <a:gd name="connsiteY34" fmla="*/ 182880 h 227192"/>
                    <a:gd name="connsiteX35" fmla="*/ 234437 w 254673"/>
                    <a:gd name="connsiteY35" fmla="*/ 165735 h 227192"/>
                    <a:gd name="connsiteX36" fmla="*/ 238247 w 254673"/>
                    <a:gd name="connsiteY36" fmla="*/ 154305 h 227192"/>
                    <a:gd name="connsiteX37" fmla="*/ 240152 w 254673"/>
                    <a:gd name="connsiteY37" fmla="*/ 148590 h 227192"/>
                    <a:gd name="connsiteX38" fmla="*/ 245867 w 254673"/>
                    <a:gd name="connsiteY38" fmla="*/ 120015 h 227192"/>
                    <a:gd name="connsiteX39" fmla="*/ 247772 w 254673"/>
                    <a:gd name="connsiteY39" fmla="*/ 114300 h 227192"/>
                    <a:gd name="connsiteX40" fmla="*/ 249677 w 254673"/>
                    <a:gd name="connsiteY40" fmla="*/ 108585 h 227192"/>
                    <a:gd name="connsiteX41" fmla="*/ 242057 w 254673"/>
                    <a:gd name="connsiteY41" fmla="*/ 89535 h 227192"/>
                    <a:gd name="connsiteX42" fmla="*/ 236342 w 254673"/>
                    <a:gd name="connsiteY42" fmla="*/ 85725 h 227192"/>
                    <a:gd name="connsiteX43" fmla="*/ 238247 w 254673"/>
                    <a:gd name="connsiteY43" fmla="*/ 80010 h 227192"/>
                    <a:gd name="connsiteX44" fmla="*/ 243962 w 254673"/>
                    <a:gd name="connsiteY44" fmla="*/ 78105 h 227192"/>
                    <a:gd name="connsiteX45" fmla="*/ 249677 w 254673"/>
                    <a:gd name="connsiteY45" fmla="*/ 74295 h 227192"/>
                    <a:gd name="connsiteX46" fmla="*/ 251582 w 254673"/>
                    <a:gd name="connsiteY46" fmla="*/ 24765 h 227192"/>
                    <a:gd name="connsiteX47" fmla="*/ 249677 w 254673"/>
                    <a:gd name="connsiteY47" fmla="*/ 19050 h 227192"/>
                    <a:gd name="connsiteX48" fmla="*/ 243962 w 254673"/>
                    <a:gd name="connsiteY48" fmla="*/ 15240 h 227192"/>
                    <a:gd name="connsiteX49" fmla="*/ 234437 w 254673"/>
                    <a:gd name="connsiteY49" fmla="*/ 3810 h 227192"/>
                    <a:gd name="connsiteX50" fmla="*/ 228722 w 254673"/>
                    <a:gd name="connsiteY50" fmla="*/ 0 h 227192"/>
                    <a:gd name="connsiteX51" fmla="*/ 217292 w 254673"/>
                    <a:gd name="connsiteY51" fmla="*/ 1905 h 227192"/>
                    <a:gd name="connsiteX52" fmla="*/ 213482 w 254673"/>
                    <a:gd name="connsiteY52" fmla="*/ 7620 h 227192"/>
                    <a:gd name="connsiteX53" fmla="*/ 207767 w 254673"/>
                    <a:gd name="connsiteY53" fmla="*/ 9525 h 227192"/>
                    <a:gd name="connsiteX54" fmla="*/ 203957 w 254673"/>
                    <a:gd name="connsiteY54" fmla="*/ 20955 h 227192"/>
                    <a:gd name="connsiteX55" fmla="*/ 202052 w 254673"/>
                    <a:gd name="connsiteY55" fmla="*/ 26670 h 227192"/>
                    <a:gd name="connsiteX56" fmla="*/ 200147 w 254673"/>
                    <a:gd name="connsiteY56" fmla="*/ 38100 h 227192"/>
                    <a:gd name="connsiteX57" fmla="*/ 205862 w 254673"/>
                    <a:gd name="connsiteY57" fmla="*/ 72390 h 227192"/>
                    <a:gd name="connsiteX58" fmla="*/ 213482 w 254673"/>
                    <a:gd name="connsiteY58" fmla="*/ 83820 h 227192"/>
                    <a:gd name="connsiteX59" fmla="*/ 217292 w 254673"/>
                    <a:gd name="connsiteY59" fmla="*/ 89535 h 227192"/>
                    <a:gd name="connsiteX60" fmla="*/ 215387 w 254673"/>
                    <a:gd name="connsiteY60" fmla="*/ 97155 h 227192"/>
                    <a:gd name="connsiteX61" fmla="*/ 203957 w 254673"/>
                    <a:gd name="connsiteY61" fmla="*/ 104775 h 227192"/>
                    <a:gd name="connsiteX62" fmla="*/ 198242 w 254673"/>
                    <a:gd name="connsiteY62" fmla="*/ 116205 h 227192"/>
                    <a:gd name="connsiteX63" fmla="*/ 196337 w 254673"/>
                    <a:gd name="connsiteY63" fmla="*/ 121920 h 227192"/>
                    <a:gd name="connsiteX64" fmla="*/ 190622 w 254673"/>
                    <a:gd name="connsiteY64" fmla="*/ 133350 h 227192"/>
                    <a:gd name="connsiteX65" fmla="*/ 183002 w 254673"/>
                    <a:gd name="connsiteY65" fmla="*/ 154305 h 227192"/>
                    <a:gd name="connsiteX66" fmla="*/ 175382 w 254673"/>
                    <a:gd name="connsiteY66" fmla="*/ 156210 h 227192"/>
                    <a:gd name="connsiteX67" fmla="*/ 169667 w 254673"/>
                    <a:gd name="connsiteY67" fmla="*/ 150495 h 227192"/>
                    <a:gd name="connsiteX68" fmla="*/ 167762 w 254673"/>
                    <a:gd name="connsiteY68" fmla="*/ 144780 h 227192"/>
                    <a:gd name="connsiteX69" fmla="*/ 156332 w 254673"/>
                    <a:gd name="connsiteY69" fmla="*/ 140970 h 227192"/>
                    <a:gd name="connsiteX70" fmla="*/ 150617 w 254673"/>
                    <a:gd name="connsiteY70" fmla="*/ 139065 h 227192"/>
                    <a:gd name="connsiteX71" fmla="*/ 139187 w 254673"/>
                    <a:gd name="connsiteY71" fmla="*/ 135255 h 227192"/>
                    <a:gd name="connsiteX72" fmla="*/ 133472 w 254673"/>
                    <a:gd name="connsiteY72" fmla="*/ 133350 h 227192"/>
                    <a:gd name="connsiteX73" fmla="*/ 122042 w 254673"/>
                    <a:gd name="connsiteY73" fmla="*/ 127635 h 227192"/>
                    <a:gd name="connsiteX74" fmla="*/ 89657 w 254673"/>
                    <a:gd name="connsiteY74" fmla="*/ 125730 h 227192"/>
                    <a:gd name="connsiteX75" fmla="*/ 78227 w 254673"/>
                    <a:gd name="connsiteY75" fmla="*/ 116205 h 227192"/>
                    <a:gd name="connsiteX76" fmla="*/ 76322 w 254673"/>
                    <a:gd name="connsiteY76" fmla="*/ 110490 h 227192"/>
                    <a:gd name="connsiteX77" fmla="*/ 72512 w 254673"/>
                    <a:gd name="connsiteY77" fmla="*/ 104775 h 227192"/>
                    <a:gd name="connsiteX78" fmla="*/ 68702 w 254673"/>
                    <a:gd name="connsiteY78" fmla="*/ 89535 h 227192"/>
                    <a:gd name="connsiteX79" fmla="*/ 62987 w 254673"/>
                    <a:gd name="connsiteY79" fmla="*/ 85725 h 227192"/>
                    <a:gd name="connsiteX80" fmla="*/ 53462 w 254673"/>
                    <a:gd name="connsiteY80" fmla="*/ 83820 h 227192"/>
                    <a:gd name="connsiteX81" fmla="*/ 47747 w 254673"/>
                    <a:gd name="connsiteY81" fmla="*/ 80010 h 227192"/>
                    <a:gd name="connsiteX82" fmla="*/ 42032 w 254673"/>
                    <a:gd name="connsiteY82" fmla="*/ 78105 h 227192"/>
                    <a:gd name="connsiteX83" fmla="*/ 34412 w 254673"/>
                    <a:gd name="connsiteY83" fmla="*/ 64770 h 227192"/>
                    <a:gd name="connsiteX84" fmla="*/ 30602 w 254673"/>
                    <a:gd name="connsiteY84" fmla="*/ 53340 h 227192"/>
                    <a:gd name="connsiteX85" fmla="*/ 34412 w 254673"/>
                    <a:gd name="connsiteY85" fmla="*/ 47625 h 227192"/>
                    <a:gd name="connsiteX86" fmla="*/ 32507 w 254673"/>
                    <a:gd name="connsiteY86" fmla="*/ 28575 h 227192"/>
                    <a:gd name="connsiteX87" fmla="*/ 30602 w 254673"/>
                    <a:gd name="connsiteY87" fmla="*/ 22860 h 227192"/>
                    <a:gd name="connsiteX0" fmla="*/ 32507 w 254673"/>
                    <a:gd name="connsiteY0" fmla="*/ 28575 h 227192"/>
                    <a:gd name="connsiteX1" fmla="*/ 36317 w 254673"/>
                    <a:gd name="connsiteY1" fmla="*/ 30480 h 227192"/>
                    <a:gd name="connsiteX2" fmla="*/ 21077 w 254673"/>
                    <a:gd name="connsiteY2" fmla="*/ 20955 h 227192"/>
                    <a:gd name="connsiteX3" fmla="*/ 2027 w 254673"/>
                    <a:gd name="connsiteY3" fmla="*/ 20955 h 227192"/>
                    <a:gd name="connsiteX4" fmla="*/ 122 w 254673"/>
                    <a:gd name="connsiteY4" fmla="*/ 26670 h 227192"/>
                    <a:gd name="connsiteX5" fmla="*/ 2027 w 254673"/>
                    <a:gd name="connsiteY5" fmla="*/ 47625 h 227192"/>
                    <a:gd name="connsiteX6" fmla="*/ 9647 w 254673"/>
                    <a:gd name="connsiteY6" fmla="*/ 59055 h 227192"/>
                    <a:gd name="connsiteX7" fmla="*/ 13457 w 254673"/>
                    <a:gd name="connsiteY7" fmla="*/ 70485 h 227192"/>
                    <a:gd name="connsiteX8" fmla="*/ 15362 w 254673"/>
                    <a:gd name="connsiteY8" fmla="*/ 99060 h 227192"/>
                    <a:gd name="connsiteX9" fmla="*/ 17267 w 254673"/>
                    <a:gd name="connsiteY9" fmla="*/ 104775 h 227192"/>
                    <a:gd name="connsiteX10" fmla="*/ 22982 w 254673"/>
                    <a:gd name="connsiteY10" fmla="*/ 108585 h 227192"/>
                    <a:gd name="connsiteX11" fmla="*/ 26792 w 254673"/>
                    <a:gd name="connsiteY11" fmla="*/ 114300 h 227192"/>
                    <a:gd name="connsiteX12" fmla="*/ 32507 w 254673"/>
                    <a:gd name="connsiteY12" fmla="*/ 118110 h 227192"/>
                    <a:gd name="connsiteX13" fmla="*/ 42032 w 254673"/>
                    <a:gd name="connsiteY13" fmla="*/ 131445 h 227192"/>
                    <a:gd name="connsiteX14" fmla="*/ 59177 w 254673"/>
                    <a:gd name="connsiteY14" fmla="*/ 133350 h 227192"/>
                    <a:gd name="connsiteX15" fmla="*/ 64892 w 254673"/>
                    <a:gd name="connsiteY15" fmla="*/ 180975 h 227192"/>
                    <a:gd name="connsiteX16" fmla="*/ 74417 w 254673"/>
                    <a:gd name="connsiteY16" fmla="*/ 188595 h 227192"/>
                    <a:gd name="connsiteX17" fmla="*/ 80132 w 254673"/>
                    <a:gd name="connsiteY17" fmla="*/ 192405 h 227192"/>
                    <a:gd name="connsiteX18" fmla="*/ 87752 w 254673"/>
                    <a:gd name="connsiteY18" fmla="*/ 201930 h 227192"/>
                    <a:gd name="connsiteX19" fmla="*/ 95372 w 254673"/>
                    <a:gd name="connsiteY19" fmla="*/ 213360 h 227192"/>
                    <a:gd name="connsiteX20" fmla="*/ 99182 w 254673"/>
                    <a:gd name="connsiteY20" fmla="*/ 219075 h 227192"/>
                    <a:gd name="connsiteX21" fmla="*/ 104897 w 254673"/>
                    <a:gd name="connsiteY21" fmla="*/ 220980 h 227192"/>
                    <a:gd name="connsiteX22" fmla="*/ 108707 w 254673"/>
                    <a:gd name="connsiteY22" fmla="*/ 226695 h 227192"/>
                    <a:gd name="connsiteX23" fmla="*/ 133472 w 254673"/>
                    <a:gd name="connsiteY23" fmla="*/ 222885 h 227192"/>
                    <a:gd name="connsiteX24" fmla="*/ 144902 w 254673"/>
                    <a:gd name="connsiteY24" fmla="*/ 211455 h 227192"/>
                    <a:gd name="connsiteX25" fmla="*/ 148712 w 254673"/>
                    <a:gd name="connsiteY25" fmla="*/ 205740 h 227192"/>
                    <a:gd name="connsiteX26" fmla="*/ 160142 w 254673"/>
                    <a:gd name="connsiteY26" fmla="*/ 201930 h 227192"/>
                    <a:gd name="connsiteX27" fmla="*/ 162047 w 254673"/>
                    <a:gd name="connsiteY27" fmla="*/ 196215 h 227192"/>
                    <a:gd name="connsiteX28" fmla="*/ 163952 w 254673"/>
                    <a:gd name="connsiteY28" fmla="*/ 184785 h 227192"/>
                    <a:gd name="connsiteX29" fmla="*/ 175382 w 254673"/>
                    <a:gd name="connsiteY29" fmla="*/ 180975 h 227192"/>
                    <a:gd name="connsiteX30" fmla="*/ 198242 w 254673"/>
                    <a:gd name="connsiteY30" fmla="*/ 182880 h 227192"/>
                    <a:gd name="connsiteX31" fmla="*/ 203957 w 254673"/>
                    <a:gd name="connsiteY31" fmla="*/ 186690 h 227192"/>
                    <a:gd name="connsiteX32" fmla="*/ 209672 w 254673"/>
                    <a:gd name="connsiteY32" fmla="*/ 188595 h 227192"/>
                    <a:gd name="connsiteX33" fmla="*/ 221102 w 254673"/>
                    <a:gd name="connsiteY33" fmla="*/ 186690 h 227192"/>
                    <a:gd name="connsiteX34" fmla="*/ 226817 w 254673"/>
                    <a:gd name="connsiteY34" fmla="*/ 182880 h 227192"/>
                    <a:gd name="connsiteX35" fmla="*/ 234437 w 254673"/>
                    <a:gd name="connsiteY35" fmla="*/ 165735 h 227192"/>
                    <a:gd name="connsiteX36" fmla="*/ 238247 w 254673"/>
                    <a:gd name="connsiteY36" fmla="*/ 154305 h 227192"/>
                    <a:gd name="connsiteX37" fmla="*/ 240152 w 254673"/>
                    <a:gd name="connsiteY37" fmla="*/ 148590 h 227192"/>
                    <a:gd name="connsiteX38" fmla="*/ 245867 w 254673"/>
                    <a:gd name="connsiteY38" fmla="*/ 120015 h 227192"/>
                    <a:gd name="connsiteX39" fmla="*/ 247772 w 254673"/>
                    <a:gd name="connsiteY39" fmla="*/ 114300 h 227192"/>
                    <a:gd name="connsiteX40" fmla="*/ 249677 w 254673"/>
                    <a:gd name="connsiteY40" fmla="*/ 108585 h 227192"/>
                    <a:gd name="connsiteX41" fmla="*/ 242057 w 254673"/>
                    <a:gd name="connsiteY41" fmla="*/ 89535 h 227192"/>
                    <a:gd name="connsiteX42" fmla="*/ 236342 w 254673"/>
                    <a:gd name="connsiteY42" fmla="*/ 85725 h 227192"/>
                    <a:gd name="connsiteX43" fmla="*/ 238247 w 254673"/>
                    <a:gd name="connsiteY43" fmla="*/ 80010 h 227192"/>
                    <a:gd name="connsiteX44" fmla="*/ 243962 w 254673"/>
                    <a:gd name="connsiteY44" fmla="*/ 78105 h 227192"/>
                    <a:gd name="connsiteX45" fmla="*/ 249677 w 254673"/>
                    <a:gd name="connsiteY45" fmla="*/ 74295 h 227192"/>
                    <a:gd name="connsiteX46" fmla="*/ 251582 w 254673"/>
                    <a:gd name="connsiteY46" fmla="*/ 24765 h 227192"/>
                    <a:gd name="connsiteX47" fmla="*/ 249677 w 254673"/>
                    <a:gd name="connsiteY47" fmla="*/ 19050 h 227192"/>
                    <a:gd name="connsiteX48" fmla="*/ 243962 w 254673"/>
                    <a:gd name="connsiteY48" fmla="*/ 15240 h 227192"/>
                    <a:gd name="connsiteX49" fmla="*/ 234437 w 254673"/>
                    <a:gd name="connsiteY49" fmla="*/ 3810 h 227192"/>
                    <a:gd name="connsiteX50" fmla="*/ 228722 w 254673"/>
                    <a:gd name="connsiteY50" fmla="*/ 0 h 227192"/>
                    <a:gd name="connsiteX51" fmla="*/ 217292 w 254673"/>
                    <a:gd name="connsiteY51" fmla="*/ 1905 h 227192"/>
                    <a:gd name="connsiteX52" fmla="*/ 213482 w 254673"/>
                    <a:gd name="connsiteY52" fmla="*/ 7620 h 227192"/>
                    <a:gd name="connsiteX53" fmla="*/ 207767 w 254673"/>
                    <a:gd name="connsiteY53" fmla="*/ 9525 h 227192"/>
                    <a:gd name="connsiteX54" fmla="*/ 203957 w 254673"/>
                    <a:gd name="connsiteY54" fmla="*/ 20955 h 227192"/>
                    <a:gd name="connsiteX55" fmla="*/ 202052 w 254673"/>
                    <a:gd name="connsiteY55" fmla="*/ 26670 h 227192"/>
                    <a:gd name="connsiteX56" fmla="*/ 200147 w 254673"/>
                    <a:gd name="connsiteY56" fmla="*/ 38100 h 227192"/>
                    <a:gd name="connsiteX57" fmla="*/ 205862 w 254673"/>
                    <a:gd name="connsiteY57" fmla="*/ 72390 h 227192"/>
                    <a:gd name="connsiteX58" fmla="*/ 213482 w 254673"/>
                    <a:gd name="connsiteY58" fmla="*/ 83820 h 227192"/>
                    <a:gd name="connsiteX59" fmla="*/ 217292 w 254673"/>
                    <a:gd name="connsiteY59" fmla="*/ 89535 h 227192"/>
                    <a:gd name="connsiteX60" fmla="*/ 215387 w 254673"/>
                    <a:gd name="connsiteY60" fmla="*/ 97155 h 227192"/>
                    <a:gd name="connsiteX61" fmla="*/ 203957 w 254673"/>
                    <a:gd name="connsiteY61" fmla="*/ 104775 h 227192"/>
                    <a:gd name="connsiteX62" fmla="*/ 198242 w 254673"/>
                    <a:gd name="connsiteY62" fmla="*/ 116205 h 227192"/>
                    <a:gd name="connsiteX63" fmla="*/ 196337 w 254673"/>
                    <a:gd name="connsiteY63" fmla="*/ 121920 h 227192"/>
                    <a:gd name="connsiteX64" fmla="*/ 190622 w 254673"/>
                    <a:gd name="connsiteY64" fmla="*/ 133350 h 227192"/>
                    <a:gd name="connsiteX65" fmla="*/ 183002 w 254673"/>
                    <a:gd name="connsiteY65" fmla="*/ 154305 h 227192"/>
                    <a:gd name="connsiteX66" fmla="*/ 175382 w 254673"/>
                    <a:gd name="connsiteY66" fmla="*/ 156210 h 227192"/>
                    <a:gd name="connsiteX67" fmla="*/ 169667 w 254673"/>
                    <a:gd name="connsiteY67" fmla="*/ 150495 h 227192"/>
                    <a:gd name="connsiteX68" fmla="*/ 167762 w 254673"/>
                    <a:gd name="connsiteY68" fmla="*/ 144780 h 227192"/>
                    <a:gd name="connsiteX69" fmla="*/ 156332 w 254673"/>
                    <a:gd name="connsiteY69" fmla="*/ 140970 h 227192"/>
                    <a:gd name="connsiteX70" fmla="*/ 150617 w 254673"/>
                    <a:gd name="connsiteY70" fmla="*/ 139065 h 227192"/>
                    <a:gd name="connsiteX71" fmla="*/ 139187 w 254673"/>
                    <a:gd name="connsiteY71" fmla="*/ 135255 h 227192"/>
                    <a:gd name="connsiteX72" fmla="*/ 133472 w 254673"/>
                    <a:gd name="connsiteY72" fmla="*/ 133350 h 227192"/>
                    <a:gd name="connsiteX73" fmla="*/ 122042 w 254673"/>
                    <a:gd name="connsiteY73" fmla="*/ 127635 h 227192"/>
                    <a:gd name="connsiteX74" fmla="*/ 89657 w 254673"/>
                    <a:gd name="connsiteY74" fmla="*/ 125730 h 227192"/>
                    <a:gd name="connsiteX75" fmla="*/ 78227 w 254673"/>
                    <a:gd name="connsiteY75" fmla="*/ 116205 h 227192"/>
                    <a:gd name="connsiteX76" fmla="*/ 76322 w 254673"/>
                    <a:gd name="connsiteY76" fmla="*/ 110490 h 227192"/>
                    <a:gd name="connsiteX77" fmla="*/ 72512 w 254673"/>
                    <a:gd name="connsiteY77" fmla="*/ 104775 h 227192"/>
                    <a:gd name="connsiteX78" fmla="*/ 68702 w 254673"/>
                    <a:gd name="connsiteY78" fmla="*/ 89535 h 227192"/>
                    <a:gd name="connsiteX79" fmla="*/ 62987 w 254673"/>
                    <a:gd name="connsiteY79" fmla="*/ 85725 h 227192"/>
                    <a:gd name="connsiteX80" fmla="*/ 53462 w 254673"/>
                    <a:gd name="connsiteY80" fmla="*/ 83820 h 227192"/>
                    <a:gd name="connsiteX81" fmla="*/ 47747 w 254673"/>
                    <a:gd name="connsiteY81" fmla="*/ 80010 h 227192"/>
                    <a:gd name="connsiteX82" fmla="*/ 42032 w 254673"/>
                    <a:gd name="connsiteY82" fmla="*/ 78105 h 227192"/>
                    <a:gd name="connsiteX83" fmla="*/ 34412 w 254673"/>
                    <a:gd name="connsiteY83" fmla="*/ 64770 h 227192"/>
                    <a:gd name="connsiteX84" fmla="*/ 30602 w 254673"/>
                    <a:gd name="connsiteY84" fmla="*/ 53340 h 227192"/>
                    <a:gd name="connsiteX85" fmla="*/ 34412 w 254673"/>
                    <a:gd name="connsiteY85" fmla="*/ 47625 h 227192"/>
                    <a:gd name="connsiteX86" fmla="*/ 32507 w 254673"/>
                    <a:gd name="connsiteY86" fmla="*/ 28575 h 22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54673" h="227192">
                      <a:moveTo>
                        <a:pt x="32507" y="28575"/>
                      </a:moveTo>
                      <a:cubicBezTo>
                        <a:pt x="32825" y="25718"/>
                        <a:pt x="38222" y="31750"/>
                        <a:pt x="36317" y="30480"/>
                      </a:cubicBezTo>
                      <a:cubicBezTo>
                        <a:pt x="34412" y="29210"/>
                        <a:pt x="26792" y="22543"/>
                        <a:pt x="21077" y="20955"/>
                      </a:cubicBezTo>
                      <a:cubicBezTo>
                        <a:pt x="15362" y="19368"/>
                        <a:pt x="5519" y="20003"/>
                        <a:pt x="2027" y="20955"/>
                      </a:cubicBezTo>
                      <a:cubicBezTo>
                        <a:pt x="-1465" y="21907"/>
                        <a:pt x="757" y="24765"/>
                        <a:pt x="122" y="26670"/>
                      </a:cubicBezTo>
                      <a:cubicBezTo>
                        <a:pt x="757" y="33655"/>
                        <a:pt x="48" y="40896"/>
                        <a:pt x="2027" y="47625"/>
                      </a:cubicBezTo>
                      <a:cubicBezTo>
                        <a:pt x="3319" y="52018"/>
                        <a:pt x="8199" y="54711"/>
                        <a:pt x="9647" y="59055"/>
                      </a:cubicBezTo>
                      <a:lnTo>
                        <a:pt x="13457" y="70485"/>
                      </a:lnTo>
                      <a:cubicBezTo>
                        <a:pt x="14092" y="80010"/>
                        <a:pt x="14308" y="89572"/>
                        <a:pt x="15362" y="99060"/>
                      </a:cubicBezTo>
                      <a:cubicBezTo>
                        <a:pt x="15584" y="101056"/>
                        <a:pt x="16013" y="103207"/>
                        <a:pt x="17267" y="104775"/>
                      </a:cubicBezTo>
                      <a:cubicBezTo>
                        <a:pt x="18697" y="106563"/>
                        <a:pt x="21077" y="107315"/>
                        <a:pt x="22982" y="108585"/>
                      </a:cubicBezTo>
                      <a:cubicBezTo>
                        <a:pt x="24252" y="110490"/>
                        <a:pt x="25173" y="112681"/>
                        <a:pt x="26792" y="114300"/>
                      </a:cubicBezTo>
                      <a:cubicBezTo>
                        <a:pt x="28411" y="115919"/>
                        <a:pt x="31294" y="116168"/>
                        <a:pt x="32507" y="118110"/>
                      </a:cubicBezTo>
                      <a:cubicBezTo>
                        <a:pt x="39079" y="128624"/>
                        <a:pt x="31444" y="129680"/>
                        <a:pt x="42032" y="131445"/>
                      </a:cubicBezTo>
                      <a:cubicBezTo>
                        <a:pt x="47704" y="132390"/>
                        <a:pt x="53462" y="132715"/>
                        <a:pt x="59177" y="133350"/>
                      </a:cubicBezTo>
                      <a:cubicBezTo>
                        <a:pt x="71402" y="151687"/>
                        <a:pt x="58865" y="130751"/>
                        <a:pt x="64892" y="180975"/>
                      </a:cubicBezTo>
                      <a:cubicBezTo>
                        <a:pt x="65712" y="187808"/>
                        <a:pt x="70129" y="186451"/>
                        <a:pt x="74417" y="188595"/>
                      </a:cubicBezTo>
                      <a:cubicBezTo>
                        <a:pt x="76465" y="189619"/>
                        <a:pt x="78227" y="191135"/>
                        <a:pt x="80132" y="192405"/>
                      </a:cubicBezTo>
                      <a:cubicBezTo>
                        <a:pt x="84422" y="205275"/>
                        <a:pt x="78472" y="191325"/>
                        <a:pt x="87752" y="201930"/>
                      </a:cubicBezTo>
                      <a:cubicBezTo>
                        <a:pt x="90767" y="205376"/>
                        <a:pt x="92832" y="209550"/>
                        <a:pt x="95372" y="213360"/>
                      </a:cubicBezTo>
                      <a:cubicBezTo>
                        <a:pt x="96642" y="215265"/>
                        <a:pt x="97010" y="218351"/>
                        <a:pt x="99182" y="219075"/>
                      </a:cubicBezTo>
                      <a:lnTo>
                        <a:pt x="104897" y="220980"/>
                      </a:lnTo>
                      <a:cubicBezTo>
                        <a:pt x="106167" y="222885"/>
                        <a:pt x="106449" y="226319"/>
                        <a:pt x="108707" y="226695"/>
                      </a:cubicBezTo>
                      <a:cubicBezTo>
                        <a:pt x="118529" y="228332"/>
                        <a:pt x="125235" y="225631"/>
                        <a:pt x="133472" y="222885"/>
                      </a:cubicBezTo>
                      <a:cubicBezTo>
                        <a:pt x="137282" y="219075"/>
                        <a:pt x="141913" y="215938"/>
                        <a:pt x="144902" y="211455"/>
                      </a:cubicBezTo>
                      <a:cubicBezTo>
                        <a:pt x="146172" y="209550"/>
                        <a:pt x="146770" y="206953"/>
                        <a:pt x="148712" y="205740"/>
                      </a:cubicBezTo>
                      <a:cubicBezTo>
                        <a:pt x="152118" y="203611"/>
                        <a:pt x="160142" y="201930"/>
                        <a:pt x="160142" y="201930"/>
                      </a:cubicBezTo>
                      <a:cubicBezTo>
                        <a:pt x="160777" y="200025"/>
                        <a:pt x="161611" y="198175"/>
                        <a:pt x="162047" y="196215"/>
                      </a:cubicBezTo>
                      <a:cubicBezTo>
                        <a:pt x="162885" y="192444"/>
                        <a:pt x="161408" y="187692"/>
                        <a:pt x="163952" y="184785"/>
                      </a:cubicBezTo>
                      <a:cubicBezTo>
                        <a:pt x="166597" y="181763"/>
                        <a:pt x="175382" y="180975"/>
                        <a:pt x="175382" y="180975"/>
                      </a:cubicBezTo>
                      <a:cubicBezTo>
                        <a:pt x="183002" y="181610"/>
                        <a:pt x="190744" y="181380"/>
                        <a:pt x="198242" y="182880"/>
                      </a:cubicBezTo>
                      <a:cubicBezTo>
                        <a:pt x="200487" y="183329"/>
                        <a:pt x="201909" y="185666"/>
                        <a:pt x="203957" y="186690"/>
                      </a:cubicBezTo>
                      <a:cubicBezTo>
                        <a:pt x="205753" y="187588"/>
                        <a:pt x="207767" y="187960"/>
                        <a:pt x="209672" y="188595"/>
                      </a:cubicBezTo>
                      <a:cubicBezTo>
                        <a:pt x="213482" y="187960"/>
                        <a:pt x="217438" y="187911"/>
                        <a:pt x="221102" y="186690"/>
                      </a:cubicBezTo>
                      <a:cubicBezTo>
                        <a:pt x="223274" y="185966"/>
                        <a:pt x="225198" y="184499"/>
                        <a:pt x="226817" y="182880"/>
                      </a:cubicBezTo>
                      <a:cubicBezTo>
                        <a:pt x="231345" y="178352"/>
                        <a:pt x="232551" y="171394"/>
                        <a:pt x="234437" y="165735"/>
                      </a:cubicBezTo>
                      <a:lnTo>
                        <a:pt x="238247" y="154305"/>
                      </a:lnTo>
                      <a:lnTo>
                        <a:pt x="240152" y="148590"/>
                      </a:lnTo>
                      <a:cubicBezTo>
                        <a:pt x="242501" y="127453"/>
                        <a:pt x="240239" y="136900"/>
                        <a:pt x="245867" y="120015"/>
                      </a:cubicBezTo>
                      <a:lnTo>
                        <a:pt x="247772" y="114300"/>
                      </a:lnTo>
                      <a:lnTo>
                        <a:pt x="249677" y="108585"/>
                      </a:lnTo>
                      <a:cubicBezTo>
                        <a:pt x="248493" y="105032"/>
                        <a:pt x="245171" y="93272"/>
                        <a:pt x="242057" y="89535"/>
                      </a:cubicBezTo>
                      <a:cubicBezTo>
                        <a:pt x="240591" y="87776"/>
                        <a:pt x="238247" y="86995"/>
                        <a:pt x="236342" y="85725"/>
                      </a:cubicBezTo>
                      <a:cubicBezTo>
                        <a:pt x="236977" y="83820"/>
                        <a:pt x="236827" y="81430"/>
                        <a:pt x="238247" y="80010"/>
                      </a:cubicBezTo>
                      <a:cubicBezTo>
                        <a:pt x="239667" y="78590"/>
                        <a:pt x="242166" y="79003"/>
                        <a:pt x="243962" y="78105"/>
                      </a:cubicBezTo>
                      <a:cubicBezTo>
                        <a:pt x="246010" y="77081"/>
                        <a:pt x="247772" y="75565"/>
                        <a:pt x="249677" y="74295"/>
                      </a:cubicBezTo>
                      <a:cubicBezTo>
                        <a:pt x="257118" y="51971"/>
                        <a:pt x="254922" y="63173"/>
                        <a:pt x="251582" y="24765"/>
                      </a:cubicBezTo>
                      <a:cubicBezTo>
                        <a:pt x="251408" y="22765"/>
                        <a:pt x="250931" y="20618"/>
                        <a:pt x="249677" y="19050"/>
                      </a:cubicBezTo>
                      <a:cubicBezTo>
                        <a:pt x="248247" y="17262"/>
                        <a:pt x="245867" y="16510"/>
                        <a:pt x="243962" y="15240"/>
                      </a:cubicBezTo>
                      <a:cubicBezTo>
                        <a:pt x="240216" y="9621"/>
                        <a:pt x="239937" y="8394"/>
                        <a:pt x="234437" y="3810"/>
                      </a:cubicBezTo>
                      <a:cubicBezTo>
                        <a:pt x="232678" y="2344"/>
                        <a:pt x="230627" y="1270"/>
                        <a:pt x="228722" y="0"/>
                      </a:cubicBezTo>
                      <a:cubicBezTo>
                        <a:pt x="224912" y="635"/>
                        <a:pt x="220747" y="178"/>
                        <a:pt x="217292" y="1905"/>
                      </a:cubicBezTo>
                      <a:cubicBezTo>
                        <a:pt x="215244" y="2929"/>
                        <a:pt x="215270" y="6190"/>
                        <a:pt x="213482" y="7620"/>
                      </a:cubicBezTo>
                      <a:cubicBezTo>
                        <a:pt x="211914" y="8874"/>
                        <a:pt x="209672" y="8890"/>
                        <a:pt x="207767" y="9525"/>
                      </a:cubicBezTo>
                      <a:lnTo>
                        <a:pt x="203957" y="20955"/>
                      </a:lnTo>
                      <a:cubicBezTo>
                        <a:pt x="203322" y="22860"/>
                        <a:pt x="202382" y="24689"/>
                        <a:pt x="202052" y="26670"/>
                      </a:cubicBezTo>
                      <a:lnTo>
                        <a:pt x="200147" y="38100"/>
                      </a:lnTo>
                      <a:cubicBezTo>
                        <a:pt x="200692" y="44635"/>
                        <a:pt x="200524" y="64383"/>
                        <a:pt x="205862" y="72390"/>
                      </a:cubicBezTo>
                      <a:lnTo>
                        <a:pt x="213482" y="83820"/>
                      </a:lnTo>
                      <a:lnTo>
                        <a:pt x="217292" y="89535"/>
                      </a:lnTo>
                      <a:cubicBezTo>
                        <a:pt x="216657" y="92075"/>
                        <a:pt x="217111" y="95185"/>
                        <a:pt x="215387" y="97155"/>
                      </a:cubicBezTo>
                      <a:cubicBezTo>
                        <a:pt x="212372" y="100601"/>
                        <a:pt x="203957" y="104775"/>
                        <a:pt x="203957" y="104775"/>
                      </a:cubicBezTo>
                      <a:cubicBezTo>
                        <a:pt x="199169" y="119140"/>
                        <a:pt x="205628" y="101433"/>
                        <a:pt x="198242" y="116205"/>
                      </a:cubicBezTo>
                      <a:cubicBezTo>
                        <a:pt x="197344" y="118001"/>
                        <a:pt x="197235" y="120124"/>
                        <a:pt x="196337" y="121920"/>
                      </a:cubicBezTo>
                      <a:cubicBezTo>
                        <a:pt x="188951" y="136692"/>
                        <a:pt x="195410" y="118985"/>
                        <a:pt x="190622" y="133350"/>
                      </a:cubicBezTo>
                      <a:cubicBezTo>
                        <a:pt x="189197" y="146178"/>
                        <a:pt x="193210" y="149930"/>
                        <a:pt x="183002" y="154305"/>
                      </a:cubicBezTo>
                      <a:cubicBezTo>
                        <a:pt x="180596" y="155336"/>
                        <a:pt x="177922" y="155575"/>
                        <a:pt x="175382" y="156210"/>
                      </a:cubicBezTo>
                      <a:cubicBezTo>
                        <a:pt x="173477" y="154305"/>
                        <a:pt x="171161" y="152737"/>
                        <a:pt x="169667" y="150495"/>
                      </a:cubicBezTo>
                      <a:cubicBezTo>
                        <a:pt x="168553" y="148824"/>
                        <a:pt x="169396" y="145947"/>
                        <a:pt x="167762" y="144780"/>
                      </a:cubicBezTo>
                      <a:cubicBezTo>
                        <a:pt x="164494" y="142446"/>
                        <a:pt x="160142" y="142240"/>
                        <a:pt x="156332" y="140970"/>
                      </a:cubicBezTo>
                      <a:lnTo>
                        <a:pt x="150617" y="139065"/>
                      </a:lnTo>
                      <a:lnTo>
                        <a:pt x="139187" y="135255"/>
                      </a:lnTo>
                      <a:cubicBezTo>
                        <a:pt x="137282" y="134620"/>
                        <a:pt x="135143" y="134464"/>
                        <a:pt x="133472" y="133350"/>
                      </a:cubicBezTo>
                      <a:cubicBezTo>
                        <a:pt x="129789" y="130895"/>
                        <a:pt x="126681" y="128099"/>
                        <a:pt x="122042" y="127635"/>
                      </a:cubicBezTo>
                      <a:cubicBezTo>
                        <a:pt x="111282" y="126559"/>
                        <a:pt x="100452" y="126365"/>
                        <a:pt x="89657" y="125730"/>
                      </a:cubicBezTo>
                      <a:cubicBezTo>
                        <a:pt x="85440" y="122919"/>
                        <a:pt x="81161" y="120605"/>
                        <a:pt x="78227" y="116205"/>
                      </a:cubicBezTo>
                      <a:cubicBezTo>
                        <a:pt x="77113" y="114534"/>
                        <a:pt x="77220" y="112286"/>
                        <a:pt x="76322" y="110490"/>
                      </a:cubicBezTo>
                      <a:cubicBezTo>
                        <a:pt x="75298" y="108442"/>
                        <a:pt x="73782" y="106680"/>
                        <a:pt x="72512" y="104775"/>
                      </a:cubicBezTo>
                      <a:cubicBezTo>
                        <a:pt x="72417" y="104301"/>
                        <a:pt x="70264" y="91488"/>
                        <a:pt x="68702" y="89535"/>
                      </a:cubicBezTo>
                      <a:cubicBezTo>
                        <a:pt x="67272" y="87747"/>
                        <a:pt x="65131" y="86529"/>
                        <a:pt x="62987" y="85725"/>
                      </a:cubicBezTo>
                      <a:cubicBezTo>
                        <a:pt x="59955" y="84588"/>
                        <a:pt x="56637" y="84455"/>
                        <a:pt x="53462" y="83820"/>
                      </a:cubicBezTo>
                      <a:cubicBezTo>
                        <a:pt x="51557" y="82550"/>
                        <a:pt x="49795" y="81034"/>
                        <a:pt x="47747" y="80010"/>
                      </a:cubicBezTo>
                      <a:cubicBezTo>
                        <a:pt x="45951" y="79112"/>
                        <a:pt x="43600" y="79359"/>
                        <a:pt x="42032" y="78105"/>
                      </a:cubicBezTo>
                      <a:cubicBezTo>
                        <a:pt x="40010" y="76488"/>
                        <a:pt x="35074" y="66424"/>
                        <a:pt x="34412" y="64770"/>
                      </a:cubicBezTo>
                      <a:cubicBezTo>
                        <a:pt x="32920" y="61041"/>
                        <a:pt x="30602" y="53340"/>
                        <a:pt x="30602" y="53340"/>
                      </a:cubicBezTo>
                      <a:cubicBezTo>
                        <a:pt x="31872" y="51435"/>
                        <a:pt x="34236" y="49908"/>
                        <a:pt x="34412" y="47625"/>
                      </a:cubicBezTo>
                      <a:cubicBezTo>
                        <a:pt x="34901" y="41262"/>
                        <a:pt x="33477" y="34882"/>
                        <a:pt x="32507" y="28575"/>
                      </a:cubicBezTo>
                      <a:close/>
                    </a:path>
                  </a:pathLst>
                </a:custGeom>
                <a:solidFill>
                  <a:srgbClr val="9E6AAF">
                    <a:alpha val="72941"/>
                  </a:srgbClr>
                </a:solidFill>
                <a:ln w="19050" cap="flat" cmpd="sng" algn="ctr">
                  <a:solidFill>
                    <a:srgbClr val="7F529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2139" name="TextBox 2138">
                <a:extLst>
                  <a:ext uri="{FF2B5EF4-FFF2-40B4-BE49-F238E27FC236}">
                    <a16:creationId xmlns:a16="http://schemas.microsoft.com/office/drawing/2014/main" id="{243F65C5-1D50-AEE4-AF1D-8D5AB3E88800}"/>
                  </a:ext>
                </a:extLst>
              </p:cNvPr>
              <p:cNvSpPr txBox="1"/>
              <p:nvPr/>
            </p:nvSpPr>
            <p:spPr>
              <a:xfrm>
                <a:off x="9808432" y="3704764"/>
                <a:ext cx="409921" cy="19114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US"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ILC2</a:t>
                </a:r>
              </a:p>
            </p:txBody>
          </p:sp>
          <p:grpSp>
            <p:nvGrpSpPr>
              <p:cNvPr id="2140" name="Group 2139">
                <a:extLst>
                  <a:ext uri="{FF2B5EF4-FFF2-40B4-BE49-F238E27FC236}">
                    <a16:creationId xmlns:a16="http://schemas.microsoft.com/office/drawing/2014/main" id="{1F11C9AB-00EE-2F2B-8D87-D2B109AF5CFE}"/>
                  </a:ext>
                </a:extLst>
              </p:cNvPr>
              <p:cNvGrpSpPr/>
              <p:nvPr/>
            </p:nvGrpSpPr>
            <p:grpSpPr>
              <a:xfrm>
                <a:off x="9528763" y="3666592"/>
                <a:ext cx="249598" cy="263215"/>
                <a:chOff x="6514843" y="4133785"/>
                <a:chExt cx="481838" cy="508125"/>
              </a:xfrm>
            </p:grpSpPr>
            <p:sp>
              <p:nvSpPr>
                <p:cNvPr id="2712" name="Oval 638">
                  <a:extLst>
                    <a:ext uri="{FF2B5EF4-FFF2-40B4-BE49-F238E27FC236}">
                      <a16:creationId xmlns:a16="http://schemas.microsoft.com/office/drawing/2014/main" id="{8FBD9857-7F2B-B3C6-137C-F314FC378AD1}"/>
                    </a:ext>
                  </a:extLst>
                </p:cNvPr>
                <p:cNvSpPr>
                  <a:spLocks noChangeAspect="1"/>
                </p:cNvSpPr>
                <p:nvPr/>
              </p:nvSpPr>
              <p:spPr>
                <a:xfrm rot="6233363">
                  <a:off x="6501699" y="4146929"/>
                  <a:ext cx="508125" cy="481838"/>
                </a:xfrm>
                <a:custGeom>
                  <a:avLst/>
                  <a:gdLst>
                    <a:gd name="connsiteX0" fmla="*/ 0 w 232950"/>
                    <a:gd name="connsiteY0" fmla="*/ 115508 h 231015"/>
                    <a:gd name="connsiteX1" fmla="*/ 116475 w 232950"/>
                    <a:gd name="connsiteY1" fmla="*/ 0 h 231015"/>
                    <a:gd name="connsiteX2" fmla="*/ 232950 w 232950"/>
                    <a:gd name="connsiteY2" fmla="*/ 115508 h 231015"/>
                    <a:gd name="connsiteX3" fmla="*/ 116475 w 232950"/>
                    <a:gd name="connsiteY3" fmla="*/ 231016 h 231015"/>
                    <a:gd name="connsiteX4" fmla="*/ 0 w 232950"/>
                    <a:gd name="connsiteY4" fmla="*/ 115508 h 231015"/>
                    <a:gd name="connsiteX0" fmla="*/ 674 w 233624"/>
                    <a:gd name="connsiteY0" fmla="*/ 123306 h 238814"/>
                    <a:gd name="connsiteX1" fmla="*/ 71443 w 233624"/>
                    <a:gd name="connsiteY1" fmla="*/ 22915 h 238814"/>
                    <a:gd name="connsiteX2" fmla="*/ 117149 w 233624"/>
                    <a:gd name="connsiteY2" fmla="*/ 7798 h 238814"/>
                    <a:gd name="connsiteX3" fmla="*/ 233624 w 233624"/>
                    <a:gd name="connsiteY3" fmla="*/ 123306 h 238814"/>
                    <a:gd name="connsiteX4" fmla="*/ 117149 w 233624"/>
                    <a:gd name="connsiteY4" fmla="*/ 238814 h 238814"/>
                    <a:gd name="connsiteX5" fmla="*/ 674 w 233624"/>
                    <a:gd name="connsiteY5" fmla="*/ 123306 h 238814"/>
                    <a:gd name="connsiteX0" fmla="*/ 674 w 234617"/>
                    <a:gd name="connsiteY0" fmla="*/ 116069 h 231577"/>
                    <a:gd name="connsiteX1" fmla="*/ 71443 w 234617"/>
                    <a:gd name="connsiteY1" fmla="*/ 15678 h 231577"/>
                    <a:gd name="connsiteX2" fmla="*/ 117149 w 234617"/>
                    <a:gd name="connsiteY2" fmla="*/ 561 h 231577"/>
                    <a:gd name="connsiteX3" fmla="*/ 180015 w 234617"/>
                    <a:gd name="connsiteY3" fmla="*/ 18231 h 231577"/>
                    <a:gd name="connsiteX4" fmla="*/ 233624 w 234617"/>
                    <a:gd name="connsiteY4" fmla="*/ 116069 h 231577"/>
                    <a:gd name="connsiteX5" fmla="*/ 117149 w 234617"/>
                    <a:gd name="connsiteY5" fmla="*/ 231577 h 231577"/>
                    <a:gd name="connsiteX6" fmla="*/ 674 w 234617"/>
                    <a:gd name="connsiteY6" fmla="*/ 116069 h 231577"/>
                    <a:gd name="connsiteX0" fmla="*/ 5360 w 239303"/>
                    <a:gd name="connsiteY0" fmla="*/ 115527 h 231035"/>
                    <a:gd name="connsiteX1" fmla="*/ 25234 w 239303"/>
                    <a:gd name="connsiteY1" fmla="*/ 47364 h 231035"/>
                    <a:gd name="connsiteX2" fmla="*/ 76129 w 239303"/>
                    <a:gd name="connsiteY2" fmla="*/ 15136 h 231035"/>
                    <a:gd name="connsiteX3" fmla="*/ 121835 w 239303"/>
                    <a:gd name="connsiteY3" fmla="*/ 19 h 231035"/>
                    <a:gd name="connsiteX4" fmla="*/ 184701 w 239303"/>
                    <a:gd name="connsiteY4" fmla="*/ 17689 h 231035"/>
                    <a:gd name="connsiteX5" fmla="*/ 238310 w 239303"/>
                    <a:gd name="connsiteY5" fmla="*/ 115527 h 231035"/>
                    <a:gd name="connsiteX6" fmla="*/ 121835 w 239303"/>
                    <a:gd name="connsiteY6" fmla="*/ 231035 h 231035"/>
                    <a:gd name="connsiteX7" fmla="*/ 5360 w 239303"/>
                    <a:gd name="connsiteY7" fmla="*/ 115527 h 231035"/>
                    <a:gd name="connsiteX0" fmla="*/ 7380 w 241323"/>
                    <a:gd name="connsiteY0" fmla="*/ 115527 h 232042"/>
                    <a:gd name="connsiteX1" fmla="*/ 27254 w 241323"/>
                    <a:gd name="connsiteY1" fmla="*/ 47364 h 232042"/>
                    <a:gd name="connsiteX2" fmla="*/ 78149 w 241323"/>
                    <a:gd name="connsiteY2" fmla="*/ 15136 h 232042"/>
                    <a:gd name="connsiteX3" fmla="*/ 123855 w 241323"/>
                    <a:gd name="connsiteY3" fmla="*/ 19 h 232042"/>
                    <a:gd name="connsiteX4" fmla="*/ 186721 w 241323"/>
                    <a:gd name="connsiteY4" fmla="*/ 17689 h 232042"/>
                    <a:gd name="connsiteX5" fmla="*/ 240330 w 241323"/>
                    <a:gd name="connsiteY5" fmla="*/ 115527 h 232042"/>
                    <a:gd name="connsiteX6" fmla="*/ 123855 w 241323"/>
                    <a:gd name="connsiteY6" fmla="*/ 231035 h 232042"/>
                    <a:gd name="connsiteX7" fmla="*/ 10195 w 241323"/>
                    <a:gd name="connsiteY7" fmla="*/ 168687 h 232042"/>
                    <a:gd name="connsiteX8" fmla="*/ 7380 w 241323"/>
                    <a:gd name="connsiteY8" fmla="*/ 115527 h 232042"/>
                    <a:gd name="connsiteX0" fmla="*/ 7380 w 241323"/>
                    <a:gd name="connsiteY0" fmla="*/ 115527 h 238495"/>
                    <a:gd name="connsiteX1" fmla="*/ 27254 w 241323"/>
                    <a:gd name="connsiteY1" fmla="*/ 47364 h 238495"/>
                    <a:gd name="connsiteX2" fmla="*/ 78149 w 241323"/>
                    <a:gd name="connsiteY2" fmla="*/ 15136 h 238495"/>
                    <a:gd name="connsiteX3" fmla="*/ 123855 w 241323"/>
                    <a:gd name="connsiteY3" fmla="*/ 19 h 238495"/>
                    <a:gd name="connsiteX4" fmla="*/ 186721 w 241323"/>
                    <a:gd name="connsiteY4" fmla="*/ 17689 h 238495"/>
                    <a:gd name="connsiteX5" fmla="*/ 240330 w 241323"/>
                    <a:gd name="connsiteY5" fmla="*/ 115527 h 238495"/>
                    <a:gd name="connsiteX6" fmla="*/ 123855 w 241323"/>
                    <a:gd name="connsiteY6" fmla="*/ 231035 h 238495"/>
                    <a:gd name="connsiteX7" fmla="*/ 53817 w 241323"/>
                    <a:gd name="connsiteY7" fmla="*/ 220686 h 238495"/>
                    <a:gd name="connsiteX8" fmla="*/ 10195 w 241323"/>
                    <a:gd name="connsiteY8" fmla="*/ 168687 h 238495"/>
                    <a:gd name="connsiteX9" fmla="*/ 7380 w 241323"/>
                    <a:gd name="connsiteY9" fmla="*/ 115527 h 238495"/>
                    <a:gd name="connsiteX0" fmla="*/ 7380 w 240782"/>
                    <a:gd name="connsiteY0" fmla="*/ 115527 h 231742"/>
                    <a:gd name="connsiteX1" fmla="*/ 27254 w 240782"/>
                    <a:gd name="connsiteY1" fmla="*/ 47364 h 231742"/>
                    <a:gd name="connsiteX2" fmla="*/ 78149 w 240782"/>
                    <a:gd name="connsiteY2" fmla="*/ 15136 h 231742"/>
                    <a:gd name="connsiteX3" fmla="*/ 123855 w 240782"/>
                    <a:gd name="connsiteY3" fmla="*/ 19 h 231742"/>
                    <a:gd name="connsiteX4" fmla="*/ 186721 w 240782"/>
                    <a:gd name="connsiteY4" fmla="*/ 17689 h 231742"/>
                    <a:gd name="connsiteX5" fmla="*/ 240330 w 240782"/>
                    <a:gd name="connsiteY5" fmla="*/ 115527 h 231742"/>
                    <a:gd name="connsiteX6" fmla="*/ 170872 w 240782"/>
                    <a:gd name="connsiteY6" fmla="*/ 217868 h 231742"/>
                    <a:gd name="connsiteX7" fmla="*/ 123855 w 240782"/>
                    <a:gd name="connsiteY7" fmla="*/ 231035 h 231742"/>
                    <a:gd name="connsiteX8" fmla="*/ 53817 w 240782"/>
                    <a:gd name="connsiteY8" fmla="*/ 220686 h 231742"/>
                    <a:gd name="connsiteX9" fmla="*/ 10195 w 240782"/>
                    <a:gd name="connsiteY9" fmla="*/ 168687 h 231742"/>
                    <a:gd name="connsiteX10" fmla="*/ 7380 w 240782"/>
                    <a:gd name="connsiteY10" fmla="*/ 115527 h 231742"/>
                    <a:gd name="connsiteX0" fmla="*/ 7380 w 246249"/>
                    <a:gd name="connsiteY0" fmla="*/ 115527 h 231155"/>
                    <a:gd name="connsiteX1" fmla="*/ 27254 w 246249"/>
                    <a:gd name="connsiteY1" fmla="*/ 47364 h 231155"/>
                    <a:gd name="connsiteX2" fmla="*/ 78149 w 246249"/>
                    <a:gd name="connsiteY2" fmla="*/ 15136 h 231155"/>
                    <a:gd name="connsiteX3" fmla="*/ 123855 w 246249"/>
                    <a:gd name="connsiteY3" fmla="*/ 19 h 231155"/>
                    <a:gd name="connsiteX4" fmla="*/ 186721 w 246249"/>
                    <a:gd name="connsiteY4" fmla="*/ 17689 h 231155"/>
                    <a:gd name="connsiteX5" fmla="*/ 240330 w 246249"/>
                    <a:gd name="connsiteY5" fmla="*/ 115527 h 231155"/>
                    <a:gd name="connsiteX6" fmla="*/ 239184 w 246249"/>
                    <a:gd name="connsiteY6" fmla="*/ 179365 h 231155"/>
                    <a:gd name="connsiteX7" fmla="*/ 170872 w 246249"/>
                    <a:gd name="connsiteY7" fmla="*/ 217868 h 231155"/>
                    <a:gd name="connsiteX8" fmla="*/ 123855 w 246249"/>
                    <a:gd name="connsiteY8" fmla="*/ 231035 h 231155"/>
                    <a:gd name="connsiteX9" fmla="*/ 53817 w 246249"/>
                    <a:gd name="connsiteY9" fmla="*/ 220686 h 231155"/>
                    <a:gd name="connsiteX10" fmla="*/ 10195 w 246249"/>
                    <a:gd name="connsiteY10" fmla="*/ 168687 h 231155"/>
                    <a:gd name="connsiteX11" fmla="*/ 7380 w 246249"/>
                    <a:gd name="connsiteY11" fmla="*/ 115527 h 231155"/>
                    <a:gd name="connsiteX0" fmla="*/ 7380 w 245420"/>
                    <a:gd name="connsiteY0" fmla="*/ 115527 h 231155"/>
                    <a:gd name="connsiteX1" fmla="*/ 27254 w 245420"/>
                    <a:gd name="connsiteY1" fmla="*/ 47364 h 231155"/>
                    <a:gd name="connsiteX2" fmla="*/ 78149 w 245420"/>
                    <a:gd name="connsiteY2" fmla="*/ 15136 h 231155"/>
                    <a:gd name="connsiteX3" fmla="*/ 123855 w 245420"/>
                    <a:gd name="connsiteY3" fmla="*/ 19 h 231155"/>
                    <a:gd name="connsiteX4" fmla="*/ 186721 w 245420"/>
                    <a:gd name="connsiteY4" fmla="*/ 17689 h 231155"/>
                    <a:gd name="connsiteX5" fmla="*/ 242190 w 245420"/>
                    <a:gd name="connsiteY5" fmla="*/ 75260 h 231155"/>
                    <a:gd name="connsiteX6" fmla="*/ 240330 w 245420"/>
                    <a:gd name="connsiteY6" fmla="*/ 115527 h 231155"/>
                    <a:gd name="connsiteX7" fmla="*/ 239184 w 245420"/>
                    <a:gd name="connsiteY7" fmla="*/ 179365 h 231155"/>
                    <a:gd name="connsiteX8" fmla="*/ 170872 w 245420"/>
                    <a:gd name="connsiteY8" fmla="*/ 217868 h 231155"/>
                    <a:gd name="connsiteX9" fmla="*/ 123855 w 245420"/>
                    <a:gd name="connsiteY9" fmla="*/ 231035 h 231155"/>
                    <a:gd name="connsiteX10" fmla="*/ 53817 w 245420"/>
                    <a:gd name="connsiteY10" fmla="*/ 220686 h 231155"/>
                    <a:gd name="connsiteX11" fmla="*/ 10195 w 245420"/>
                    <a:gd name="connsiteY11" fmla="*/ 168687 h 231155"/>
                    <a:gd name="connsiteX12" fmla="*/ 7380 w 245420"/>
                    <a:gd name="connsiteY12" fmla="*/ 115527 h 23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420" h="231155">
                      <a:moveTo>
                        <a:pt x="7380" y="115527"/>
                      </a:moveTo>
                      <a:cubicBezTo>
                        <a:pt x="10223" y="95307"/>
                        <a:pt x="15459" y="64096"/>
                        <a:pt x="27254" y="47364"/>
                      </a:cubicBezTo>
                      <a:cubicBezTo>
                        <a:pt x="39049" y="30632"/>
                        <a:pt x="64358" y="23545"/>
                        <a:pt x="78149" y="15136"/>
                      </a:cubicBezTo>
                      <a:cubicBezTo>
                        <a:pt x="91940" y="6727"/>
                        <a:pt x="105760" y="-406"/>
                        <a:pt x="123855" y="19"/>
                      </a:cubicBezTo>
                      <a:cubicBezTo>
                        <a:pt x="141950" y="445"/>
                        <a:pt x="170387" y="5182"/>
                        <a:pt x="186721" y="17689"/>
                      </a:cubicBezTo>
                      <a:cubicBezTo>
                        <a:pt x="203055" y="30196"/>
                        <a:pt x="233255" y="58954"/>
                        <a:pt x="242190" y="75260"/>
                      </a:cubicBezTo>
                      <a:cubicBezTo>
                        <a:pt x="251125" y="91566"/>
                        <a:pt x="237443" y="98143"/>
                        <a:pt x="240330" y="115527"/>
                      </a:cubicBezTo>
                      <a:cubicBezTo>
                        <a:pt x="243217" y="132911"/>
                        <a:pt x="250760" y="162308"/>
                        <a:pt x="239184" y="179365"/>
                      </a:cubicBezTo>
                      <a:cubicBezTo>
                        <a:pt x="227608" y="196422"/>
                        <a:pt x="186889" y="207324"/>
                        <a:pt x="170872" y="217868"/>
                      </a:cubicBezTo>
                      <a:cubicBezTo>
                        <a:pt x="154855" y="228412"/>
                        <a:pt x="143364" y="230565"/>
                        <a:pt x="123855" y="231035"/>
                      </a:cubicBezTo>
                      <a:cubicBezTo>
                        <a:pt x="104346" y="231505"/>
                        <a:pt x="72760" y="231077"/>
                        <a:pt x="53817" y="220686"/>
                      </a:cubicBezTo>
                      <a:cubicBezTo>
                        <a:pt x="34874" y="210295"/>
                        <a:pt x="18043" y="183570"/>
                        <a:pt x="10195" y="168687"/>
                      </a:cubicBezTo>
                      <a:cubicBezTo>
                        <a:pt x="-9217" y="149436"/>
                        <a:pt x="4537" y="135747"/>
                        <a:pt x="7380" y="115527"/>
                      </a:cubicBezTo>
                      <a:close/>
                    </a:path>
                  </a:pathLst>
                </a:custGeom>
                <a:solidFill>
                  <a:srgbClr val="F0AB00">
                    <a:lumMod val="40000"/>
                    <a:lumOff val="60000"/>
                  </a:srgbClr>
                </a:solidFill>
                <a:ln w="9525" cap="flat" cmpd="sng" algn="ctr">
                  <a:solidFill>
                    <a:srgbClr val="F0AB00"/>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713" name="Oval 2712">
                  <a:extLst>
                    <a:ext uri="{FF2B5EF4-FFF2-40B4-BE49-F238E27FC236}">
                      <a16:creationId xmlns:a16="http://schemas.microsoft.com/office/drawing/2014/main" id="{7AF1F85B-0585-A568-F4E8-A80861C8E702}"/>
                    </a:ext>
                  </a:extLst>
                </p:cNvPr>
                <p:cNvSpPr/>
                <p:nvPr/>
              </p:nvSpPr>
              <p:spPr>
                <a:xfrm rot="5414306">
                  <a:off x="6620669" y="4261341"/>
                  <a:ext cx="223868" cy="243453"/>
                </a:xfrm>
                <a:prstGeom prst="ellipse">
                  <a:avLst/>
                </a:prstGeom>
                <a:gradFill flip="none" rotWithShape="1">
                  <a:gsLst>
                    <a:gs pos="0">
                      <a:srgbClr val="F0AB00">
                        <a:lumMod val="20000"/>
                        <a:lumOff val="80000"/>
                      </a:srgbClr>
                    </a:gs>
                    <a:gs pos="99000">
                      <a:srgbClr val="F0AB00">
                        <a:lumMod val="75000"/>
                      </a:srgbClr>
                    </a:gs>
                  </a:gsLst>
                  <a:path path="circle">
                    <a:fillToRect l="50000" t="50000" r="50000" b="50000"/>
                  </a:path>
                  <a:tileRect/>
                </a:gradFill>
                <a:ln w="9525" cap="flat" cmpd="sng" algn="ctr">
                  <a:solidFill>
                    <a:srgbClr val="F0AB00"/>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41" name="Group 2140">
                <a:extLst>
                  <a:ext uri="{FF2B5EF4-FFF2-40B4-BE49-F238E27FC236}">
                    <a16:creationId xmlns:a16="http://schemas.microsoft.com/office/drawing/2014/main" id="{F1210F47-1B41-1D24-0372-A30F69BCE828}"/>
                  </a:ext>
                </a:extLst>
              </p:cNvPr>
              <p:cNvGrpSpPr/>
              <p:nvPr/>
            </p:nvGrpSpPr>
            <p:grpSpPr>
              <a:xfrm rot="3343833">
                <a:off x="9143407" y="4115127"/>
                <a:ext cx="625780" cy="598317"/>
                <a:chOff x="3862889" y="5095562"/>
                <a:chExt cx="732036" cy="699910"/>
              </a:xfrm>
            </p:grpSpPr>
            <p:grpSp>
              <p:nvGrpSpPr>
                <p:cNvPr id="2493" name="Group 2492">
                  <a:extLst>
                    <a:ext uri="{FF2B5EF4-FFF2-40B4-BE49-F238E27FC236}">
                      <a16:creationId xmlns:a16="http://schemas.microsoft.com/office/drawing/2014/main" id="{11D28DC5-311E-4C20-4511-84F9CEE412A8}"/>
                    </a:ext>
                  </a:extLst>
                </p:cNvPr>
                <p:cNvGrpSpPr>
                  <a:grpSpLocks noChangeAspect="1"/>
                </p:cNvGrpSpPr>
                <p:nvPr/>
              </p:nvGrpSpPr>
              <p:grpSpPr>
                <a:xfrm rot="9533769" flipH="1">
                  <a:off x="4102352" y="5095562"/>
                  <a:ext cx="333804" cy="344130"/>
                  <a:chOff x="10593932" y="3239058"/>
                  <a:chExt cx="296031" cy="305188"/>
                </a:xfrm>
              </p:grpSpPr>
              <p:sp>
                <p:nvSpPr>
                  <p:cNvPr id="2640" name="Oval 2639">
                    <a:extLst>
                      <a:ext uri="{FF2B5EF4-FFF2-40B4-BE49-F238E27FC236}">
                        <a16:creationId xmlns:a16="http://schemas.microsoft.com/office/drawing/2014/main" id="{0B45F324-E19F-0892-3828-C18001BCB521}"/>
                      </a:ext>
                    </a:extLst>
                  </p:cNvPr>
                  <p:cNvSpPr/>
                  <p:nvPr/>
                </p:nvSpPr>
                <p:spPr>
                  <a:xfrm rot="8224245">
                    <a:off x="10593932" y="3239058"/>
                    <a:ext cx="296031" cy="305188"/>
                  </a:xfrm>
                  <a:prstGeom prst="ellipse">
                    <a:avLst/>
                  </a:prstGeom>
                  <a:gradFill>
                    <a:gsLst>
                      <a:gs pos="0">
                        <a:srgbClr val="0D3759">
                          <a:lumMod val="20000"/>
                          <a:lumOff val="80000"/>
                        </a:srgbClr>
                      </a:gs>
                      <a:gs pos="99000">
                        <a:srgbClr val="0D3759"/>
                      </a:gs>
                    </a:gsLst>
                    <a:path path="circle">
                      <a:fillToRect l="50000" t="50000" r="50000" b="50000"/>
                    </a:path>
                  </a:gradFill>
                  <a:ln w="9525" cap="flat" cmpd="sng" algn="ctr">
                    <a:solidFill>
                      <a:srgbClr val="0D37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nvGrpSpPr>
                  <p:cNvPr id="2641" name="Group 2640">
                    <a:extLst>
                      <a:ext uri="{FF2B5EF4-FFF2-40B4-BE49-F238E27FC236}">
                        <a16:creationId xmlns:a16="http://schemas.microsoft.com/office/drawing/2014/main" id="{18300AA2-7EB7-CAC9-F48A-D42848496E2B}"/>
                      </a:ext>
                    </a:extLst>
                  </p:cNvPr>
                  <p:cNvGrpSpPr/>
                  <p:nvPr/>
                </p:nvGrpSpPr>
                <p:grpSpPr>
                  <a:xfrm>
                    <a:off x="10609838" y="3262367"/>
                    <a:ext cx="241550" cy="266278"/>
                    <a:chOff x="10609838" y="3262367"/>
                    <a:chExt cx="241550" cy="266278"/>
                  </a:xfrm>
                </p:grpSpPr>
                <p:grpSp>
                  <p:nvGrpSpPr>
                    <p:cNvPr id="2642" name="Group 2641">
                      <a:extLst>
                        <a:ext uri="{FF2B5EF4-FFF2-40B4-BE49-F238E27FC236}">
                          <a16:creationId xmlns:a16="http://schemas.microsoft.com/office/drawing/2014/main" id="{4369AF21-3711-DB34-B873-692A1A2D3315}"/>
                        </a:ext>
                      </a:extLst>
                    </p:cNvPr>
                    <p:cNvGrpSpPr/>
                    <p:nvPr/>
                  </p:nvGrpSpPr>
                  <p:grpSpPr>
                    <a:xfrm rot="5697808">
                      <a:off x="10602722" y="3291500"/>
                      <a:ext cx="177881" cy="163649"/>
                      <a:chOff x="8770428" y="4145225"/>
                      <a:chExt cx="307647" cy="276804"/>
                    </a:xfrm>
                    <a:solidFill>
                      <a:srgbClr val="824A78"/>
                    </a:solidFill>
                  </p:grpSpPr>
                  <p:sp>
                    <p:nvSpPr>
                      <p:cNvPr id="2694" name="Freeform: Shape 62">
                        <a:extLst>
                          <a:ext uri="{FF2B5EF4-FFF2-40B4-BE49-F238E27FC236}">
                            <a16:creationId xmlns:a16="http://schemas.microsoft.com/office/drawing/2014/main" id="{68965DA4-B4F1-226C-E7B9-26353CF16406}"/>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95" name="Freeform: Shape 63">
                        <a:extLst>
                          <a:ext uri="{FF2B5EF4-FFF2-40B4-BE49-F238E27FC236}">
                            <a16:creationId xmlns:a16="http://schemas.microsoft.com/office/drawing/2014/main" id="{99C55473-CE24-C746-C091-6E22EA279E2D}"/>
                          </a:ext>
                        </a:extLst>
                      </p:cNvPr>
                      <p:cNvSpPr/>
                      <p:nvPr/>
                    </p:nvSpPr>
                    <p:spPr>
                      <a:xfrm rot="6799576">
                        <a:off x="8855933" y="4253069"/>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96" name="Freeform: Shape 64">
                        <a:extLst>
                          <a:ext uri="{FF2B5EF4-FFF2-40B4-BE49-F238E27FC236}">
                            <a16:creationId xmlns:a16="http://schemas.microsoft.com/office/drawing/2014/main" id="{E91F88BF-8C3B-CB06-2DF2-09007AC180F2}"/>
                          </a:ext>
                        </a:extLst>
                      </p:cNvPr>
                      <p:cNvSpPr/>
                      <p:nvPr/>
                    </p:nvSpPr>
                    <p:spPr>
                      <a:xfrm>
                        <a:off x="8950061" y="418817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97" name="Freeform: Shape 65">
                        <a:extLst>
                          <a:ext uri="{FF2B5EF4-FFF2-40B4-BE49-F238E27FC236}">
                            <a16:creationId xmlns:a16="http://schemas.microsoft.com/office/drawing/2014/main" id="{09B47B9B-67FB-24F3-AE8E-7DE89A784355}"/>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98" name="Freeform: Shape 66">
                        <a:extLst>
                          <a:ext uri="{FF2B5EF4-FFF2-40B4-BE49-F238E27FC236}">
                            <a16:creationId xmlns:a16="http://schemas.microsoft.com/office/drawing/2014/main" id="{65C5488B-4704-0902-A2D0-BC22DE222410}"/>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99" name="Freeform: Shape 67">
                        <a:extLst>
                          <a:ext uri="{FF2B5EF4-FFF2-40B4-BE49-F238E27FC236}">
                            <a16:creationId xmlns:a16="http://schemas.microsoft.com/office/drawing/2014/main" id="{9E666083-7E43-F4AC-FB9B-60F9543910D8}"/>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700" name="Freeform: Shape 68">
                        <a:extLst>
                          <a:ext uri="{FF2B5EF4-FFF2-40B4-BE49-F238E27FC236}">
                            <a16:creationId xmlns:a16="http://schemas.microsoft.com/office/drawing/2014/main" id="{DC45FD73-F889-CC7A-27ED-264121075AE5}"/>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701" name="Freeform: Shape 69">
                        <a:extLst>
                          <a:ext uri="{FF2B5EF4-FFF2-40B4-BE49-F238E27FC236}">
                            <a16:creationId xmlns:a16="http://schemas.microsoft.com/office/drawing/2014/main" id="{28E8FDAA-BDEF-EB89-36E8-7C62F0FA4ED0}"/>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702" name="Freeform: Shape 70">
                        <a:extLst>
                          <a:ext uri="{FF2B5EF4-FFF2-40B4-BE49-F238E27FC236}">
                            <a16:creationId xmlns:a16="http://schemas.microsoft.com/office/drawing/2014/main" id="{9528DD09-7E77-80B5-41DC-6BE15FFB8F28}"/>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703" name="Freeform: Shape 71">
                        <a:extLst>
                          <a:ext uri="{FF2B5EF4-FFF2-40B4-BE49-F238E27FC236}">
                            <a16:creationId xmlns:a16="http://schemas.microsoft.com/office/drawing/2014/main" id="{2832F707-882A-A0BF-1C01-313E726CAB75}"/>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704" name="Freeform: Shape 72">
                        <a:extLst>
                          <a:ext uri="{FF2B5EF4-FFF2-40B4-BE49-F238E27FC236}">
                            <a16:creationId xmlns:a16="http://schemas.microsoft.com/office/drawing/2014/main" id="{1F4DAACA-309D-77EF-E29A-8F1CF845B040}"/>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705" name="Freeform: Shape 73">
                        <a:extLst>
                          <a:ext uri="{FF2B5EF4-FFF2-40B4-BE49-F238E27FC236}">
                            <a16:creationId xmlns:a16="http://schemas.microsoft.com/office/drawing/2014/main" id="{10EF2869-8DDE-4E57-4410-1BE5FDCDC5AA}"/>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706" name="Rectangle: Rounded Corners 74">
                        <a:extLst>
                          <a:ext uri="{FF2B5EF4-FFF2-40B4-BE49-F238E27FC236}">
                            <a16:creationId xmlns:a16="http://schemas.microsoft.com/office/drawing/2014/main" id="{CB4342AA-4072-F848-F840-20CCDD7F8B0C}"/>
                          </a:ext>
                        </a:extLst>
                      </p:cNvPr>
                      <p:cNvSpPr/>
                      <p:nvPr/>
                    </p:nvSpPr>
                    <p:spPr>
                      <a:xfrm>
                        <a:off x="8886901" y="440374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707" name="Rectangle: Rounded Corners 75">
                        <a:extLst>
                          <a:ext uri="{FF2B5EF4-FFF2-40B4-BE49-F238E27FC236}">
                            <a16:creationId xmlns:a16="http://schemas.microsoft.com/office/drawing/2014/main" id="{1E1F7C2B-84D5-28FE-7A6D-D12A6064D30C}"/>
                          </a:ext>
                        </a:extLst>
                      </p:cNvPr>
                      <p:cNvSpPr/>
                      <p:nvPr/>
                    </p:nvSpPr>
                    <p:spPr>
                      <a:xfrm>
                        <a:off x="8858174" y="429137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708" name="Rectangle: Rounded Corners 76">
                        <a:extLst>
                          <a:ext uri="{FF2B5EF4-FFF2-40B4-BE49-F238E27FC236}">
                            <a16:creationId xmlns:a16="http://schemas.microsoft.com/office/drawing/2014/main" id="{18ECB11C-55E8-7D21-735D-17E4D4541DCB}"/>
                          </a:ext>
                        </a:extLst>
                      </p:cNvPr>
                      <p:cNvSpPr/>
                      <p:nvPr/>
                    </p:nvSpPr>
                    <p:spPr>
                      <a:xfrm>
                        <a:off x="8770428" y="4196137"/>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709" name="Rectangle: Rounded Corners 77">
                        <a:extLst>
                          <a:ext uri="{FF2B5EF4-FFF2-40B4-BE49-F238E27FC236}">
                            <a16:creationId xmlns:a16="http://schemas.microsoft.com/office/drawing/2014/main" id="{E413B682-55BE-2C1F-378E-52C2F89B54F5}"/>
                          </a:ext>
                        </a:extLst>
                      </p:cNvPr>
                      <p:cNvSpPr/>
                      <p:nvPr/>
                    </p:nvSpPr>
                    <p:spPr>
                      <a:xfrm>
                        <a:off x="8924873" y="4240076"/>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710" name="Rectangle: Rounded Corners 78">
                        <a:extLst>
                          <a:ext uri="{FF2B5EF4-FFF2-40B4-BE49-F238E27FC236}">
                            <a16:creationId xmlns:a16="http://schemas.microsoft.com/office/drawing/2014/main" id="{9BCADBEB-56C0-DAC0-D0D6-B8B139B0D181}"/>
                          </a:ext>
                        </a:extLst>
                      </p:cNvPr>
                      <p:cNvSpPr/>
                      <p:nvPr/>
                    </p:nvSpPr>
                    <p:spPr>
                      <a:xfrm>
                        <a:off x="9050643" y="429398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711" name="Rectangle: Rounded Corners 79">
                        <a:extLst>
                          <a:ext uri="{FF2B5EF4-FFF2-40B4-BE49-F238E27FC236}">
                            <a16:creationId xmlns:a16="http://schemas.microsoft.com/office/drawing/2014/main" id="{82A12233-F0C4-4DFB-39CD-789F9A0359F7}"/>
                          </a:ext>
                        </a:extLst>
                      </p:cNvPr>
                      <p:cNvSpPr/>
                      <p:nvPr/>
                    </p:nvSpPr>
                    <p:spPr>
                      <a:xfrm>
                        <a:off x="8817085" y="4394597"/>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2643" name="Group 2642">
                      <a:extLst>
                        <a:ext uri="{FF2B5EF4-FFF2-40B4-BE49-F238E27FC236}">
                          <a16:creationId xmlns:a16="http://schemas.microsoft.com/office/drawing/2014/main" id="{C69A2E5F-8240-339B-4305-45E627CCAA1B}"/>
                        </a:ext>
                      </a:extLst>
                    </p:cNvPr>
                    <p:cNvGrpSpPr/>
                    <p:nvPr/>
                  </p:nvGrpSpPr>
                  <p:grpSpPr>
                    <a:xfrm rot="14018184">
                      <a:off x="10664626" y="3278498"/>
                      <a:ext cx="187509" cy="155247"/>
                      <a:chOff x="8770428" y="4145225"/>
                      <a:chExt cx="307647" cy="276804"/>
                    </a:xfrm>
                    <a:solidFill>
                      <a:srgbClr val="824A78"/>
                    </a:solidFill>
                  </p:grpSpPr>
                  <p:sp>
                    <p:nvSpPr>
                      <p:cNvPr id="2678" name="Freeform: Shape 46">
                        <a:extLst>
                          <a:ext uri="{FF2B5EF4-FFF2-40B4-BE49-F238E27FC236}">
                            <a16:creationId xmlns:a16="http://schemas.microsoft.com/office/drawing/2014/main" id="{35C1D196-F6C1-F556-67D9-8FD9932BA031}"/>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79" name="Freeform: Shape 47">
                        <a:extLst>
                          <a:ext uri="{FF2B5EF4-FFF2-40B4-BE49-F238E27FC236}">
                            <a16:creationId xmlns:a16="http://schemas.microsoft.com/office/drawing/2014/main" id="{F041A002-9491-F481-2F58-BFAFD3D0D761}"/>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80" name="Freeform: Shape 48">
                        <a:extLst>
                          <a:ext uri="{FF2B5EF4-FFF2-40B4-BE49-F238E27FC236}">
                            <a16:creationId xmlns:a16="http://schemas.microsoft.com/office/drawing/2014/main" id="{F85E784F-9C28-5F31-E123-D32B18218A17}"/>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81" name="Freeform: Shape 49">
                        <a:extLst>
                          <a:ext uri="{FF2B5EF4-FFF2-40B4-BE49-F238E27FC236}">
                            <a16:creationId xmlns:a16="http://schemas.microsoft.com/office/drawing/2014/main" id="{24381BD1-10DE-1A2F-84A3-865DBD5DD861}"/>
                          </a:ext>
                        </a:extLst>
                      </p:cNvPr>
                      <p:cNvSpPr/>
                      <p:nvPr/>
                    </p:nvSpPr>
                    <p:spPr>
                      <a:xfrm>
                        <a:off x="8929986" y="428752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82" name="Freeform: Shape 50">
                        <a:extLst>
                          <a:ext uri="{FF2B5EF4-FFF2-40B4-BE49-F238E27FC236}">
                            <a16:creationId xmlns:a16="http://schemas.microsoft.com/office/drawing/2014/main" id="{86607531-291D-914D-6BAF-EB297466A6ED}"/>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83" name="Freeform: Shape 51">
                        <a:extLst>
                          <a:ext uri="{FF2B5EF4-FFF2-40B4-BE49-F238E27FC236}">
                            <a16:creationId xmlns:a16="http://schemas.microsoft.com/office/drawing/2014/main" id="{FDFF007D-58F1-BE67-E652-2B4ABB117848}"/>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84" name="Freeform: Shape 52">
                        <a:extLst>
                          <a:ext uri="{FF2B5EF4-FFF2-40B4-BE49-F238E27FC236}">
                            <a16:creationId xmlns:a16="http://schemas.microsoft.com/office/drawing/2014/main" id="{28812C14-AEA6-8758-E39D-F04BB416E779}"/>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85" name="Freeform: Shape 53">
                        <a:extLst>
                          <a:ext uri="{FF2B5EF4-FFF2-40B4-BE49-F238E27FC236}">
                            <a16:creationId xmlns:a16="http://schemas.microsoft.com/office/drawing/2014/main" id="{83B9AEB2-7FEB-D45A-AC2B-22FC6679B090}"/>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86" name="Freeform: Shape 54">
                        <a:extLst>
                          <a:ext uri="{FF2B5EF4-FFF2-40B4-BE49-F238E27FC236}">
                            <a16:creationId xmlns:a16="http://schemas.microsoft.com/office/drawing/2014/main" id="{4604FA53-2776-E5AA-115D-3E194D05AB4A}"/>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87" name="Freeform: Shape 55">
                        <a:extLst>
                          <a:ext uri="{FF2B5EF4-FFF2-40B4-BE49-F238E27FC236}">
                            <a16:creationId xmlns:a16="http://schemas.microsoft.com/office/drawing/2014/main" id="{1C7C6B2C-D9C3-D5D9-C302-262FAE06A1DA}"/>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88" name="Freeform: Shape 56">
                        <a:extLst>
                          <a:ext uri="{FF2B5EF4-FFF2-40B4-BE49-F238E27FC236}">
                            <a16:creationId xmlns:a16="http://schemas.microsoft.com/office/drawing/2014/main" id="{E2B50BD0-D070-71C0-DACA-4D85A976DF97}"/>
                          </a:ext>
                        </a:extLst>
                      </p:cNvPr>
                      <p:cNvSpPr/>
                      <p:nvPr/>
                    </p:nvSpPr>
                    <p:spPr>
                      <a:xfrm rot="18952815">
                        <a:off x="8990335" y="4236377"/>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89" name="Rectangle: Rounded Corners 57">
                        <a:extLst>
                          <a:ext uri="{FF2B5EF4-FFF2-40B4-BE49-F238E27FC236}">
                            <a16:creationId xmlns:a16="http://schemas.microsoft.com/office/drawing/2014/main" id="{AB4C5C4F-9722-1E19-83D5-C45AB0AE77C2}"/>
                          </a:ext>
                        </a:extLst>
                      </p:cNvPr>
                      <p:cNvSpPr/>
                      <p:nvPr/>
                    </p:nvSpPr>
                    <p:spPr>
                      <a:xfrm>
                        <a:off x="8886901" y="440374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90" name="Rectangle: Rounded Corners 58">
                        <a:extLst>
                          <a:ext uri="{FF2B5EF4-FFF2-40B4-BE49-F238E27FC236}">
                            <a16:creationId xmlns:a16="http://schemas.microsoft.com/office/drawing/2014/main" id="{48546F26-22C3-CCD9-3158-D0F1DE9B6FDF}"/>
                          </a:ext>
                        </a:extLst>
                      </p:cNvPr>
                      <p:cNvSpPr/>
                      <p:nvPr/>
                    </p:nvSpPr>
                    <p:spPr>
                      <a:xfrm>
                        <a:off x="8858174" y="4291371"/>
                        <a:ext cx="27432" cy="18288"/>
                      </a:xfrm>
                      <a:prstGeom prst="roundRect">
                        <a:avLst/>
                      </a:pr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91" name="Rectangle: Rounded Corners 59">
                        <a:extLst>
                          <a:ext uri="{FF2B5EF4-FFF2-40B4-BE49-F238E27FC236}">
                            <a16:creationId xmlns:a16="http://schemas.microsoft.com/office/drawing/2014/main" id="{3D949EF6-EAFC-2B08-7DA0-155C20CA5EFC}"/>
                          </a:ext>
                        </a:extLst>
                      </p:cNvPr>
                      <p:cNvSpPr/>
                      <p:nvPr/>
                    </p:nvSpPr>
                    <p:spPr>
                      <a:xfrm>
                        <a:off x="8770428" y="4196137"/>
                        <a:ext cx="27432" cy="18288"/>
                      </a:xfrm>
                      <a:prstGeom prst="roundRect">
                        <a:avLst/>
                      </a:pr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92" name="Rectangle: Rounded Corners 60">
                        <a:extLst>
                          <a:ext uri="{FF2B5EF4-FFF2-40B4-BE49-F238E27FC236}">
                            <a16:creationId xmlns:a16="http://schemas.microsoft.com/office/drawing/2014/main" id="{EDBEE5E8-EC67-E2E6-9282-FDA62E0C8BDB}"/>
                          </a:ext>
                        </a:extLst>
                      </p:cNvPr>
                      <p:cNvSpPr/>
                      <p:nvPr/>
                    </p:nvSpPr>
                    <p:spPr>
                      <a:xfrm>
                        <a:off x="9050643" y="429398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93" name="Rectangle: Rounded Corners 61">
                        <a:extLst>
                          <a:ext uri="{FF2B5EF4-FFF2-40B4-BE49-F238E27FC236}">
                            <a16:creationId xmlns:a16="http://schemas.microsoft.com/office/drawing/2014/main" id="{DC0F46DE-0555-7FAE-D619-7A6487B560ED}"/>
                          </a:ext>
                        </a:extLst>
                      </p:cNvPr>
                      <p:cNvSpPr/>
                      <p:nvPr/>
                    </p:nvSpPr>
                    <p:spPr>
                      <a:xfrm>
                        <a:off x="8817085" y="4394597"/>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2644" name="Group 2643">
                      <a:extLst>
                        <a:ext uri="{FF2B5EF4-FFF2-40B4-BE49-F238E27FC236}">
                          <a16:creationId xmlns:a16="http://schemas.microsoft.com/office/drawing/2014/main" id="{7BB79E5C-FE98-A8DF-2459-AF72ED36CB81}"/>
                        </a:ext>
                      </a:extLst>
                    </p:cNvPr>
                    <p:cNvGrpSpPr/>
                    <p:nvPr/>
                  </p:nvGrpSpPr>
                  <p:grpSpPr>
                    <a:xfrm rot="21021678">
                      <a:off x="10617958" y="3344159"/>
                      <a:ext cx="181883" cy="159622"/>
                      <a:chOff x="8770428" y="4145965"/>
                      <a:chExt cx="307647" cy="276064"/>
                    </a:xfrm>
                    <a:solidFill>
                      <a:srgbClr val="824A78"/>
                    </a:solidFill>
                  </p:grpSpPr>
                  <p:sp>
                    <p:nvSpPr>
                      <p:cNvPr id="2663" name="Freeform: Shape 31">
                        <a:extLst>
                          <a:ext uri="{FF2B5EF4-FFF2-40B4-BE49-F238E27FC236}">
                            <a16:creationId xmlns:a16="http://schemas.microsoft.com/office/drawing/2014/main" id="{6477CB23-24B4-2B1D-DD52-CE6494ACEC5D}"/>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64" name="Freeform: Shape 32">
                        <a:extLst>
                          <a:ext uri="{FF2B5EF4-FFF2-40B4-BE49-F238E27FC236}">
                            <a16:creationId xmlns:a16="http://schemas.microsoft.com/office/drawing/2014/main" id="{60D87CC5-BAC3-0381-F2E2-621977AAC0BE}"/>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65" name="Freeform: Shape 33">
                        <a:extLst>
                          <a:ext uri="{FF2B5EF4-FFF2-40B4-BE49-F238E27FC236}">
                            <a16:creationId xmlns:a16="http://schemas.microsoft.com/office/drawing/2014/main" id="{6BAEE3EF-B0D7-BFD1-B528-A9D44E93653D}"/>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66" name="Freeform: Shape 34">
                        <a:extLst>
                          <a:ext uri="{FF2B5EF4-FFF2-40B4-BE49-F238E27FC236}">
                            <a16:creationId xmlns:a16="http://schemas.microsoft.com/office/drawing/2014/main" id="{B14E92AA-CC3C-7AE2-8A6B-9C60498EDE3E}"/>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67" name="Freeform: Shape 35">
                        <a:extLst>
                          <a:ext uri="{FF2B5EF4-FFF2-40B4-BE49-F238E27FC236}">
                            <a16:creationId xmlns:a16="http://schemas.microsoft.com/office/drawing/2014/main" id="{8F2BEA05-180B-919C-FEF3-F54D14BD0B50}"/>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68" name="Freeform: Shape 36">
                        <a:extLst>
                          <a:ext uri="{FF2B5EF4-FFF2-40B4-BE49-F238E27FC236}">
                            <a16:creationId xmlns:a16="http://schemas.microsoft.com/office/drawing/2014/main" id="{C5E1D09C-D032-A276-150D-573915153A51}"/>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69" name="Freeform: Shape 37">
                        <a:extLst>
                          <a:ext uri="{FF2B5EF4-FFF2-40B4-BE49-F238E27FC236}">
                            <a16:creationId xmlns:a16="http://schemas.microsoft.com/office/drawing/2014/main" id="{B78297E8-C0CD-F6DF-3C6A-234B564DE40C}"/>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70" name="Freeform: Shape 38">
                        <a:extLst>
                          <a:ext uri="{FF2B5EF4-FFF2-40B4-BE49-F238E27FC236}">
                            <a16:creationId xmlns:a16="http://schemas.microsoft.com/office/drawing/2014/main" id="{E98DB222-E821-0AFA-5740-D4E434E3CFCC}"/>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71" name="Freeform: Shape 39">
                        <a:extLst>
                          <a:ext uri="{FF2B5EF4-FFF2-40B4-BE49-F238E27FC236}">
                            <a16:creationId xmlns:a16="http://schemas.microsoft.com/office/drawing/2014/main" id="{8213A52D-85D6-BB6C-04EE-ED644B17CD82}"/>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72" name="Rectangle: Rounded Corners 40">
                        <a:extLst>
                          <a:ext uri="{FF2B5EF4-FFF2-40B4-BE49-F238E27FC236}">
                            <a16:creationId xmlns:a16="http://schemas.microsoft.com/office/drawing/2014/main" id="{FA959DBB-58DE-5ED3-1DAB-DEC16F826F8F}"/>
                          </a:ext>
                        </a:extLst>
                      </p:cNvPr>
                      <p:cNvSpPr/>
                      <p:nvPr/>
                    </p:nvSpPr>
                    <p:spPr>
                      <a:xfrm>
                        <a:off x="8886901" y="4403741"/>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73" name="Rectangle: Rounded Corners 41">
                        <a:extLst>
                          <a:ext uri="{FF2B5EF4-FFF2-40B4-BE49-F238E27FC236}">
                            <a16:creationId xmlns:a16="http://schemas.microsoft.com/office/drawing/2014/main" id="{0E92BBDF-C6D0-800B-41AE-61C866B3BD4E}"/>
                          </a:ext>
                        </a:extLst>
                      </p:cNvPr>
                      <p:cNvSpPr/>
                      <p:nvPr/>
                    </p:nvSpPr>
                    <p:spPr>
                      <a:xfrm>
                        <a:off x="8858174" y="4291371"/>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74" name="Rectangle: Rounded Corners 42">
                        <a:extLst>
                          <a:ext uri="{FF2B5EF4-FFF2-40B4-BE49-F238E27FC236}">
                            <a16:creationId xmlns:a16="http://schemas.microsoft.com/office/drawing/2014/main" id="{D3727976-179B-7E40-6B87-4C1604BCF1FD}"/>
                          </a:ext>
                        </a:extLst>
                      </p:cNvPr>
                      <p:cNvSpPr/>
                      <p:nvPr/>
                    </p:nvSpPr>
                    <p:spPr>
                      <a:xfrm>
                        <a:off x="8770428" y="4196137"/>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75" name="Rectangle: Rounded Corners 43">
                        <a:extLst>
                          <a:ext uri="{FF2B5EF4-FFF2-40B4-BE49-F238E27FC236}">
                            <a16:creationId xmlns:a16="http://schemas.microsoft.com/office/drawing/2014/main" id="{40A60BD6-5F9C-C85E-1EF4-187354C4DCA4}"/>
                          </a:ext>
                        </a:extLst>
                      </p:cNvPr>
                      <p:cNvSpPr/>
                      <p:nvPr/>
                    </p:nvSpPr>
                    <p:spPr>
                      <a:xfrm>
                        <a:off x="9050643" y="4293981"/>
                        <a:ext cx="27432" cy="18288"/>
                      </a:xfrm>
                      <a:prstGeom prst="roundRect">
                        <a:avLst/>
                      </a:prstGeom>
                      <a:grp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76" name="Rectangle: Rounded Corners 44">
                        <a:extLst>
                          <a:ext uri="{FF2B5EF4-FFF2-40B4-BE49-F238E27FC236}">
                            <a16:creationId xmlns:a16="http://schemas.microsoft.com/office/drawing/2014/main" id="{38D6B789-3D38-DF86-C2D6-AC16E2C2A52E}"/>
                          </a:ext>
                        </a:extLst>
                      </p:cNvPr>
                      <p:cNvSpPr/>
                      <p:nvPr/>
                    </p:nvSpPr>
                    <p:spPr>
                      <a:xfrm>
                        <a:off x="8817085" y="4394597"/>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77" name="Rectangle: Rounded Corners 45">
                        <a:extLst>
                          <a:ext uri="{FF2B5EF4-FFF2-40B4-BE49-F238E27FC236}">
                            <a16:creationId xmlns:a16="http://schemas.microsoft.com/office/drawing/2014/main" id="{BBBDC5FB-E215-56AD-B132-0D61B19F6D7C}"/>
                          </a:ext>
                        </a:extLst>
                      </p:cNvPr>
                      <p:cNvSpPr/>
                      <p:nvPr/>
                    </p:nvSpPr>
                    <p:spPr>
                      <a:xfrm>
                        <a:off x="8894095" y="4145965"/>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2645" name="Group 2644">
                      <a:extLst>
                        <a:ext uri="{FF2B5EF4-FFF2-40B4-BE49-F238E27FC236}">
                          <a16:creationId xmlns:a16="http://schemas.microsoft.com/office/drawing/2014/main" id="{791D592D-71C4-3812-DB05-5EC6526D5E6A}"/>
                        </a:ext>
                      </a:extLst>
                    </p:cNvPr>
                    <p:cNvGrpSpPr/>
                    <p:nvPr/>
                  </p:nvGrpSpPr>
                  <p:grpSpPr>
                    <a:xfrm rot="5697808">
                      <a:off x="10679831" y="3357880"/>
                      <a:ext cx="177881" cy="163649"/>
                      <a:chOff x="8770428" y="4145225"/>
                      <a:chExt cx="307647" cy="276804"/>
                    </a:xfrm>
                    <a:solidFill>
                      <a:srgbClr val="824A78"/>
                    </a:solidFill>
                  </p:grpSpPr>
                  <p:sp>
                    <p:nvSpPr>
                      <p:cNvPr id="2647" name="Freeform: Shape 15">
                        <a:extLst>
                          <a:ext uri="{FF2B5EF4-FFF2-40B4-BE49-F238E27FC236}">
                            <a16:creationId xmlns:a16="http://schemas.microsoft.com/office/drawing/2014/main" id="{9226DA73-05D0-B795-54C4-2BD6F8412B1D}"/>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48" name="Freeform: Shape 16">
                        <a:extLst>
                          <a:ext uri="{FF2B5EF4-FFF2-40B4-BE49-F238E27FC236}">
                            <a16:creationId xmlns:a16="http://schemas.microsoft.com/office/drawing/2014/main" id="{EB400B7C-2B5F-FB2D-0BDF-AD4CEDC3C1B5}"/>
                          </a:ext>
                        </a:extLst>
                      </p:cNvPr>
                      <p:cNvSpPr/>
                      <p:nvPr/>
                    </p:nvSpPr>
                    <p:spPr>
                      <a:xfrm rot="6799576">
                        <a:off x="8855933" y="4253069"/>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49" name="Freeform: Shape 17">
                        <a:extLst>
                          <a:ext uri="{FF2B5EF4-FFF2-40B4-BE49-F238E27FC236}">
                            <a16:creationId xmlns:a16="http://schemas.microsoft.com/office/drawing/2014/main" id="{7BE07724-DDE6-660E-4588-C0864C7854CD}"/>
                          </a:ext>
                        </a:extLst>
                      </p:cNvPr>
                      <p:cNvSpPr/>
                      <p:nvPr/>
                    </p:nvSpPr>
                    <p:spPr>
                      <a:xfrm>
                        <a:off x="8950061" y="418817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50" name="Freeform: Shape 18">
                        <a:extLst>
                          <a:ext uri="{FF2B5EF4-FFF2-40B4-BE49-F238E27FC236}">
                            <a16:creationId xmlns:a16="http://schemas.microsoft.com/office/drawing/2014/main" id="{C4FC53BD-94CF-9F1E-2F3D-584D51EC6F83}"/>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51" name="Freeform: Shape 19">
                        <a:extLst>
                          <a:ext uri="{FF2B5EF4-FFF2-40B4-BE49-F238E27FC236}">
                            <a16:creationId xmlns:a16="http://schemas.microsoft.com/office/drawing/2014/main" id="{D5BF7DD3-C518-1F40-868F-157DA297F445}"/>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52" name="Freeform: Shape 20">
                        <a:extLst>
                          <a:ext uri="{FF2B5EF4-FFF2-40B4-BE49-F238E27FC236}">
                            <a16:creationId xmlns:a16="http://schemas.microsoft.com/office/drawing/2014/main" id="{2D769CEB-D593-7CAE-EE55-B3C8DD466866}"/>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53" name="Freeform: Shape 21">
                        <a:extLst>
                          <a:ext uri="{FF2B5EF4-FFF2-40B4-BE49-F238E27FC236}">
                            <a16:creationId xmlns:a16="http://schemas.microsoft.com/office/drawing/2014/main" id="{5B35F9A0-63CC-6948-9031-7477385BECF8}"/>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54" name="Freeform: Shape 22">
                        <a:extLst>
                          <a:ext uri="{FF2B5EF4-FFF2-40B4-BE49-F238E27FC236}">
                            <a16:creationId xmlns:a16="http://schemas.microsoft.com/office/drawing/2014/main" id="{A2D05951-6A1C-3E22-0B3F-D392771B3DDE}"/>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55" name="Freeform: Shape 23">
                        <a:extLst>
                          <a:ext uri="{FF2B5EF4-FFF2-40B4-BE49-F238E27FC236}">
                            <a16:creationId xmlns:a16="http://schemas.microsoft.com/office/drawing/2014/main" id="{B4456AB1-0DF7-D2CE-FFF5-CC15D42BF460}"/>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56" name="Freeform: Shape 24">
                        <a:extLst>
                          <a:ext uri="{FF2B5EF4-FFF2-40B4-BE49-F238E27FC236}">
                            <a16:creationId xmlns:a16="http://schemas.microsoft.com/office/drawing/2014/main" id="{ABEE3DD3-74C1-7A61-F095-8AB79FE52AF7}"/>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57" name="Freeform: Shape 25">
                        <a:extLst>
                          <a:ext uri="{FF2B5EF4-FFF2-40B4-BE49-F238E27FC236}">
                            <a16:creationId xmlns:a16="http://schemas.microsoft.com/office/drawing/2014/main" id="{A43C5F2B-EC9B-5D9B-50FB-DB8EA5C51664}"/>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58" name="Freeform: Shape 26">
                        <a:extLst>
                          <a:ext uri="{FF2B5EF4-FFF2-40B4-BE49-F238E27FC236}">
                            <a16:creationId xmlns:a16="http://schemas.microsoft.com/office/drawing/2014/main" id="{0D0D94E2-138F-863C-C32D-A52CD1926CAB}"/>
                          </a:ext>
                        </a:extLst>
                      </p:cNvPr>
                      <p:cNvSpPr/>
                      <p:nvPr/>
                    </p:nvSpPr>
                    <p:spPr>
                      <a:xfrm rot="18952815">
                        <a:off x="8990335" y="4236377"/>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59" name="Rectangle: Rounded Corners 27">
                        <a:extLst>
                          <a:ext uri="{FF2B5EF4-FFF2-40B4-BE49-F238E27FC236}">
                            <a16:creationId xmlns:a16="http://schemas.microsoft.com/office/drawing/2014/main" id="{19AD5F0F-1058-5DDF-DC12-5E26631042DD}"/>
                          </a:ext>
                        </a:extLst>
                      </p:cNvPr>
                      <p:cNvSpPr/>
                      <p:nvPr/>
                    </p:nvSpPr>
                    <p:spPr>
                      <a:xfrm>
                        <a:off x="8886901" y="440374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60" name="Rectangle: Rounded Corners 28">
                        <a:extLst>
                          <a:ext uri="{FF2B5EF4-FFF2-40B4-BE49-F238E27FC236}">
                            <a16:creationId xmlns:a16="http://schemas.microsoft.com/office/drawing/2014/main" id="{EAEA58F7-1450-80BF-4AF8-F22AE4EECC5E}"/>
                          </a:ext>
                        </a:extLst>
                      </p:cNvPr>
                      <p:cNvSpPr/>
                      <p:nvPr/>
                    </p:nvSpPr>
                    <p:spPr>
                      <a:xfrm>
                        <a:off x="8770428" y="4196137"/>
                        <a:ext cx="27432" cy="18288"/>
                      </a:xfrm>
                      <a:prstGeom prst="roundRect">
                        <a:avLst/>
                      </a:pr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61" name="Rectangle: Rounded Corners 29">
                        <a:extLst>
                          <a:ext uri="{FF2B5EF4-FFF2-40B4-BE49-F238E27FC236}">
                            <a16:creationId xmlns:a16="http://schemas.microsoft.com/office/drawing/2014/main" id="{212E77BC-0F4A-3B4E-2E6E-160428B1707F}"/>
                          </a:ext>
                        </a:extLst>
                      </p:cNvPr>
                      <p:cNvSpPr/>
                      <p:nvPr/>
                    </p:nvSpPr>
                    <p:spPr>
                      <a:xfrm>
                        <a:off x="8924873" y="4240076"/>
                        <a:ext cx="27432" cy="18288"/>
                      </a:xfrm>
                      <a:prstGeom prst="roundRect">
                        <a:avLst/>
                      </a:pr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62" name="Rectangle: Rounded Corners 30">
                        <a:extLst>
                          <a:ext uri="{FF2B5EF4-FFF2-40B4-BE49-F238E27FC236}">
                            <a16:creationId xmlns:a16="http://schemas.microsoft.com/office/drawing/2014/main" id="{12B5608A-4624-7619-5947-9F494351DC34}"/>
                          </a:ext>
                        </a:extLst>
                      </p:cNvPr>
                      <p:cNvSpPr/>
                      <p:nvPr/>
                    </p:nvSpPr>
                    <p:spPr>
                      <a:xfrm>
                        <a:off x="9050643" y="429398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sp>
                  <p:nvSpPr>
                    <p:cNvPr id="2646" name="Oval 2645">
                      <a:extLst>
                        <a:ext uri="{FF2B5EF4-FFF2-40B4-BE49-F238E27FC236}">
                          <a16:creationId xmlns:a16="http://schemas.microsoft.com/office/drawing/2014/main" id="{0CC88A6E-1BA5-BD41-366F-91179E529F72}"/>
                        </a:ext>
                      </a:extLst>
                    </p:cNvPr>
                    <p:cNvSpPr/>
                    <p:nvPr/>
                  </p:nvSpPr>
                  <p:spPr>
                    <a:xfrm>
                      <a:off x="10736434" y="3324552"/>
                      <a:ext cx="114954" cy="145297"/>
                    </a:xfrm>
                    <a:prstGeom prst="ellipse">
                      <a:avLst/>
                    </a:prstGeom>
                    <a:gradFill flip="none" rotWithShape="1">
                      <a:gsLst>
                        <a:gs pos="16000">
                          <a:srgbClr val="0D3759">
                            <a:lumMod val="20000"/>
                            <a:lumOff val="80000"/>
                          </a:srgbClr>
                        </a:gs>
                        <a:gs pos="74000">
                          <a:srgbClr val="0D3759">
                            <a:lumMod val="75000"/>
                          </a:srgbClr>
                        </a:gs>
                        <a:gs pos="53000">
                          <a:srgbClr val="0D3759">
                            <a:lumMod val="60000"/>
                            <a:lumOff val="4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grpSp>
              <p:nvGrpSpPr>
                <p:cNvPr id="2494" name="Group 2493">
                  <a:extLst>
                    <a:ext uri="{FF2B5EF4-FFF2-40B4-BE49-F238E27FC236}">
                      <a16:creationId xmlns:a16="http://schemas.microsoft.com/office/drawing/2014/main" id="{79AFC5F3-BA9F-B506-15A0-A2A4B69F9C26}"/>
                    </a:ext>
                  </a:extLst>
                </p:cNvPr>
                <p:cNvGrpSpPr>
                  <a:grpSpLocks noChangeAspect="1"/>
                </p:cNvGrpSpPr>
                <p:nvPr/>
              </p:nvGrpSpPr>
              <p:grpSpPr>
                <a:xfrm rot="9533769" flipH="1">
                  <a:off x="4261121" y="5451342"/>
                  <a:ext cx="333804" cy="344130"/>
                  <a:chOff x="10593932" y="3239058"/>
                  <a:chExt cx="296031" cy="305188"/>
                </a:xfrm>
              </p:grpSpPr>
              <p:sp>
                <p:nvSpPr>
                  <p:cNvPr id="2568" name="Oval 2567">
                    <a:extLst>
                      <a:ext uri="{FF2B5EF4-FFF2-40B4-BE49-F238E27FC236}">
                        <a16:creationId xmlns:a16="http://schemas.microsoft.com/office/drawing/2014/main" id="{FD1C13F3-8B5C-98C6-BACF-DE64093456D4}"/>
                      </a:ext>
                    </a:extLst>
                  </p:cNvPr>
                  <p:cNvSpPr/>
                  <p:nvPr/>
                </p:nvSpPr>
                <p:spPr>
                  <a:xfrm rot="8224245">
                    <a:off x="10593932" y="3239058"/>
                    <a:ext cx="296031" cy="305188"/>
                  </a:xfrm>
                  <a:prstGeom prst="ellipse">
                    <a:avLst/>
                  </a:prstGeom>
                  <a:gradFill>
                    <a:gsLst>
                      <a:gs pos="0">
                        <a:srgbClr val="0D3759">
                          <a:lumMod val="20000"/>
                          <a:lumOff val="80000"/>
                        </a:srgbClr>
                      </a:gs>
                      <a:gs pos="99000">
                        <a:srgbClr val="0D3759"/>
                      </a:gs>
                    </a:gsLst>
                    <a:path path="circle">
                      <a:fillToRect l="50000" t="50000" r="50000" b="50000"/>
                    </a:path>
                  </a:gradFill>
                  <a:ln w="9525" cap="flat" cmpd="sng" algn="ctr">
                    <a:solidFill>
                      <a:srgbClr val="0D37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nvGrpSpPr>
                  <p:cNvPr id="2569" name="Group 2568">
                    <a:extLst>
                      <a:ext uri="{FF2B5EF4-FFF2-40B4-BE49-F238E27FC236}">
                        <a16:creationId xmlns:a16="http://schemas.microsoft.com/office/drawing/2014/main" id="{DA88B841-9043-D878-62DC-6B5313DA5262}"/>
                      </a:ext>
                    </a:extLst>
                  </p:cNvPr>
                  <p:cNvGrpSpPr/>
                  <p:nvPr/>
                </p:nvGrpSpPr>
                <p:grpSpPr>
                  <a:xfrm>
                    <a:off x="10609838" y="3262367"/>
                    <a:ext cx="241550" cy="266278"/>
                    <a:chOff x="10609838" y="3262367"/>
                    <a:chExt cx="241550" cy="266278"/>
                  </a:xfrm>
                </p:grpSpPr>
                <p:grpSp>
                  <p:nvGrpSpPr>
                    <p:cNvPr id="2570" name="Group 2569">
                      <a:extLst>
                        <a:ext uri="{FF2B5EF4-FFF2-40B4-BE49-F238E27FC236}">
                          <a16:creationId xmlns:a16="http://schemas.microsoft.com/office/drawing/2014/main" id="{9EF40249-1AF9-FC2F-7C1E-40E2D72ABA7A}"/>
                        </a:ext>
                      </a:extLst>
                    </p:cNvPr>
                    <p:cNvGrpSpPr/>
                    <p:nvPr/>
                  </p:nvGrpSpPr>
                  <p:grpSpPr>
                    <a:xfrm rot="5697808">
                      <a:off x="10602722" y="3291500"/>
                      <a:ext cx="177881" cy="163649"/>
                      <a:chOff x="8770428" y="4145225"/>
                      <a:chExt cx="307647" cy="276804"/>
                    </a:xfrm>
                    <a:solidFill>
                      <a:srgbClr val="824A78"/>
                    </a:solidFill>
                  </p:grpSpPr>
                  <p:sp>
                    <p:nvSpPr>
                      <p:cNvPr id="2622" name="Freeform: Shape 62">
                        <a:extLst>
                          <a:ext uri="{FF2B5EF4-FFF2-40B4-BE49-F238E27FC236}">
                            <a16:creationId xmlns:a16="http://schemas.microsoft.com/office/drawing/2014/main" id="{DFB9CA9D-F173-5FA3-59E0-E000B21C2021}"/>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23" name="Freeform: Shape 63">
                        <a:extLst>
                          <a:ext uri="{FF2B5EF4-FFF2-40B4-BE49-F238E27FC236}">
                            <a16:creationId xmlns:a16="http://schemas.microsoft.com/office/drawing/2014/main" id="{0CE1F0E9-B33C-304C-1033-07A068F9C56F}"/>
                          </a:ext>
                        </a:extLst>
                      </p:cNvPr>
                      <p:cNvSpPr/>
                      <p:nvPr/>
                    </p:nvSpPr>
                    <p:spPr>
                      <a:xfrm rot="6799576">
                        <a:off x="8855933" y="4253069"/>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24" name="Freeform: Shape 64">
                        <a:extLst>
                          <a:ext uri="{FF2B5EF4-FFF2-40B4-BE49-F238E27FC236}">
                            <a16:creationId xmlns:a16="http://schemas.microsoft.com/office/drawing/2014/main" id="{4C32CEAA-9A57-6833-5819-F23EEAD969E4}"/>
                          </a:ext>
                        </a:extLst>
                      </p:cNvPr>
                      <p:cNvSpPr/>
                      <p:nvPr/>
                    </p:nvSpPr>
                    <p:spPr>
                      <a:xfrm>
                        <a:off x="8950061" y="418817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25" name="Freeform: Shape 65">
                        <a:extLst>
                          <a:ext uri="{FF2B5EF4-FFF2-40B4-BE49-F238E27FC236}">
                            <a16:creationId xmlns:a16="http://schemas.microsoft.com/office/drawing/2014/main" id="{1FA0278E-D0DF-2925-175E-66EBB83ABC9D}"/>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26" name="Freeform: Shape 66">
                        <a:extLst>
                          <a:ext uri="{FF2B5EF4-FFF2-40B4-BE49-F238E27FC236}">
                            <a16:creationId xmlns:a16="http://schemas.microsoft.com/office/drawing/2014/main" id="{FA9C2442-AAE3-EA32-B4CD-2FFA295ECBDC}"/>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27" name="Freeform: Shape 67">
                        <a:extLst>
                          <a:ext uri="{FF2B5EF4-FFF2-40B4-BE49-F238E27FC236}">
                            <a16:creationId xmlns:a16="http://schemas.microsoft.com/office/drawing/2014/main" id="{4EE5FBDB-C26A-6B95-A9CA-0E672EAC54DB}"/>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28" name="Freeform: Shape 68">
                        <a:extLst>
                          <a:ext uri="{FF2B5EF4-FFF2-40B4-BE49-F238E27FC236}">
                            <a16:creationId xmlns:a16="http://schemas.microsoft.com/office/drawing/2014/main" id="{364824C6-CC42-937D-809B-03E53CECB178}"/>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29" name="Freeform: Shape 69">
                        <a:extLst>
                          <a:ext uri="{FF2B5EF4-FFF2-40B4-BE49-F238E27FC236}">
                            <a16:creationId xmlns:a16="http://schemas.microsoft.com/office/drawing/2014/main" id="{30775DC7-AE38-B97E-401D-9C2658A8E856}"/>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30" name="Freeform: Shape 70">
                        <a:extLst>
                          <a:ext uri="{FF2B5EF4-FFF2-40B4-BE49-F238E27FC236}">
                            <a16:creationId xmlns:a16="http://schemas.microsoft.com/office/drawing/2014/main" id="{9E4F074B-D77F-7978-E6DB-25F340227A3C}"/>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31" name="Freeform: Shape 71">
                        <a:extLst>
                          <a:ext uri="{FF2B5EF4-FFF2-40B4-BE49-F238E27FC236}">
                            <a16:creationId xmlns:a16="http://schemas.microsoft.com/office/drawing/2014/main" id="{F069409D-919C-03D0-5B4B-70CE401AA996}"/>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32" name="Freeform: Shape 72">
                        <a:extLst>
                          <a:ext uri="{FF2B5EF4-FFF2-40B4-BE49-F238E27FC236}">
                            <a16:creationId xmlns:a16="http://schemas.microsoft.com/office/drawing/2014/main" id="{BDA59398-1DD0-4F25-D74E-27D6161490EB}"/>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33" name="Freeform: Shape 73">
                        <a:extLst>
                          <a:ext uri="{FF2B5EF4-FFF2-40B4-BE49-F238E27FC236}">
                            <a16:creationId xmlns:a16="http://schemas.microsoft.com/office/drawing/2014/main" id="{3A65349D-D907-A474-A563-1846F6D1BA13}"/>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34" name="Rectangle: Rounded Corners 74">
                        <a:extLst>
                          <a:ext uri="{FF2B5EF4-FFF2-40B4-BE49-F238E27FC236}">
                            <a16:creationId xmlns:a16="http://schemas.microsoft.com/office/drawing/2014/main" id="{2A9D030A-010D-63CF-59B3-2DB296D2DD1C}"/>
                          </a:ext>
                        </a:extLst>
                      </p:cNvPr>
                      <p:cNvSpPr/>
                      <p:nvPr/>
                    </p:nvSpPr>
                    <p:spPr>
                      <a:xfrm>
                        <a:off x="8886901" y="440374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35" name="Rectangle: Rounded Corners 75">
                        <a:extLst>
                          <a:ext uri="{FF2B5EF4-FFF2-40B4-BE49-F238E27FC236}">
                            <a16:creationId xmlns:a16="http://schemas.microsoft.com/office/drawing/2014/main" id="{3F6EE3AF-6E49-A3B6-587C-A325ABE1A135}"/>
                          </a:ext>
                        </a:extLst>
                      </p:cNvPr>
                      <p:cNvSpPr/>
                      <p:nvPr/>
                    </p:nvSpPr>
                    <p:spPr>
                      <a:xfrm>
                        <a:off x="8858174" y="429137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36" name="Rectangle: Rounded Corners 76">
                        <a:extLst>
                          <a:ext uri="{FF2B5EF4-FFF2-40B4-BE49-F238E27FC236}">
                            <a16:creationId xmlns:a16="http://schemas.microsoft.com/office/drawing/2014/main" id="{C3AB9C82-68DF-6529-2AA7-FB8E59AF56D0}"/>
                          </a:ext>
                        </a:extLst>
                      </p:cNvPr>
                      <p:cNvSpPr/>
                      <p:nvPr/>
                    </p:nvSpPr>
                    <p:spPr>
                      <a:xfrm>
                        <a:off x="8770428" y="4196137"/>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37" name="Rectangle: Rounded Corners 77">
                        <a:extLst>
                          <a:ext uri="{FF2B5EF4-FFF2-40B4-BE49-F238E27FC236}">
                            <a16:creationId xmlns:a16="http://schemas.microsoft.com/office/drawing/2014/main" id="{183E329B-CF50-92CA-26DA-58FA6EAAD359}"/>
                          </a:ext>
                        </a:extLst>
                      </p:cNvPr>
                      <p:cNvSpPr/>
                      <p:nvPr/>
                    </p:nvSpPr>
                    <p:spPr>
                      <a:xfrm>
                        <a:off x="8924873" y="4240076"/>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38" name="Rectangle: Rounded Corners 78">
                        <a:extLst>
                          <a:ext uri="{FF2B5EF4-FFF2-40B4-BE49-F238E27FC236}">
                            <a16:creationId xmlns:a16="http://schemas.microsoft.com/office/drawing/2014/main" id="{F76CAAA8-5A3E-BCE3-6233-494947DC88FB}"/>
                          </a:ext>
                        </a:extLst>
                      </p:cNvPr>
                      <p:cNvSpPr/>
                      <p:nvPr/>
                    </p:nvSpPr>
                    <p:spPr>
                      <a:xfrm>
                        <a:off x="9050643" y="429398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39" name="Rectangle: Rounded Corners 79">
                        <a:extLst>
                          <a:ext uri="{FF2B5EF4-FFF2-40B4-BE49-F238E27FC236}">
                            <a16:creationId xmlns:a16="http://schemas.microsoft.com/office/drawing/2014/main" id="{4B080EDB-811D-A2F1-A74B-8BD83E7056EE}"/>
                          </a:ext>
                        </a:extLst>
                      </p:cNvPr>
                      <p:cNvSpPr/>
                      <p:nvPr/>
                    </p:nvSpPr>
                    <p:spPr>
                      <a:xfrm>
                        <a:off x="8817085" y="4394597"/>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2571" name="Group 2570">
                      <a:extLst>
                        <a:ext uri="{FF2B5EF4-FFF2-40B4-BE49-F238E27FC236}">
                          <a16:creationId xmlns:a16="http://schemas.microsoft.com/office/drawing/2014/main" id="{DEB8CD66-29A6-EEE8-C62A-7A8A1E3D7971}"/>
                        </a:ext>
                      </a:extLst>
                    </p:cNvPr>
                    <p:cNvGrpSpPr/>
                    <p:nvPr/>
                  </p:nvGrpSpPr>
                  <p:grpSpPr>
                    <a:xfrm rot="14018184">
                      <a:off x="10664626" y="3278498"/>
                      <a:ext cx="187509" cy="155247"/>
                      <a:chOff x="8770428" y="4145225"/>
                      <a:chExt cx="307647" cy="276804"/>
                    </a:xfrm>
                    <a:solidFill>
                      <a:srgbClr val="824A78"/>
                    </a:solidFill>
                  </p:grpSpPr>
                  <p:sp>
                    <p:nvSpPr>
                      <p:cNvPr id="2606" name="Freeform: Shape 46">
                        <a:extLst>
                          <a:ext uri="{FF2B5EF4-FFF2-40B4-BE49-F238E27FC236}">
                            <a16:creationId xmlns:a16="http://schemas.microsoft.com/office/drawing/2014/main" id="{9A064581-7C0B-DAB6-E532-1DD3A4E3F3C3}"/>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07" name="Freeform: Shape 47">
                        <a:extLst>
                          <a:ext uri="{FF2B5EF4-FFF2-40B4-BE49-F238E27FC236}">
                            <a16:creationId xmlns:a16="http://schemas.microsoft.com/office/drawing/2014/main" id="{9B53C2A5-5734-AFCA-6F49-7718D55CDCE7}"/>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08" name="Freeform: Shape 48">
                        <a:extLst>
                          <a:ext uri="{FF2B5EF4-FFF2-40B4-BE49-F238E27FC236}">
                            <a16:creationId xmlns:a16="http://schemas.microsoft.com/office/drawing/2014/main" id="{3106A9D2-84FC-C242-B4D7-DA38B259AE1D}"/>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09" name="Freeform: Shape 49">
                        <a:extLst>
                          <a:ext uri="{FF2B5EF4-FFF2-40B4-BE49-F238E27FC236}">
                            <a16:creationId xmlns:a16="http://schemas.microsoft.com/office/drawing/2014/main" id="{F4A42F31-4898-0A4D-2197-BC262BAE5DC4}"/>
                          </a:ext>
                        </a:extLst>
                      </p:cNvPr>
                      <p:cNvSpPr/>
                      <p:nvPr/>
                    </p:nvSpPr>
                    <p:spPr>
                      <a:xfrm>
                        <a:off x="8929986" y="428752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10" name="Freeform: Shape 50">
                        <a:extLst>
                          <a:ext uri="{FF2B5EF4-FFF2-40B4-BE49-F238E27FC236}">
                            <a16:creationId xmlns:a16="http://schemas.microsoft.com/office/drawing/2014/main" id="{D8AF462B-DF24-D8F5-0A44-90202CDCA7C3}"/>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11" name="Freeform: Shape 51">
                        <a:extLst>
                          <a:ext uri="{FF2B5EF4-FFF2-40B4-BE49-F238E27FC236}">
                            <a16:creationId xmlns:a16="http://schemas.microsoft.com/office/drawing/2014/main" id="{C6319C50-AFF0-C0A6-8A6B-6FD49F8762FF}"/>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12" name="Freeform: Shape 52">
                        <a:extLst>
                          <a:ext uri="{FF2B5EF4-FFF2-40B4-BE49-F238E27FC236}">
                            <a16:creationId xmlns:a16="http://schemas.microsoft.com/office/drawing/2014/main" id="{0DABB438-8729-D271-055D-FA6318988666}"/>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13" name="Freeform: Shape 53">
                        <a:extLst>
                          <a:ext uri="{FF2B5EF4-FFF2-40B4-BE49-F238E27FC236}">
                            <a16:creationId xmlns:a16="http://schemas.microsoft.com/office/drawing/2014/main" id="{64D22F9E-93A2-41F6-CF39-ECC6A6436ED9}"/>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14" name="Freeform: Shape 54">
                        <a:extLst>
                          <a:ext uri="{FF2B5EF4-FFF2-40B4-BE49-F238E27FC236}">
                            <a16:creationId xmlns:a16="http://schemas.microsoft.com/office/drawing/2014/main" id="{011CBEAF-2859-4466-4C2B-8DCC196393EA}"/>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15" name="Freeform: Shape 55">
                        <a:extLst>
                          <a:ext uri="{FF2B5EF4-FFF2-40B4-BE49-F238E27FC236}">
                            <a16:creationId xmlns:a16="http://schemas.microsoft.com/office/drawing/2014/main" id="{74D29C92-3E70-359C-08B2-3275F1D9F5C8}"/>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16" name="Freeform: Shape 56">
                        <a:extLst>
                          <a:ext uri="{FF2B5EF4-FFF2-40B4-BE49-F238E27FC236}">
                            <a16:creationId xmlns:a16="http://schemas.microsoft.com/office/drawing/2014/main" id="{A4154D8C-D900-96AB-6C32-6ABEBAFF7A30}"/>
                          </a:ext>
                        </a:extLst>
                      </p:cNvPr>
                      <p:cNvSpPr/>
                      <p:nvPr/>
                    </p:nvSpPr>
                    <p:spPr>
                      <a:xfrm rot="18952815">
                        <a:off x="8990335" y="4236377"/>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17" name="Rectangle: Rounded Corners 57">
                        <a:extLst>
                          <a:ext uri="{FF2B5EF4-FFF2-40B4-BE49-F238E27FC236}">
                            <a16:creationId xmlns:a16="http://schemas.microsoft.com/office/drawing/2014/main" id="{4419E832-C658-135E-4E35-BE1BC9ACBC7F}"/>
                          </a:ext>
                        </a:extLst>
                      </p:cNvPr>
                      <p:cNvSpPr/>
                      <p:nvPr/>
                    </p:nvSpPr>
                    <p:spPr>
                      <a:xfrm>
                        <a:off x="8886901" y="440374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18" name="Rectangle: Rounded Corners 58">
                        <a:extLst>
                          <a:ext uri="{FF2B5EF4-FFF2-40B4-BE49-F238E27FC236}">
                            <a16:creationId xmlns:a16="http://schemas.microsoft.com/office/drawing/2014/main" id="{EE34250B-6572-6603-FFFD-9BD24220B0D6}"/>
                          </a:ext>
                        </a:extLst>
                      </p:cNvPr>
                      <p:cNvSpPr/>
                      <p:nvPr/>
                    </p:nvSpPr>
                    <p:spPr>
                      <a:xfrm>
                        <a:off x="8858174" y="4291371"/>
                        <a:ext cx="27432" cy="18288"/>
                      </a:xfrm>
                      <a:prstGeom prst="roundRect">
                        <a:avLst/>
                      </a:pr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19" name="Rectangle: Rounded Corners 59">
                        <a:extLst>
                          <a:ext uri="{FF2B5EF4-FFF2-40B4-BE49-F238E27FC236}">
                            <a16:creationId xmlns:a16="http://schemas.microsoft.com/office/drawing/2014/main" id="{F066057E-211F-9CD9-E9FA-431F9B693819}"/>
                          </a:ext>
                        </a:extLst>
                      </p:cNvPr>
                      <p:cNvSpPr/>
                      <p:nvPr/>
                    </p:nvSpPr>
                    <p:spPr>
                      <a:xfrm>
                        <a:off x="8770428" y="4196137"/>
                        <a:ext cx="27432" cy="18288"/>
                      </a:xfrm>
                      <a:prstGeom prst="roundRect">
                        <a:avLst/>
                      </a:pr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20" name="Rectangle: Rounded Corners 60">
                        <a:extLst>
                          <a:ext uri="{FF2B5EF4-FFF2-40B4-BE49-F238E27FC236}">
                            <a16:creationId xmlns:a16="http://schemas.microsoft.com/office/drawing/2014/main" id="{CFA40BB0-3478-3E00-E5C4-3E1D15D30140}"/>
                          </a:ext>
                        </a:extLst>
                      </p:cNvPr>
                      <p:cNvSpPr/>
                      <p:nvPr/>
                    </p:nvSpPr>
                    <p:spPr>
                      <a:xfrm>
                        <a:off x="9050643" y="429398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21" name="Rectangle: Rounded Corners 61">
                        <a:extLst>
                          <a:ext uri="{FF2B5EF4-FFF2-40B4-BE49-F238E27FC236}">
                            <a16:creationId xmlns:a16="http://schemas.microsoft.com/office/drawing/2014/main" id="{F5F45B21-B765-63B6-C3F1-9CDF6D4EFE02}"/>
                          </a:ext>
                        </a:extLst>
                      </p:cNvPr>
                      <p:cNvSpPr/>
                      <p:nvPr/>
                    </p:nvSpPr>
                    <p:spPr>
                      <a:xfrm>
                        <a:off x="8817085" y="4394597"/>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2572" name="Group 2571">
                      <a:extLst>
                        <a:ext uri="{FF2B5EF4-FFF2-40B4-BE49-F238E27FC236}">
                          <a16:creationId xmlns:a16="http://schemas.microsoft.com/office/drawing/2014/main" id="{FBD13550-0A48-5471-83DF-B494A2F56C3E}"/>
                        </a:ext>
                      </a:extLst>
                    </p:cNvPr>
                    <p:cNvGrpSpPr/>
                    <p:nvPr/>
                  </p:nvGrpSpPr>
                  <p:grpSpPr>
                    <a:xfrm rot="21021678">
                      <a:off x="10617958" y="3344159"/>
                      <a:ext cx="181883" cy="159622"/>
                      <a:chOff x="8770428" y="4145965"/>
                      <a:chExt cx="307647" cy="276064"/>
                    </a:xfrm>
                    <a:solidFill>
                      <a:srgbClr val="824A78"/>
                    </a:solidFill>
                  </p:grpSpPr>
                  <p:sp>
                    <p:nvSpPr>
                      <p:cNvPr id="2591" name="Freeform: Shape 31">
                        <a:extLst>
                          <a:ext uri="{FF2B5EF4-FFF2-40B4-BE49-F238E27FC236}">
                            <a16:creationId xmlns:a16="http://schemas.microsoft.com/office/drawing/2014/main" id="{B26A268B-D308-A83C-B841-EAFC21913789}"/>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92" name="Freeform: Shape 32">
                        <a:extLst>
                          <a:ext uri="{FF2B5EF4-FFF2-40B4-BE49-F238E27FC236}">
                            <a16:creationId xmlns:a16="http://schemas.microsoft.com/office/drawing/2014/main" id="{E6563A6E-7087-ABBC-60CA-2D3B3A695566}"/>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93" name="Freeform: Shape 33">
                        <a:extLst>
                          <a:ext uri="{FF2B5EF4-FFF2-40B4-BE49-F238E27FC236}">
                            <a16:creationId xmlns:a16="http://schemas.microsoft.com/office/drawing/2014/main" id="{80BFA4D7-C1A3-3D19-6F22-1B97D01A6D77}"/>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94" name="Freeform: Shape 34">
                        <a:extLst>
                          <a:ext uri="{FF2B5EF4-FFF2-40B4-BE49-F238E27FC236}">
                            <a16:creationId xmlns:a16="http://schemas.microsoft.com/office/drawing/2014/main" id="{F2A7C4B0-C496-4CF9-8606-984733DED3A4}"/>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95" name="Freeform: Shape 35">
                        <a:extLst>
                          <a:ext uri="{FF2B5EF4-FFF2-40B4-BE49-F238E27FC236}">
                            <a16:creationId xmlns:a16="http://schemas.microsoft.com/office/drawing/2014/main" id="{5487F85D-0C3E-5F65-60F3-12F546A36007}"/>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96" name="Freeform: Shape 36">
                        <a:extLst>
                          <a:ext uri="{FF2B5EF4-FFF2-40B4-BE49-F238E27FC236}">
                            <a16:creationId xmlns:a16="http://schemas.microsoft.com/office/drawing/2014/main" id="{B9368A4B-E0E8-6A5C-03B3-55CA7754F2C4}"/>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97" name="Freeform: Shape 37">
                        <a:extLst>
                          <a:ext uri="{FF2B5EF4-FFF2-40B4-BE49-F238E27FC236}">
                            <a16:creationId xmlns:a16="http://schemas.microsoft.com/office/drawing/2014/main" id="{6D3AFE6E-3068-74FF-E077-50EEF80376D6}"/>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98" name="Freeform: Shape 38">
                        <a:extLst>
                          <a:ext uri="{FF2B5EF4-FFF2-40B4-BE49-F238E27FC236}">
                            <a16:creationId xmlns:a16="http://schemas.microsoft.com/office/drawing/2014/main" id="{A27DFC4C-0D16-A98A-55B9-0417CC65C37C}"/>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99" name="Freeform: Shape 39">
                        <a:extLst>
                          <a:ext uri="{FF2B5EF4-FFF2-40B4-BE49-F238E27FC236}">
                            <a16:creationId xmlns:a16="http://schemas.microsoft.com/office/drawing/2014/main" id="{BD40941C-C657-BBF0-ADDE-03F3900F65E7}"/>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00" name="Rectangle: Rounded Corners 40">
                        <a:extLst>
                          <a:ext uri="{FF2B5EF4-FFF2-40B4-BE49-F238E27FC236}">
                            <a16:creationId xmlns:a16="http://schemas.microsoft.com/office/drawing/2014/main" id="{EF475FCA-18CD-0016-F943-25307CA6CFA2}"/>
                          </a:ext>
                        </a:extLst>
                      </p:cNvPr>
                      <p:cNvSpPr/>
                      <p:nvPr/>
                    </p:nvSpPr>
                    <p:spPr>
                      <a:xfrm>
                        <a:off x="8886901" y="4403741"/>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01" name="Rectangle: Rounded Corners 41">
                        <a:extLst>
                          <a:ext uri="{FF2B5EF4-FFF2-40B4-BE49-F238E27FC236}">
                            <a16:creationId xmlns:a16="http://schemas.microsoft.com/office/drawing/2014/main" id="{042AC5B2-7C2D-3A79-C29D-CAE2073C71FC}"/>
                          </a:ext>
                        </a:extLst>
                      </p:cNvPr>
                      <p:cNvSpPr/>
                      <p:nvPr/>
                    </p:nvSpPr>
                    <p:spPr>
                      <a:xfrm>
                        <a:off x="8858174" y="4291371"/>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02" name="Rectangle: Rounded Corners 42">
                        <a:extLst>
                          <a:ext uri="{FF2B5EF4-FFF2-40B4-BE49-F238E27FC236}">
                            <a16:creationId xmlns:a16="http://schemas.microsoft.com/office/drawing/2014/main" id="{A1C02A95-6F50-9CC6-C60F-7F6244B2EA5E}"/>
                          </a:ext>
                        </a:extLst>
                      </p:cNvPr>
                      <p:cNvSpPr/>
                      <p:nvPr/>
                    </p:nvSpPr>
                    <p:spPr>
                      <a:xfrm>
                        <a:off x="8770428" y="4196137"/>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03" name="Rectangle: Rounded Corners 43">
                        <a:extLst>
                          <a:ext uri="{FF2B5EF4-FFF2-40B4-BE49-F238E27FC236}">
                            <a16:creationId xmlns:a16="http://schemas.microsoft.com/office/drawing/2014/main" id="{430EABC7-35E7-6D68-9624-4EB365E3D6A1}"/>
                          </a:ext>
                        </a:extLst>
                      </p:cNvPr>
                      <p:cNvSpPr/>
                      <p:nvPr/>
                    </p:nvSpPr>
                    <p:spPr>
                      <a:xfrm>
                        <a:off x="9050643" y="4293981"/>
                        <a:ext cx="27432" cy="18288"/>
                      </a:xfrm>
                      <a:prstGeom prst="roundRect">
                        <a:avLst/>
                      </a:prstGeom>
                      <a:grp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04" name="Rectangle: Rounded Corners 44">
                        <a:extLst>
                          <a:ext uri="{FF2B5EF4-FFF2-40B4-BE49-F238E27FC236}">
                            <a16:creationId xmlns:a16="http://schemas.microsoft.com/office/drawing/2014/main" id="{774D3CA3-60F8-3DD2-502C-9C9BC5401E8D}"/>
                          </a:ext>
                        </a:extLst>
                      </p:cNvPr>
                      <p:cNvSpPr/>
                      <p:nvPr/>
                    </p:nvSpPr>
                    <p:spPr>
                      <a:xfrm>
                        <a:off x="8817085" y="4394597"/>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605" name="Rectangle: Rounded Corners 45">
                        <a:extLst>
                          <a:ext uri="{FF2B5EF4-FFF2-40B4-BE49-F238E27FC236}">
                            <a16:creationId xmlns:a16="http://schemas.microsoft.com/office/drawing/2014/main" id="{4FE6F5E5-7759-DB05-F368-8DFA5974EDBC}"/>
                          </a:ext>
                        </a:extLst>
                      </p:cNvPr>
                      <p:cNvSpPr/>
                      <p:nvPr/>
                    </p:nvSpPr>
                    <p:spPr>
                      <a:xfrm>
                        <a:off x="8894095" y="4145965"/>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2573" name="Group 2572">
                      <a:extLst>
                        <a:ext uri="{FF2B5EF4-FFF2-40B4-BE49-F238E27FC236}">
                          <a16:creationId xmlns:a16="http://schemas.microsoft.com/office/drawing/2014/main" id="{4763CFB8-C725-36EF-0D38-6EE9A3629EA7}"/>
                        </a:ext>
                      </a:extLst>
                    </p:cNvPr>
                    <p:cNvGrpSpPr/>
                    <p:nvPr/>
                  </p:nvGrpSpPr>
                  <p:grpSpPr>
                    <a:xfrm rot="5697808">
                      <a:off x="10679831" y="3357880"/>
                      <a:ext cx="177881" cy="163649"/>
                      <a:chOff x="8770428" y="4145225"/>
                      <a:chExt cx="307647" cy="276804"/>
                    </a:xfrm>
                    <a:solidFill>
                      <a:srgbClr val="824A78"/>
                    </a:solidFill>
                  </p:grpSpPr>
                  <p:sp>
                    <p:nvSpPr>
                      <p:cNvPr id="2575" name="Freeform: Shape 15">
                        <a:extLst>
                          <a:ext uri="{FF2B5EF4-FFF2-40B4-BE49-F238E27FC236}">
                            <a16:creationId xmlns:a16="http://schemas.microsoft.com/office/drawing/2014/main" id="{BEC9EB89-C421-7834-3812-612EC7C9B51F}"/>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76" name="Freeform: Shape 16">
                        <a:extLst>
                          <a:ext uri="{FF2B5EF4-FFF2-40B4-BE49-F238E27FC236}">
                            <a16:creationId xmlns:a16="http://schemas.microsoft.com/office/drawing/2014/main" id="{1339F5D8-6776-BE2F-CE18-E6BE11225633}"/>
                          </a:ext>
                        </a:extLst>
                      </p:cNvPr>
                      <p:cNvSpPr/>
                      <p:nvPr/>
                    </p:nvSpPr>
                    <p:spPr>
                      <a:xfrm rot="6799576">
                        <a:off x="8855933" y="4253069"/>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77" name="Freeform: Shape 17">
                        <a:extLst>
                          <a:ext uri="{FF2B5EF4-FFF2-40B4-BE49-F238E27FC236}">
                            <a16:creationId xmlns:a16="http://schemas.microsoft.com/office/drawing/2014/main" id="{9702B948-4629-701D-920B-233ACFADD6C3}"/>
                          </a:ext>
                        </a:extLst>
                      </p:cNvPr>
                      <p:cNvSpPr/>
                      <p:nvPr/>
                    </p:nvSpPr>
                    <p:spPr>
                      <a:xfrm>
                        <a:off x="8950061" y="418817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78" name="Freeform: Shape 18">
                        <a:extLst>
                          <a:ext uri="{FF2B5EF4-FFF2-40B4-BE49-F238E27FC236}">
                            <a16:creationId xmlns:a16="http://schemas.microsoft.com/office/drawing/2014/main" id="{AEE144F5-3E17-0DAD-5EDC-13647408706E}"/>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79" name="Freeform: Shape 19">
                        <a:extLst>
                          <a:ext uri="{FF2B5EF4-FFF2-40B4-BE49-F238E27FC236}">
                            <a16:creationId xmlns:a16="http://schemas.microsoft.com/office/drawing/2014/main" id="{6DF3876E-C284-127A-D582-A87F142B78B6}"/>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80" name="Freeform: Shape 20">
                        <a:extLst>
                          <a:ext uri="{FF2B5EF4-FFF2-40B4-BE49-F238E27FC236}">
                            <a16:creationId xmlns:a16="http://schemas.microsoft.com/office/drawing/2014/main" id="{5DF4271A-41A1-395A-1E3E-EA4A60FC4D58}"/>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81" name="Freeform: Shape 21">
                        <a:extLst>
                          <a:ext uri="{FF2B5EF4-FFF2-40B4-BE49-F238E27FC236}">
                            <a16:creationId xmlns:a16="http://schemas.microsoft.com/office/drawing/2014/main" id="{2A087E3A-9AA8-1E23-E08F-365C9420E265}"/>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82" name="Freeform: Shape 22">
                        <a:extLst>
                          <a:ext uri="{FF2B5EF4-FFF2-40B4-BE49-F238E27FC236}">
                            <a16:creationId xmlns:a16="http://schemas.microsoft.com/office/drawing/2014/main" id="{A2537424-2E85-A3E7-C820-4166D53BDE80}"/>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83" name="Freeform: Shape 23">
                        <a:extLst>
                          <a:ext uri="{FF2B5EF4-FFF2-40B4-BE49-F238E27FC236}">
                            <a16:creationId xmlns:a16="http://schemas.microsoft.com/office/drawing/2014/main" id="{9BCD5F7B-DA35-1021-1050-5E1F68972A7D}"/>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84" name="Freeform: Shape 24">
                        <a:extLst>
                          <a:ext uri="{FF2B5EF4-FFF2-40B4-BE49-F238E27FC236}">
                            <a16:creationId xmlns:a16="http://schemas.microsoft.com/office/drawing/2014/main" id="{0F5A3644-0F00-CCBF-5939-431314B0654E}"/>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85" name="Freeform: Shape 25">
                        <a:extLst>
                          <a:ext uri="{FF2B5EF4-FFF2-40B4-BE49-F238E27FC236}">
                            <a16:creationId xmlns:a16="http://schemas.microsoft.com/office/drawing/2014/main" id="{98649920-1F79-BC81-C3E7-E48D4032D047}"/>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86" name="Freeform: Shape 26">
                        <a:extLst>
                          <a:ext uri="{FF2B5EF4-FFF2-40B4-BE49-F238E27FC236}">
                            <a16:creationId xmlns:a16="http://schemas.microsoft.com/office/drawing/2014/main" id="{2AEA4DB2-8E81-4F12-882B-0269ABAF9943}"/>
                          </a:ext>
                        </a:extLst>
                      </p:cNvPr>
                      <p:cNvSpPr/>
                      <p:nvPr/>
                    </p:nvSpPr>
                    <p:spPr>
                      <a:xfrm rot="18952815">
                        <a:off x="8990335" y="4236377"/>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87" name="Rectangle: Rounded Corners 27">
                        <a:extLst>
                          <a:ext uri="{FF2B5EF4-FFF2-40B4-BE49-F238E27FC236}">
                            <a16:creationId xmlns:a16="http://schemas.microsoft.com/office/drawing/2014/main" id="{83D47794-F8E1-8B8B-CBB6-8CBB3EC6FAF2}"/>
                          </a:ext>
                        </a:extLst>
                      </p:cNvPr>
                      <p:cNvSpPr/>
                      <p:nvPr/>
                    </p:nvSpPr>
                    <p:spPr>
                      <a:xfrm>
                        <a:off x="8886901" y="440374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88" name="Rectangle: Rounded Corners 28">
                        <a:extLst>
                          <a:ext uri="{FF2B5EF4-FFF2-40B4-BE49-F238E27FC236}">
                            <a16:creationId xmlns:a16="http://schemas.microsoft.com/office/drawing/2014/main" id="{3F8FBA2C-F662-CCCF-2D0A-4A6AD3EC918E}"/>
                          </a:ext>
                        </a:extLst>
                      </p:cNvPr>
                      <p:cNvSpPr/>
                      <p:nvPr/>
                    </p:nvSpPr>
                    <p:spPr>
                      <a:xfrm>
                        <a:off x="8770428" y="4196137"/>
                        <a:ext cx="27432" cy="18288"/>
                      </a:xfrm>
                      <a:prstGeom prst="roundRect">
                        <a:avLst/>
                      </a:pr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89" name="Rectangle: Rounded Corners 29">
                        <a:extLst>
                          <a:ext uri="{FF2B5EF4-FFF2-40B4-BE49-F238E27FC236}">
                            <a16:creationId xmlns:a16="http://schemas.microsoft.com/office/drawing/2014/main" id="{30903B29-06F0-B37D-55D4-C3F0C186B070}"/>
                          </a:ext>
                        </a:extLst>
                      </p:cNvPr>
                      <p:cNvSpPr/>
                      <p:nvPr/>
                    </p:nvSpPr>
                    <p:spPr>
                      <a:xfrm>
                        <a:off x="8924873" y="4240076"/>
                        <a:ext cx="27432" cy="18288"/>
                      </a:xfrm>
                      <a:prstGeom prst="roundRect">
                        <a:avLst/>
                      </a:pr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90" name="Rectangle: Rounded Corners 30">
                        <a:extLst>
                          <a:ext uri="{FF2B5EF4-FFF2-40B4-BE49-F238E27FC236}">
                            <a16:creationId xmlns:a16="http://schemas.microsoft.com/office/drawing/2014/main" id="{9CCF5C4B-3F02-DFCA-2C94-B1ED557D9190}"/>
                          </a:ext>
                        </a:extLst>
                      </p:cNvPr>
                      <p:cNvSpPr/>
                      <p:nvPr/>
                    </p:nvSpPr>
                    <p:spPr>
                      <a:xfrm>
                        <a:off x="9050643" y="429398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sp>
                  <p:nvSpPr>
                    <p:cNvPr id="2574" name="Oval 2573">
                      <a:extLst>
                        <a:ext uri="{FF2B5EF4-FFF2-40B4-BE49-F238E27FC236}">
                          <a16:creationId xmlns:a16="http://schemas.microsoft.com/office/drawing/2014/main" id="{DD63086B-9AB6-818D-A486-C3DA5A2E1168}"/>
                        </a:ext>
                      </a:extLst>
                    </p:cNvPr>
                    <p:cNvSpPr/>
                    <p:nvPr/>
                  </p:nvSpPr>
                  <p:spPr>
                    <a:xfrm>
                      <a:off x="10736434" y="3324552"/>
                      <a:ext cx="114954" cy="145297"/>
                    </a:xfrm>
                    <a:prstGeom prst="ellipse">
                      <a:avLst/>
                    </a:prstGeom>
                    <a:gradFill flip="none" rotWithShape="1">
                      <a:gsLst>
                        <a:gs pos="16000">
                          <a:srgbClr val="0D3759">
                            <a:lumMod val="20000"/>
                            <a:lumOff val="80000"/>
                          </a:srgbClr>
                        </a:gs>
                        <a:gs pos="74000">
                          <a:srgbClr val="0D3759">
                            <a:lumMod val="75000"/>
                          </a:srgbClr>
                        </a:gs>
                        <a:gs pos="53000">
                          <a:srgbClr val="0D3759">
                            <a:lumMod val="60000"/>
                            <a:lumOff val="4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grpSp>
              <p:nvGrpSpPr>
                <p:cNvPr id="2495" name="Group 2494">
                  <a:extLst>
                    <a:ext uri="{FF2B5EF4-FFF2-40B4-BE49-F238E27FC236}">
                      <a16:creationId xmlns:a16="http://schemas.microsoft.com/office/drawing/2014/main" id="{A35BA787-C05C-F3EB-781B-E6FD14669C47}"/>
                    </a:ext>
                  </a:extLst>
                </p:cNvPr>
                <p:cNvGrpSpPr>
                  <a:grpSpLocks noChangeAspect="1"/>
                </p:cNvGrpSpPr>
                <p:nvPr/>
              </p:nvGrpSpPr>
              <p:grpSpPr>
                <a:xfrm rot="9533769" flipH="1">
                  <a:off x="3862889" y="5440322"/>
                  <a:ext cx="333804" cy="344130"/>
                  <a:chOff x="10593932" y="3239058"/>
                  <a:chExt cx="296031" cy="305188"/>
                </a:xfrm>
              </p:grpSpPr>
              <p:sp>
                <p:nvSpPr>
                  <p:cNvPr id="2496" name="Oval 2495">
                    <a:extLst>
                      <a:ext uri="{FF2B5EF4-FFF2-40B4-BE49-F238E27FC236}">
                        <a16:creationId xmlns:a16="http://schemas.microsoft.com/office/drawing/2014/main" id="{66F04FD2-0CBB-A228-5639-4D183A064865}"/>
                      </a:ext>
                    </a:extLst>
                  </p:cNvPr>
                  <p:cNvSpPr/>
                  <p:nvPr/>
                </p:nvSpPr>
                <p:spPr>
                  <a:xfrm rot="8224245">
                    <a:off x="10593932" y="3239058"/>
                    <a:ext cx="296031" cy="305188"/>
                  </a:xfrm>
                  <a:prstGeom prst="ellipse">
                    <a:avLst/>
                  </a:prstGeom>
                  <a:gradFill>
                    <a:gsLst>
                      <a:gs pos="0">
                        <a:srgbClr val="0D3759">
                          <a:lumMod val="20000"/>
                          <a:lumOff val="80000"/>
                        </a:srgbClr>
                      </a:gs>
                      <a:gs pos="99000">
                        <a:srgbClr val="0D3759"/>
                      </a:gs>
                    </a:gsLst>
                    <a:path path="circle">
                      <a:fillToRect l="50000" t="50000" r="50000" b="50000"/>
                    </a:path>
                  </a:gradFill>
                  <a:ln w="9525" cap="flat" cmpd="sng" algn="ctr">
                    <a:solidFill>
                      <a:srgbClr val="0D37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nvGrpSpPr>
                  <p:cNvPr id="2497" name="Group 2496">
                    <a:extLst>
                      <a:ext uri="{FF2B5EF4-FFF2-40B4-BE49-F238E27FC236}">
                        <a16:creationId xmlns:a16="http://schemas.microsoft.com/office/drawing/2014/main" id="{89BFB307-BCC0-3E9E-E8B7-2EC11AF33F9D}"/>
                      </a:ext>
                    </a:extLst>
                  </p:cNvPr>
                  <p:cNvGrpSpPr/>
                  <p:nvPr/>
                </p:nvGrpSpPr>
                <p:grpSpPr>
                  <a:xfrm>
                    <a:off x="10609838" y="3262367"/>
                    <a:ext cx="241550" cy="266278"/>
                    <a:chOff x="10609838" y="3262367"/>
                    <a:chExt cx="241550" cy="266278"/>
                  </a:xfrm>
                </p:grpSpPr>
                <p:grpSp>
                  <p:nvGrpSpPr>
                    <p:cNvPr id="2498" name="Group 2497">
                      <a:extLst>
                        <a:ext uri="{FF2B5EF4-FFF2-40B4-BE49-F238E27FC236}">
                          <a16:creationId xmlns:a16="http://schemas.microsoft.com/office/drawing/2014/main" id="{66E26001-9581-C08C-436A-DE984568B9EB}"/>
                        </a:ext>
                      </a:extLst>
                    </p:cNvPr>
                    <p:cNvGrpSpPr/>
                    <p:nvPr/>
                  </p:nvGrpSpPr>
                  <p:grpSpPr>
                    <a:xfrm rot="5697808">
                      <a:off x="10602722" y="3291500"/>
                      <a:ext cx="177881" cy="163649"/>
                      <a:chOff x="8770428" y="4145225"/>
                      <a:chExt cx="307647" cy="276804"/>
                    </a:xfrm>
                    <a:solidFill>
                      <a:srgbClr val="824A78"/>
                    </a:solidFill>
                  </p:grpSpPr>
                  <p:sp>
                    <p:nvSpPr>
                      <p:cNvPr id="2550" name="Freeform: Shape 62">
                        <a:extLst>
                          <a:ext uri="{FF2B5EF4-FFF2-40B4-BE49-F238E27FC236}">
                            <a16:creationId xmlns:a16="http://schemas.microsoft.com/office/drawing/2014/main" id="{7BD14A19-3799-8C73-79B8-9AB1372BFF75}"/>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51" name="Freeform: Shape 63">
                        <a:extLst>
                          <a:ext uri="{FF2B5EF4-FFF2-40B4-BE49-F238E27FC236}">
                            <a16:creationId xmlns:a16="http://schemas.microsoft.com/office/drawing/2014/main" id="{BA598395-9965-F056-5795-5D6526CFF751}"/>
                          </a:ext>
                        </a:extLst>
                      </p:cNvPr>
                      <p:cNvSpPr/>
                      <p:nvPr/>
                    </p:nvSpPr>
                    <p:spPr>
                      <a:xfrm rot="6799576">
                        <a:off x="8855933" y="4253069"/>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52" name="Freeform: Shape 64">
                        <a:extLst>
                          <a:ext uri="{FF2B5EF4-FFF2-40B4-BE49-F238E27FC236}">
                            <a16:creationId xmlns:a16="http://schemas.microsoft.com/office/drawing/2014/main" id="{EFB64F9F-D8D4-B31D-A387-C5B141D0DFC8}"/>
                          </a:ext>
                        </a:extLst>
                      </p:cNvPr>
                      <p:cNvSpPr/>
                      <p:nvPr/>
                    </p:nvSpPr>
                    <p:spPr>
                      <a:xfrm>
                        <a:off x="8950061" y="418817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53" name="Freeform: Shape 65">
                        <a:extLst>
                          <a:ext uri="{FF2B5EF4-FFF2-40B4-BE49-F238E27FC236}">
                            <a16:creationId xmlns:a16="http://schemas.microsoft.com/office/drawing/2014/main" id="{9853A003-4E34-0B18-F549-5D05BB51C350}"/>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54" name="Freeform: Shape 66">
                        <a:extLst>
                          <a:ext uri="{FF2B5EF4-FFF2-40B4-BE49-F238E27FC236}">
                            <a16:creationId xmlns:a16="http://schemas.microsoft.com/office/drawing/2014/main" id="{31E0D97F-C145-7326-CE09-38F3C845406B}"/>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55" name="Freeform: Shape 67">
                        <a:extLst>
                          <a:ext uri="{FF2B5EF4-FFF2-40B4-BE49-F238E27FC236}">
                            <a16:creationId xmlns:a16="http://schemas.microsoft.com/office/drawing/2014/main" id="{8E44C9A7-7FB8-95D7-7866-01F6DA33E94B}"/>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56" name="Freeform: Shape 68">
                        <a:extLst>
                          <a:ext uri="{FF2B5EF4-FFF2-40B4-BE49-F238E27FC236}">
                            <a16:creationId xmlns:a16="http://schemas.microsoft.com/office/drawing/2014/main" id="{4A59BBF2-FA61-0D0E-9926-4ADF92A88E12}"/>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57" name="Freeform: Shape 69">
                        <a:extLst>
                          <a:ext uri="{FF2B5EF4-FFF2-40B4-BE49-F238E27FC236}">
                            <a16:creationId xmlns:a16="http://schemas.microsoft.com/office/drawing/2014/main" id="{683BF7D4-E558-B9B1-A5D1-F0EBDF3575EF}"/>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58" name="Freeform: Shape 70">
                        <a:extLst>
                          <a:ext uri="{FF2B5EF4-FFF2-40B4-BE49-F238E27FC236}">
                            <a16:creationId xmlns:a16="http://schemas.microsoft.com/office/drawing/2014/main" id="{88E31D10-5A7D-AA94-C2D2-F4E927BB2D66}"/>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59" name="Freeform: Shape 71">
                        <a:extLst>
                          <a:ext uri="{FF2B5EF4-FFF2-40B4-BE49-F238E27FC236}">
                            <a16:creationId xmlns:a16="http://schemas.microsoft.com/office/drawing/2014/main" id="{13E5069F-786D-5F97-92F6-4A4EB4DA7BEC}"/>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60" name="Freeform: Shape 72">
                        <a:extLst>
                          <a:ext uri="{FF2B5EF4-FFF2-40B4-BE49-F238E27FC236}">
                            <a16:creationId xmlns:a16="http://schemas.microsoft.com/office/drawing/2014/main" id="{C78C1680-6606-B753-3B0D-910E47B9E2BA}"/>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61" name="Freeform: Shape 73">
                        <a:extLst>
                          <a:ext uri="{FF2B5EF4-FFF2-40B4-BE49-F238E27FC236}">
                            <a16:creationId xmlns:a16="http://schemas.microsoft.com/office/drawing/2014/main" id="{4CD9261B-9C2C-6CC3-382B-55441CF16AA0}"/>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62" name="Rectangle: Rounded Corners 74">
                        <a:extLst>
                          <a:ext uri="{FF2B5EF4-FFF2-40B4-BE49-F238E27FC236}">
                            <a16:creationId xmlns:a16="http://schemas.microsoft.com/office/drawing/2014/main" id="{3726B23B-D745-0860-5AAD-8067951F5C69}"/>
                          </a:ext>
                        </a:extLst>
                      </p:cNvPr>
                      <p:cNvSpPr/>
                      <p:nvPr/>
                    </p:nvSpPr>
                    <p:spPr>
                      <a:xfrm>
                        <a:off x="8886901" y="440374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63" name="Rectangle: Rounded Corners 75">
                        <a:extLst>
                          <a:ext uri="{FF2B5EF4-FFF2-40B4-BE49-F238E27FC236}">
                            <a16:creationId xmlns:a16="http://schemas.microsoft.com/office/drawing/2014/main" id="{557A222C-1014-930C-163E-DB39BF72B7A5}"/>
                          </a:ext>
                        </a:extLst>
                      </p:cNvPr>
                      <p:cNvSpPr/>
                      <p:nvPr/>
                    </p:nvSpPr>
                    <p:spPr>
                      <a:xfrm>
                        <a:off x="8858174" y="429137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64" name="Rectangle: Rounded Corners 76">
                        <a:extLst>
                          <a:ext uri="{FF2B5EF4-FFF2-40B4-BE49-F238E27FC236}">
                            <a16:creationId xmlns:a16="http://schemas.microsoft.com/office/drawing/2014/main" id="{81FB4C25-5D1E-B6D9-5921-D9389BCFAC75}"/>
                          </a:ext>
                        </a:extLst>
                      </p:cNvPr>
                      <p:cNvSpPr/>
                      <p:nvPr/>
                    </p:nvSpPr>
                    <p:spPr>
                      <a:xfrm>
                        <a:off x="8770428" y="4196137"/>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65" name="Rectangle: Rounded Corners 77">
                        <a:extLst>
                          <a:ext uri="{FF2B5EF4-FFF2-40B4-BE49-F238E27FC236}">
                            <a16:creationId xmlns:a16="http://schemas.microsoft.com/office/drawing/2014/main" id="{E7BA642A-56A3-58A3-E611-29AFB53E62D4}"/>
                          </a:ext>
                        </a:extLst>
                      </p:cNvPr>
                      <p:cNvSpPr/>
                      <p:nvPr/>
                    </p:nvSpPr>
                    <p:spPr>
                      <a:xfrm>
                        <a:off x="8924873" y="4240076"/>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66" name="Rectangle: Rounded Corners 78">
                        <a:extLst>
                          <a:ext uri="{FF2B5EF4-FFF2-40B4-BE49-F238E27FC236}">
                            <a16:creationId xmlns:a16="http://schemas.microsoft.com/office/drawing/2014/main" id="{335EDD9F-2811-DF41-7F35-E675FEC4E155}"/>
                          </a:ext>
                        </a:extLst>
                      </p:cNvPr>
                      <p:cNvSpPr/>
                      <p:nvPr/>
                    </p:nvSpPr>
                    <p:spPr>
                      <a:xfrm>
                        <a:off x="9050643" y="429398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67" name="Rectangle: Rounded Corners 79">
                        <a:extLst>
                          <a:ext uri="{FF2B5EF4-FFF2-40B4-BE49-F238E27FC236}">
                            <a16:creationId xmlns:a16="http://schemas.microsoft.com/office/drawing/2014/main" id="{81C07C4A-3A23-76C7-F554-C53296924655}"/>
                          </a:ext>
                        </a:extLst>
                      </p:cNvPr>
                      <p:cNvSpPr/>
                      <p:nvPr/>
                    </p:nvSpPr>
                    <p:spPr>
                      <a:xfrm>
                        <a:off x="8817085" y="4394597"/>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2499" name="Group 2498">
                      <a:extLst>
                        <a:ext uri="{FF2B5EF4-FFF2-40B4-BE49-F238E27FC236}">
                          <a16:creationId xmlns:a16="http://schemas.microsoft.com/office/drawing/2014/main" id="{F7D643F1-97FE-E5A8-7D14-C51381691E5B}"/>
                        </a:ext>
                      </a:extLst>
                    </p:cNvPr>
                    <p:cNvGrpSpPr/>
                    <p:nvPr/>
                  </p:nvGrpSpPr>
                  <p:grpSpPr>
                    <a:xfrm rot="14018184">
                      <a:off x="10664626" y="3278498"/>
                      <a:ext cx="187509" cy="155247"/>
                      <a:chOff x="8770428" y="4145225"/>
                      <a:chExt cx="307647" cy="276804"/>
                    </a:xfrm>
                    <a:solidFill>
                      <a:srgbClr val="824A78"/>
                    </a:solidFill>
                  </p:grpSpPr>
                  <p:sp>
                    <p:nvSpPr>
                      <p:cNvPr id="2534" name="Freeform: Shape 46">
                        <a:extLst>
                          <a:ext uri="{FF2B5EF4-FFF2-40B4-BE49-F238E27FC236}">
                            <a16:creationId xmlns:a16="http://schemas.microsoft.com/office/drawing/2014/main" id="{E6FA1C38-0B74-303D-929A-780BEA21C4F8}"/>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35" name="Freeform: Shape 47">
                        <a:extLst>
                          <a:ext uri="{FF2B5EF4-FFF2-40B4-BE49-F238E27FC236}">
                            <a16:creationId xmlns:a16="http://schemas.microsoft.com/office/drawing/2014/main" id="{35F3E5E2-74BE-5093-FF1C-7DAB5FAFDF4A}"/>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36" name="Freeform: Shape 48">
                        <a:extLst>
                          <a:ext uri="{FF2B5EF4-FFF2-40B4-BE49-F238E27FC236}">
                            <a16:creationId xmlns:a16="http://schemas.microsoft.com/office/drawing/2014/main" id="{B3B65051-9CDF-9028-F153-CD067DC7B85D}"/>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37" name="Freeform: Shape 49">
                        <a:extLst>
                          <a:ext uri="{FF2B5EF4-FFF2-40B4-BE49-F238E27FC236}">
                            <a16:creationId xmlns:a16="http://schemas.microsoft.com/office/drawing/2014/main" id="{699A6DD6-6DB8-08ED-76B1-4AB08C08F403}"/>
                          </a:ext>
                        </a:extLst>
                      </p:cNvPr>
                      <p:cNvSpPr/>
                      <p:nvPr/>
                    </p:nvSpPr>
                    <p:spPr>
                      <a:xfrm>
                        <a:off x="8929986" y="428752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38" name="Freeform: Shape 50">
                        <a:extLst>
                          <a:ext uri="{FF2B5EF4-FFF2-40B4-BE49-F238E27FC236}">
                            <a16:creationId xmlns:a16="http://schemas.microsoft.com/office/drawing/2014/main" id="{908F948B-0512-9609-A4DB-F9BAE977B00F}"/>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39" name="Freeform: Shape 51">
                        <a:extLst>
                          <a:ext uri="{FF2B5EF4-FFF2-40B4-BE49-F238E27FC236}">
                            <a16:creationId xmlns:a16="http://schemas.microsoft.com/office/drawing/2014/main" id="{2FA18F7D-1517-1A42-7DCC-3CD3260CF52C}"/>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40" name="Freeform: Shape 52">
                        <a:extLst>
                          <a:ext uri="{FF2B5EF4-FFF2-40B4-BE49-F238E27FC236}">
                            <a16:creationId xmlns:a16="http://schemas.microsoft.com/office/drawing/2014/main" id="{C7A6E55C-7B62-81A3-169C-A7F5843E930E}"/>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41" name="Freeform: Shape 53">
                        <a:extLst>
                          <a:ext uri="{FF2B5EF4-FFF2-40B4-BE49-F238E27FC236}">
                            <a16:creationId xmlns:a16="http://schemas.microsoft.com/office/drawing/2014/main" id="{3E7DDDAC-2A99-BA76-512E-9B1096957460}"/>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42" name="Freeform: Shape 54">
                        <a:extLst>
                          <a:ext uri="{FF2B5EF4-FFF2-40B4-BE49-F238E27FC236}">
                            <a16:creationId xmlns:a16="http://schemas.microsoft.com/office/drawing/2014/main" id="{1B8D9FAF-5B98-96A5-7BE3-EB64ECCA371A}"/>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43" name="Freeform: Shape 55">
                        <a:extLst>
                          <a:ext uri="{FF2B5EF4-FFF2-40B4-BE49-F238E27FC236}">
                            <a16:creationId xmlns:a16="http://schemas.microsoft.com/office/drawing/2014/main" id="{01689695-925B-3EBE-A84B-D09223DCE09F}"/>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44" name="Freeform: Shape 56">
                        <a:extLst>
                          <a:ext uri="{FF2B5EF4-FFF2-40B4-BE49-F238E27FC236}">
                            <a16:creationId xmlns:a16="http://schemas.microsoft.com/office/drawing/2014/main" id="{6124DA73-4ADC-4833-7B1B-5C5569A0AFE5}"/>
                          </a:ext>
                        </a:extLst>
                      </p:cNvPr>
                      <p:cNvSpPr/>
                      <p:nvPr/>
                    </p:nvSpPr>
                    <p:spPr>
                      <a:xfrm rot="18952815">
                        <a:off x="8990335" y="4236377"/>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45" name="Rectangle: Rounded Corners 57">
                        <a:extLst>
                          <a:ext uri="{FF2B5EF4-FFF2-40B4-BE49-F238E27FC236}">
                            <a16:creationId xmlns:a16="http://schemas.microsoft.com/office/drawing/2014/main" id="{04D09467-C9B2-47D0-8BCE-6D7A875AED2A}"/>
                          </a:ext>
                        </a:extLst>
                      </p:cNvPr>
                      <p:cNvSpPr/>
                      <p:nvPr/>
                    </p:nvSpPr>
                    <p:spPr>
                      <a:xfrm>
                        <a:off x="8886901" y="440374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46" name="Rectangle: Rounded Corners 58">
                        <a:extLst>
                          <a:ext uri="{FF2B5EF4-FFF2-40B4-BE49-F238E27FC236}">
                            <a16:creationId xmlns:a16="http://schemas.microsoft.com/office/drawing/2014/main" id="{1F0315BB-E0F2-BF53-2AC2-5DC1868A86FC}"/>
                          </a:ext>
                        </a:extLst>
                      </p:cNvPr>
                      <p:cNvSpPr/>
                      <p:nvPr/>
                    </p:nvSpPr>
                    <p:spPr>
                      <a:xfrm>
                        <a:off x="8858174" y="4291371"/>
                        <a:ext cx="27432" cy="18288"/>
                      </a:xfrm>
                      <a:prstGeom prst="roundRect">
                        <a:avLst/>
                      </a:pr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47" name="Rectangle: Rounded Corners 59">
                        <a:extLst>
                          <a:ext uri="{FF2B5EF4-FFF2-40B4-BE49-F238E27FC236}">
                            <a16:creationId xmlns:a16="http://schemas.microsoft.com/office/drawing/2014/main" id="{2A8BD23A-5D2A-A476-B18F-F68A205C35E5}"/>
                          </a:ext>
                        </a:extLst>
                      </p:cNvPr>
                      <p:cNvSpPr/>
                      <p:nvPr/>
                    </p:nvSpPr>
                    <p:spPr>
                      <a:xfrm>
                        <a:off x="8770428" y="4196137"/>
                        <a:ext cx="27432" cy="18288"/>
                      </a:xfrm>
                      <a:prstGeom prst="roundRect">
                        <a:avLst/>
                      </a:pr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48" name="Rectangle: Rounded Corners 60">
                        <a:extLst>
                          <a:ext uri="{FF2B5EF4-FFF2-40B4-BE49-F238E27FC236}">
                            <a16:creationId xmlns:a16="http://schemas.microsoft.com/office/drawing/2014/main" id="{28F6C4E2-7FF7-4932-DA72-6ECB583CE025}"/>
                          </a:ext>
                        </a:extLst>
                      </p:cNvPr>
                      <p:cNvSpPr/>
                      <p:nvPr/>
                    </p:nvSpPr>
                    <p:spPr>
                      <a:xfrm>
                        <a:off x="9050643" y="429398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49" name="Rectangle: Rounded Corners 61">
                        <a:extLst>
                          <a:ext uri="{FF2B5EF4-FFF2-40B4-BE49-F238E27FC236}">
                            <a16:creationId xmlns:a16="http://schemas.microsoft.com/office/drawing/2014/main" id="{8C761437-DBAD-B1F0-8134-07FAE85B1717}"/>
                          </a:ext>
                        </a:extLst>
                      </p:cNvPr>
                      <p:cNvSpPr/>
                      <p:nvPr/>
                    </p:nvSpPr>
                    <p:spPr>
                      <a:xfrm>
                        <a:off x="8817085" y="4394597"/>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2500" name="Group 2499">
                      <a:extLst>
                        <a:ext uri="{FF2B5EF4-FFF2-40B4-BE49-F238E27FC236}">
                          <a16:creationId xmlns:a16="http://schemas.microsoft.com/office/drawing/2014/main" id="{560F349C-5CA8-1C80-4675-E37C63F0BB22}"/>
                        </a:ext>
                      </a:extLst>
                    </p:cNvPr>
                    <p:cNvGrpSpPr/>
                    <p:nvPr/>
                  </p:nvGrpSpPr>
                  <p:grpSpPr>
                    <a:xfrm rot="21021678">
                      <a:off x="10617958" y="3344159"/>
                      <a:ext cx="181883" cy="159622"/>
                      <a:chOff x="8770428" y="4145965"/>
                      <a:chExt cx="307647" cy="276064"/>
                    </a:xfrm>
                    <a:solidFill>
                      <a:srgbClr val="824A78"/>
                    </a:solidFill>
                  </p:grpSpPr>
                  <p:sp>
                    <p:nvSpPr>
                      <p:cNvPr id="2519" name="Freeform: Shape 31">
                        <a:extLst>
                          <a:ext uri="{FF2B5EF4-FFF2-40B4-BE49-F238E27FC236}">
                            <a16:creationId xmlns:a16="http://schemas.microsoft.com/office/drawing/2014/main" id="{7C5D3CCA-60AF-31B7-21DA-90FB4C152423}"/>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20" name="Freeform: Shape 32">
                        <a:extLst>
                          <a:ext uri="{FF2B5EF4-FFF2-40B4-BE49-F238E27FC236}">
                            <a16:creationId xmlns:a16="http://schemas.microsoft.com/office/drawing/2014/main" id="{AC786070-9B74-D801-32A1-F1667D2595D7}"/>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21" name="Freeform: Shape 33">
                        <a:extLst>
                          <a:ext uri="{FF2B5EF4-FFF2-40B4-BE49-F238E27FC236}">
                            <a16:creationId xmlns:a16="http://schemas.microsoft.com/office/drawing/2014/main" id="{584CE9E2-A149-EAAD-9C5A-87600B83A18E}"/>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22" name="Freeform: Shape 34">
                        <a:extLst>
                          <a:ext uri="{FF2B5EF4-FFF2-40B4-BE49-F238E27FC236}">
                            <a16:creationId xmlns:a16="http://schemas.microsoft.com/office/drawing/2014/main" id="{74BEBF6A-C746-E842-40B7-8B6831AF508B}"/>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23" name="Freeform: Shape 35">
                        <a:extLst>
                          <a:ext uri="{FF2B5EF4-FFF2-40B4-BE49-F238E27FC236}">
                            <a16:creationId xmlns:a16="http://schemas.microsoft.com/office/drawing/2014/main" id="{2BFB1F7B-065F-25F7-9B05-CB843C29D031}"/>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24" name="Freeform: Shape 36">
                        <a:extLst>
                          <a:ext uri="{FF2B5EF4-FFF2-40B4-BE49-F238E27FC236}">
                            <a16:creationId xmlns:a16="http://schemas.microsoft.com/office/drawing/2014/main" id="{A6597564-7AA6-7D16-ACDE-C51302D3AA59}"/>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25" name="Freeform: Shape 37">
                        <a:extLst>
                          <a:ext uri="{FF2B5EF4-FFF2-40B4-BE49-F238E27FC236}">
                            <a16:creationId xmlns:a16="http://schemas.microsoft.com/office/drawing/2014/main" id="{00F0B4F2-46A4-67C5-0AB4-7A43A436EC6D}"/>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26" name="Freeform: Shape 38">
                        <a:extLst>
                          <a:ext uri="{FF2B5EF4-FFF2-40B4-BE49-F238E27FC236}">
                            <a16:creationId xmlns:a16="http://schemas.microsoft.com/office/drawing/2014/main" id="{C4F6BEAB-C7BF-BE35-16F7-49B62B3BD165}"/>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27" name="Freeform: Shape 39">
                        <a:extLst>
                          <a:ext uri="{FF2B5EF4-FFF2-40B4-BE49-F238E27FC236}">
                            <a16:creationId xmlns:a16="http://schemas.microsoft.com/office/drawing/2014/main" id="{6A1E457A-2F90-7302-778D-58068165E1BD}"/>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28" name="Rectangle: Rounded Corners 40">
                        <a:extLst>
                          <a:ext uri="{FF2B5EF4-FFF2-40B4-BE49-F238E27FC236}">
                            <a16:creationId xmlns:a16="http://schemas.microsoft.com/office/drawing/2014/main" id="{AED10991-E950-066B-8004-EEE63CF7E77C}"/>
                          </a:ext>
                        </a:extLst>
                      </p:cNvPr>
                      <p:cNvSpPr/>
                      <p:nvPr/>
                    </p:nvSpPr>
                    <p:spPr>
                      <a:xfrm>
                        <a:off x="8886901" y="4403741"/>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29" name="Rectangle: Rounded Corners 41">
                        <a:extLst>
                          <a:ext uri="{FF2B5EF4-FFF2-40B4-BE49-F238E27FC236}">
                            <a16:creationId xmlns:a16="http://schemas.microsoft.com/office/drawing/2014/main" id="{1146792C-932C-D18E-0E73-63667F504833}"/>
                          </a:ext>
                        </a:extLst>
                      </p:cNvPr>
                      <p:cNvSpPr/>
                      <p:nvPr/>
                    </p:nvSpPr>
                    <p:spPr>
                      <a:xfrm>
                        <a:off x="8858174" y="4291371"/>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30" name="Rectangle: Rounded Corners 42">
                        <a:extLst>
                          <a:ext uri="{FF2B5EF4-FFF2-40B4-BE49-F238E27FC236}">
                            <a16:creationId xmlns:a16="http://schemas.microsoft.com/office/drawing/2014/main" id="{48F1EC75-18DC-4DE0-041B-C1ED67EE2A51}"/>
                          </a:ext>
                        </a:extLst>
                      </p:cNvPr>
                      <p:cNvSpPr/>
                      <p:nvPr/>
                    </p:nvSpPr>
                    <p:spPr>
                      <a:xfrm>
                        <a:off x="8770428" y="4196137"/>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31" name="Rectangle: Rounded Corners 43">
                        <a:extLst>
                          <a:ext uri="{FF2B5EF4-FFF2-40B4-BE49-F238E27FC236}">
                            <a16:creationId xmlns:a16="http://schemas.microsoft.com/office/drawing/2014/main" id="{DCB7087F-9AD8-0462-34A7-682B33B36F6A}"/>
                          </a:ext>
                        </a:extLst>
                      </p:cNvPr>
                      <p:cNvSpPr/>
                      <p:nvPr/>
                    </p:nvSpPr>
                    <p:spPr>
                      <a:xfrm>
                        <a:off x="9050643" y="4293981"/>
                        <a:ext cx="27432" cy="18288"/>
                      </a:xfrm>
                      <a:prstGeom prst="roundRect">
                        <a:avLst/>
                      </a:prstGeom>
                      <a:grp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32" name="Rectangle: Rounded Corners 44">
                        <a:extLst>
                          <a:ext uri="{FF2B5EF4-FFF2-40B4-BE49-F238E27FC236}">
                            <a16:creationId xmlns:a16="http://schemas.microsoft.com/office/drawing/2014/main" id="{4C675D88-6109-A71B-B8A4-0040D890148E}"/>
                          </a:ext>
                        </a:extLst>
                      </p:cNvPr>
                      <p:cNvSpPr/>
                      <p:nvPr/>
                    </p:nvSpPr>
                    <p:spPr>
                      <a:xfrm>
                        <a:off x="8817085" y="4394597"/>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33" name="Rectangle: Rounded Corners 45">
                        <a:extLst>
                          <a:ext uri="{FF2B5EF4-FFF2-40B4-BE49-F238E27FC236}">
                            <a16:creationId xmlns:a16="http://schemas.microsoft.com/office/drawing/2014/main" id="{4AF115B9-0DF2-2397-5343-28D082BD71A8}"/>
                          </a:ext>
                        </a:extLst>
                      </p:cNvPr>
                      <p:cNvSpPr/>
                      <p:nvPr/>
                    </p:nvSpPr>
                    <p:spPr>
                      <a:xfrm>
                        <a:off x="8894095" y="4145965"/>
                        <a:ext cx="27432" cy="18288"/>
                      </a:xfrm>
                      <a:prstGeom prst="roundRect">
                        <a:avLst/>
                      </a:prstGeom>
                      <a:solidFill>
                        <a:srgbClr val="0D3759"/>
                      </a:solidFill>
                      <a:ln w="31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2501" name="Group 2500">
                      <a:extLst>
                        <a:ext uri="{FF2B5EF4-FFF2-40B4-BE49-F238E27FC236}">
                          <a16:creationId xmlns:a16="http://schemas.microsoft.com/office/drawing/2014/main" id="{666B86C3-D4B6-FE8D-59D7-14C8E4B540E9}"/>
                        </a:ext>
                      </a:extLst>
                    </p:cNvPr>
                    <p:cNvGrpSpPr/>
                    <p:nvPr/>
                  </p:nvGrpSpPr>
                  <p:grpSpPr>
                    <a:xfrm rot="5697808">
                      <a:off x="10679831" y="3357880"/>
                      <a:ext cx="177881" cy="163649"/>
                      <a:chOff x="8770428" y="4145225"/>
                      <a:chExt cx="307647" cy="276804"/>
                    </a:xfrm>
                    <a:solidFill>
                      <a:srgbClr val="824A78"/>
                    </a:solidFill>
                  </p:grpSpPr>
                  <p:sp>
                    <p:nvSpPr>
                      <p:cNvPr id="2503" name="Freeform: Shape 15">
                        <a:extLst>
                          <a:ext uri="{FF2B5EF4-FFF2-40B4-BE49-F238E27FC236}">
                            <a16:creationId xmlns:a16="http://schemas.microsoft.com/office/drawing/2014/main" id="{A88C2AB5-F74C-07B9-1D71-1D8C0B1C339D}"/>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04" name="Freeform: Shape 16">
                        <a:extLst>
                          <a:ext uri="{FF2B5EF4-FFF2-40B4-BE49-F238E27FC236}">
                            <a16:creationId xmlns:a16="http://schemas.microsoft.com/office/drawing/2014/main" id="{523B4C69-E90B-EA98-CCF6-B75FE1DB648A}"/>
                          </a:ext>
                        </a:extLst>
                      </p:cNvPr>
                      <p:cNvSpPr/>
                      <p:nvPr/>
                    </p:nvSpPr>
                    <p:spPr>
                      <a:xfrm rot="6799576">
                        <a:off x="8855933" y="4253069"/>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05" name="Freeform: Shape 17">
                        <a:extLst>
                          <a:ext uri="{FF2B5EF4-FFF2-40B4-BE49-F238E27FC236}">
                            <a16:creationId xmlns:a16="http://schemas.microsoft.com/office/drawing/2014/main" id="{80DDCAE1-6E91-AC1E-9951-EF6F9E03DA15}"/>
                          </a:ext>
                        </a:extLst>
                      </p:cNvPr>
                      <p:cNvSpPr/>
                      <p:nvPr/>
                    </p:nvSpPr>
                    <p:spPr>
                      <a:xfrm>
                        <a:off x="8950061" y="418817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06" name="Freeform: Shape 18">
                        <a:extLst>
                          <a:ext uri="{FF2B5EF4-FFF2-40B4-BE49-F238E27FC236}">
                            <a16:creationId xmlns:a16="http://schemas.microsoft.com/office/drawing/2014/main" id="{370E556D-7E80-C20E-5669-B5044A33A727}"/>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07" name="Freeform: Shape 19">
                        <a:extLst>
                          <a:ext uri="{FF2B5EF4-FFF2-40B4-BE49-F238E27FC236}">
                            <a16:creationId xmlns:a16="http://schemas.microsoft.com/office/drawing/2014/main" id="{39881900-D380-E906-F3E1-0220F87E701E}"/>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08" name="Freeform: Shape 20">
                        <a:extLst>
                          <a:ext uri="{FF2B5EF4-FFF2-40B4-BE49-F238E27FC236}">
                            <a16:creationId xmlns:a16="http://schemas.microsoft.com/office/drawing/2014/main" id="{51402AE9-C311-7C63-35D9-E9C3796BAECB}"/>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09" name="Freeform: Shape 21">
                        <a:extLst>
                          <a:ext uri="{FF2B5EF4-FFF2-40B4-BE49-F238E27FC236}">
                            <a16:creationId xmlns:a16="http://schemas.microsoft.com/office/drawing/2014/main" id="{5A907529-ECAA-C40D-415D-91DBDD027B7A}"/>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10" name="Freeform: Shape 22">
                        <a:extLst>
                          <a:ext uri="{FF2B5EF4-FFF2-40B4-BE49-F238E27FC236}">
                            <a16:creationId xmlns:a16="http://schemas.microsoft.com/office/drawing/2014/main" id="{B51C78EF-400A-89F2-F157-740B23602E53}"/>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11" name="Freeform: Shape 23">
                        <a:extLst>
                          <a:ext uri="{FF2B5EF4-FFF2-40B4-BE49-F238E27FC236}">
                            <a16:creationId xmlns:a16="http://schemas.microsoft.com/office/drawing/2014/main" id="{ACC38574-0475-16EB-F68A-C26DA6FD64C7}"/>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12" name="Freeform: Shape 24">
                        <a:extLst>
                          <a:ext uri="{FF2B5EF4-FFF2-40B4-BE49-F238E27FC236}">
                            <a16:creationId xmlns:a16="http://schemas.microsoft.com/office/drawing/2014/main" id="{A5E4C51B-2127-FF7A-329A-7E9B623DB0C3}"/>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13" name="Freeform: Shape 25">
                        <a:extLst>
                          <a:ext uri="{FF2B5EF4-FFF2-40B4-BE49-F238E27FC236}">
                            <a16:creationId xmlns:a16="http://schemas.microsoft.com/office/drawing/2014/main" id="{9FE6012D-2A39-62BA-8100-171CADB903B0}"/>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14" name="Freeform: Shape 26">
                        <a:extLst>
                          <a:ext uri="{FF2B5EF4-FFF2-40B4-BE49-F238E27FC236}">
                            <a16:creationId xmlns:a16="http://schemas.microsoft.com/office/drawing/2014/main" id="{2A86DF84-2D4F-C764-D9AE-DF8E6C96D910}"/>
                          </a:ext>
                        </a:extLst>
                      </p:cNvPr>
                      <p:cNvSpPr/>
                      <p:nvPr/>
                    </p:nvSpPr>
                    <p:spPr>
                      <a:xfrm rot="18952815">
                        <a:off x="8990335" y="4236377"/>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15" name="Rectangle: Rounded Corners 27">
                        <a:extLst>
                          <a:ext uri="{FF2B5EF4-FFF2-40B4-BE49-F238E27FC236}">
                            <a16:creationId xmlns:a16="http://schemas.microsoft.com/office/drawing/2014/main" id="{D68A3E5C-D62A-B3D3-D186-0867E9D18A74}"/>
                          </a:ext>
                        </a:extLst>
                      </p:cNvPr>
                      <p:cNvSpPr/>
                      <p:nvPr/>
                    </p:nvSpPr>
                    <p:spPr>
                      <a:xfrm>
                        <a:off x="8886901" y="440374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16" name="Rectangle: Rounded Corners 28">
                        <a:extLst>
                          <a:ext uri="{FF2B5EF4-FFF2-40B4-BE49-F238E27FC236}">
                            <a16:creationId xmlns:a16="http://schemas.microsoft.com/office/drawing/2014/main" id="{805D9A05-F559-F517-F41F-A7E68362FC18}"/>
                          </a:ext>
                        </a:extLst>
                      </p:cNvPr>
                      <p:cNvSpPr/>
                      <p:nvPr/>
                    </p:nvSpPr>
                    <p:spPr>
                      <a:xfrm>
                        <a:off x="8770428" y="4196137"/>
                        <a:ext cx="27432" cy="18288"/>
                      </a:xfrm>
                      <a:prstGeom prst="roundRect">
                        <a:avLst/>
                      </a:pr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17" name="Rectangle: Rounded Corners 29">
                        <a:extLst>
                          <a:ext uri="{FF2B5EF4-FFF2-40B4-BE49-F238E27FC236}">
                            <a16:creationId xmlns:a16="http://schemas.microsoft.com/office/drawing/2014/main" id="{7EBDB479-8AD6-D05B-A283-84AC639A6498}"/>
                          </a:ext>
                        </a:extLst>
                      </p:cNvPr>
                      <p:cNvSpPr/>
                      <p:nvPr/>
                    </p:nvSpPr>
                    <p:spPr>
                      <a:xfrm>
                        <a:off x="8924873" y="4240076"/>
                        <a:ext cx="27432" cy="18288"/>
                      </a:xfrm>
                      <a:prstGeom prst="roundRect">
                        <a:avLst/>
                      </a:prstGeom>
                      <a:grp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2518" name="Rectangle: Rounded Corners 30">
                        <a:extLst>
                          <a:ext uri="{FF2B5EF4-FFF2-40B4-BE49-F238E27FC236}">
                            <a16:creationId xmlns:a16="http://schemas.microsoft.com/office/drawing/2014/main" id="{D56B8B6C-E9ED-F0E1-5869-2B53C11566CB}"/>
                          </a:ext>
                        </a:extLst>
                      </p:cNvPr>
                      <p:cNvSpPr/>
                      <p:nvPr/>
                    </p:nvSpPr>
                    <p:spPr>
                      <a:xfrm>
                        <a:off x="9050643" y="4293981"/>
                        <a:ext cx="27432" cy="18288"/>
                      </a:xfrm>
                      <a:prstGeom prst="roundRect">
                        <a:avLst/>
                      </a:prstGeom>
                      <a:solidFill>
                        <a:srgbClr val="0D3759"/>
                      </a:solidFill>
                      <a:ln w="3175" cap="flat" cmpd="sng" algn="ctr">
                        <a:solidFill>
                          <a:srgbClr val="F2E8F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sp>
                  <p:nvSpPr>
                    <p:cNvPr id="2502" name="Oval 2501">
                      <a:extLst>
                        <a:ext uri="{FF2B5EF4-FFF2-40B4-BE49-F238E27FC236}">
                          <a16:creationId xmlns:a16="http://schemas.microsoft.com/office/drawing/2014/main" id="{A1A2E0EC-7A98-E9CA-1BA1-F14A5DBC2B28}"/>
                        </a:ext>
                      </a:extLst>
                    </p:cNvPr>
                    <p:cNvSpPr/>
                    <p:nvPr/>
                  </p:nvSpPr>
                  <p:spPr>
                    <a:xfrm>
                      <a:off x="10736434" y="3324552"/>
                      <a:ext cx="114954" cy="145297"/>
                    </a:xfrm>
                    <a:prstGeom prst="ellipse">
                      <a:avLst/>
                    </a:prstGeom>
                    <a:gradFill flip="none" rotWithShape="1">
                      <a:gsLst>
                        <a:gs pos="16000">
                          <a:srgbClr val="0D3759">
                            <a:lumMod val="20000"/>
                            <a:lumOff val="80000"/>
                          </a:srgbClr>
                        </a:gs>
                        <a:gs pos="74000">
                          <a:srgbClr val="0D3759">
                            <a:lumMod val="75000"/>
                          </a:srgbClr>
                        </a:gs>
                        <a:gs pos="53000">
                          <a:srgbClr val="0D3759">
                            <a:lumMod val="60000"/>
                            <a:lumOff val="4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grpSp>
          <p:sp>
            <p:nvSpPr>
              <p:cNvPr id="2142" name="TextBox 2141">
                <a:extLst>
                  <a:ext uri="{FF2B5EF4-FFF2-40B4-BE49-F238E27FC236}">
                    <a16:creationId xmlns:a16="http://schemas.microsoft.com/office/drawing/2014/main" id="{CC141DC4-6569-DA99-D0C1-6472920B7F92}"/>
                  </a:ext>
                </a:extLst>
              </p:cNvPr>
              <p:cNvSpPr txBox="1"/>
              <p:nvPr/>
            </p:nvSpPr>
            <p:spPr>
              <a:xfrm>
                <a:off x="9186220" y="4010828"/>
                <a:ext cx="765100" cy="19114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US"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Mast cells</a:t>
                </a:r>
              </a:p>
            </p:txBody>
          </p:sp>
          <p:grpSp>
            <p:nvGrpSpPr>
              <p:cNvPr id="2143" name="Group 2142">
                <a:extLst>
                  <a:ext uri="{FF2B5EF4-FFF2-40B4-BE49-F238E27FC236}">
                    <a16:creationId xmlns:a16="http://schemas.microsoft.com/office/drawing/2014/main" id="{BAE4598C-C029-0E6B-8886-52976B5F89A7}"/>
                  </a:ext>
                </a:extLst>
              </p:cNvPr>
              <p:cNvGrpSpPr/>
              <p:nvPr/>
            </p:nvGrpSpPr>
            <p:grpSpPr>
              <a:xfrm>
                <a:off x="9462747" y="1944431"/>
                <a:ext cx="291961" cy="307890"/>
                <a:chOff x="6514843" y="4133785"/>
                <a:chExt cx="481838" cy="508125"/>
              </a:xfrm>
            </p:grpSpPr>
            <p:sp>
              <p:nvSpPr>
                <p:cNvPr id="2491" name="Oval 638">
                  <a:extLst>
                    <a:ext uri="{FF2B5EF4-FFF2-40B4-BE49-F238E27FC236}">
                      <a16:creationId xmlns:a16="http://schemas.microsoft.com/office/drawing/2014/main" id="{B176C54F-406E-EFB6-EFF6-4F87EBD4A2FB}"/>
                    </a:ext>
                  </a:extLst>
                </p:cNvPr>
                <p:cNvSpPr>
                  <a:spLocks noChangeAspect="1"/>
                </p:cNvSpPr>
                <p:nvPr/>
              </p:nvSpPr>
              <p:spPr>
                <a:xfrm rot="6233363">
                  <a:off x="6501699" y="4146929"/>
                  <a:ext cx="508125" cy="481838"/>
                </a:xfrm>
                <a:custGeom>
                  <a:avLst/>
                  <a:gdLst>
                    <a:gd name="connsiteX0" fmla="*/ 0 w 232950"/>
                    <a:gd name="connsiteY0" fmla="*/ 115508 h 231015"/>
                    <a:gd name="connsiteX1" fmla="*/ 116475 w 232950"/>
                    <a:gd name="connsiteY1" fmla="*/ 0 h 231015"/>
                    <a:gd name="connsiteX2" fmla="*/ 232950 w 232950"/>
                    <a:gd name="connsiteY2" fmla="*/ 115508 h 231015"/>
                    <a:gd name="connsiteX3" fmla="*/ 116475 w 232950"/>
                    <a:gd name="connsiteY3" fmla="*/ 231016 h 231015"/>
                    <a:gd name="connsiteX4" fmla="*/ 0 w 232950"/>
                    <a:gd name="connsiteY4" fmla="*/ 115508 h 231015"/>
                    <a:gd name="connsiteX0" fmla="*/ 674 w 233624"/>
                    <a:gd name="connsiteY0" fmla="*/ 123306 h 238814"/>
                    <a:gd name="connsiteX1" fmla="*/ 71443 w 233624"/>
                    <a:gd name="connsiteY1" fmla="*/ 22915 h 238814"/>
                    <a:gd name="connsiteX2" fmla="*/ 117149 w 233624"/>
                    <a:gd name="connsiteY2" fmla="*/ 7798 h 238814"/>
                    <a:gd name="connsiteX3" fmla="*/ 233624 w 233624"/>
                    <a:gd name="connsiteY3" fmla="*/ 123306 h 238814"/>
                    <a:gd name="connsiteX4" fmla="*/ 117149 w 233624"/>
                    <a:gd name="connsiteY4" fmla="*/ 238814 h 238814"/>
                    <a:gd name="connsiteX5" fmla="*/ 674 w 233624"/>
                    <a:gd name="connsiteY5" fmla="*/ 123306 h 238814"/>
                    <a:gd name="connsiteX0" fmla="*/ 674 w 234617"/>
                    <a:gd name="connsiteY0" fmla="*/ 116069 h 231577"/>
                    <a:gd name="connsiteX1" fmla="*/ 71443 w 234617"/>
                    <a:gd name="connsiteY1" fmla="*/ 15678 h 231577"/>
                    <a:gd name="connsiteX2" fmla="*/ 117149 w 234617"/>
                    <a:gd name="connsiteY2" fmla="*/ 561 h 231577"/>
                    <a:gd name="connsiteX3" fmla="*/ 180015 w 234617"/>
                    <a:gd name="connsiteY3" fmla="*/ 18231 h 231577"/>
                    <a:gd name="connsiteX4" fmla="*/ 233624 w 234617"/>
                    <a:gd name="connsiteY4" fmla="*/ 116069 h 231577"/>
                    <a:gd name="connsiteX5" fmla="*/ 117149 w 234617"/>
                    <a:gd name="connsiteY5" fmla="*/ 231577 h 231577"/>
                    <a:gd name="connsiteX6" fmla="*/ 674 w 234617"/>
                    <a:gd name="connsiteY6" fmla="*/ 116069 h 231577"/>
                    <a:gd name="connsiteX0" fmla="*/ 5360 w 239303"/>
                    <a:gd name="connsiteY0" fmla="*/ 115527 h 231035"/>
                    <a:gd name="connsiteX1" fmla="*/ 25234 w 239303"/>
                    <a:gd name="connsiteY1" fmla="*/ 47364 h 231035"/>
                    <a:gd name="connsiteX2" fmla="*/ 76129 w 239303"/>
                    <a:gd name="connsiteY2" fmla="*/ 15136 h 231035"/>
                    <a:gd name="connsiteX3" fmla="*/ 121835 w 239303"/>
                    <a:gd name="connsiteY3" fmla="*/ 19 h 231035"/>
                    <a:gd name="connsiteX4" fmla="*/ 184701 w 239303"/>
                    <a:gd name="connsiteY4" fmla="*/ 17689 h 231035"/>
                    <a:gd name="connsiteX5" fmla="*/ 238310 w 239303"/>
                    <a:gd name="connsiteY5" fmla="*/ 115527 h 231035"/>
                    <a:gd name="connsiteX6" fmla="*/ 121835 w 239303"/>
                    <a:gd name="connsiteY6" fmla="*/ 231035 h 231035"/>
                    <a:gd name="connsiteX7" fmla="*/ 5360 w 239303"/>
                    <a:gd name="connsiteY7" fmla="*/ 115527 h 231035"/>
                    <a:gd name="connsiteX0" fmla="*/ 7380 w 241323"/>
                    <a:gd name="connsiteY0" fmla="*/ 115527 h 232042"/>
                    <a:gd name="connsiteX1" fmla="*/ 27254 w 241323"/>
                    <a:gd name="connsiteY1" fmla="*/ 47364 h 232042"/>
                    <a:gd name="connsiteX2" fmla="*/ 78149 w 241323"/>
                    <a:gd name="connsiteY2" fmla="*/ 15136 h 232042"/>
                    <a:gd name="connsiteX3" fmla="*/ 123855 w 241323"/>
                    <a:gd name="connsiteY3" fmla="*/ 19 h 232042"/>
                    <a:gd name="connsiteX4" fmla="*/ 186721 w 241323"/>
                    <a:gd name="connsiteY4" fmla="*/ 17689 h 232042"/>
                    <a:gd name="connsiteX5" fmla="*/ 240330 w 241323"/>
                    <a:gd name="connsiteY5" fmla="*/ 115527 h 232042"/>
                    <a:gd name="connsiteX6" fmla="*/ 123855 w 241323"/>
                    <a:gd name="connsiteY6" fmla="*/ 231035 h 232042"/>
                    <a:gd name="connsiteX7" fmla="*/ 10195 w 241323"/>
                    <a:gd name="connsiteY7" fmla="*/ 168687 h 232042"/>
                    <a:gd name="connsiteX8" fmla="*/ 7380 w 241323"/>
                    <a:gd name="connsiteY8" fmla="*/ 115527 h 232042"/>
                    <a:gd name="connsiteX0" fmla="*/ 7380 w 241323"/>
                    <a:gd name="connsiteY0" fmla="*/ 115527 h 238495"/>
                    <a:gd name="connsiteX1" fmla="*/ 27254 w 241323"/>
                    <a:gd name="connsiteY1" fmla="*/ 47364 h 238495"/>
                    <a:gd name="connsiteX2" fmla="*/ 78149 w 241323"/>
                    <a:gd name="connsiteY2" fmla="*/ 15136 h 238495"/>
                    <a:gd name="connsiteX3" fmla="*/ 123855 w 241323"/>
                    <a:gd name="connsiteY3" fmla="*/ 19 h 238495"/>
                    <a:gd name="connsiteX4" fmla="*/ 186721 w 241323"/>
                    <a:gd name="connsiteY4" fmla="*/ 17689 h 238495"/>
                    <a:gd name="connsiteX5" fmla="*/ 240330 w 241323"/>
                    <a:gd name="connsiteY5" fmla="*/ 115527 h 238495"/>
                    <a:gd name="connsiteX6" fmla="*/ 123855 w 241323"/>
                    <a:gd name="connsiteY6" fmla="*/ 231035 h 238495"/>
                    <a:gd name="connsiteX7" fmla="*/ 53817 w 241323"/>
                    <a:gd name="connsiteY7" fmla="*/ 220686 h 238495"/>
                    <a:gd name="connsiteX8" fmla="*/ 10195 w 241323"/>
                    <a:gd name="connsiteY8" fmla="*/ 168687 h 238495"/>
                    <a:gd name="connsiteX9" fmla="*/ 7380 w 241323"/>
                    <a:gd name="connsiteY9" fmla="*/ 115527 h 238495"/>
                    <a:gd name="connsiteX0" fmla="*/ 7380 w 240782"/>
                    <a:gd name="connsiteY0" fmla="*/ 115527 h 231742"/>
                    <a:gd name="connsiteX1" fmla="*/ 27254 w 240782"/>
                    <a:gd name="connsiteY1" fmla="*/ 47364 h 231742"/>
                    <a:gd name="connsiteX2" fmla="*/ 78149 w 240782"/>
                    <a:gd name="connsiteY2" fmla="*/ 15136 h 231742"/>
                    <a:gd name="connsiteX3" fmla="*/ 123855 w 240782"/>
                    <a:gd name="connsiteY3" fmla="*/ 19 h 231742"/>
                    <a:gd name="connsiteX4" fmla="*/ 186721 w 240782"/>
                    <a:gd name="connsiteY4" fmla="*/ 17689 h 231742"/>
                    <a:gd name="connsiteX5" fmla="*/ 240330 w 240782"/>
                    <a:gd name="connsiteY5" fmla="*/ 115527 h 231742"/>
                    <a:gd name="connsiteX6" fmla="*/ 170872 w 240782"/>
                    <a:gd name="connsiteY6" fmla="*/ 217868 h 231742"/>
                    <a:gd name="connsiteX7" fmla="*/ 123855 w 240782"/>
                    <a:gd name="connsiteY7" fmla="*/ 231035 h 231742"/>
                    <a:gd name="connsiteX8" fmla="*/ 53817 w 240782"/>
                    <a:gd name="connsiteY8" fmla="*/ 220686 h 231742"/>
                    <a:gd name="connsiteX9" fmla="*/ 10195 w 240782"/>
                    <a:gd name="connsiteY9" fmla="*/ 168687 h 231742"/>
                    <a:gd name="connsiteX10" fmla="*/ 7380 w 240782"/>
                    <a:gd name="connsiteY10" fmla="*/ 115527 h 231742"/>
                    <a:gd name="connsiteX0" fmla="*/ 7380 w 246249"/>
                    <a:gd name="connsiteY0" fmla="*/ 115527 h 231155"/>
                    <a:gd name="connsiteX1" fmla="*/ 27254 w 246249"/>
                    <a:gd name="connsiteY1" fmla="*/ 47364 h 231155"/>
                    <a:gd name="connsiteX2" fmla="*/ 78149 w 246249"/>
                    <a:gd name="connsiteY2" fmla="*/ 15136 h 231155"/>
                    <a:gd name="connsiteX3" fmla="*/ 123855 w 246249"/>
                    <a:gd name="connsiteY3" fmla="*/ 19 h 231155"/>
                    <a:gd name="connsiteX4" fmla="*/ 186721 w 246249"/>
                    <a:gd name="connsiteY4" fmla="*/ 17689 h 231155"/>
                    <a:gd name="connsiteX5" fmla="*/ 240330 w 246249"/>
                    <a:gd name="connsiteY5" fmla="*/ 115527 h 231155"/>
                    <a:gd name="connsiteX6" fmla="*/ 239184 w 246249"/>
                    <a:gd name="connsiteY6" fmla="*/ 179365 h 231155"/>
                    <a:gd name="connsiteX7" fmla="*/ 170872 w 246249"/>
                    <a:gd name="connsiteY7" fmla="*/ 217868 h 231155"/>
                    <a:gd name="connsiteX8" fmla="*/ 123855 w 246249"/>
                    <a:gd name="connsiteY8" fmla="*/ 231035 h 231155"/>
                    <a:gd name="connsiteX9" fmla="*/ 53817 w 246249"/>
                    <a:gd name="connsiteY9" fmla="*/ 220686 h 231155"/>
                    <a:gd name="connsiteX10" fmla="*/ 10195 w 246249"/>
                    <a:gd name="connsiteY10" fmla="*/ 168687 h 231155"/>
                    <a:gd name="connsiteX11" fmla="*/ 7380 w 246249"/>
                    <a:gd name="connsiteY11" fmla="*/ 115527 h 231155"/>
                    <a:gd name="connsiteX0" fmla="*/ 7380 w 245420"/>
                    <a:gd name="connsiteY0" fmla="*/ 115527 h 231155"/>
                    <a:gd name="connsiteX1" fmla="*/ 27254 w 245420"/>
                    <a:gd name="connsiteY1" fmla="*/ 47364 h 231155"/>
                    <a:gd name="connsiteX2" fmla="*/ 78149 w 245420"/>
                    <a:gd name="connsiteY2" fmla="*/ 15136 h 231155"/>
                    <a:gd name="connsiteX3" fmla="*/ 123855 w 245420"/>
                    <a:gd name="connsiteY3" fmla="*/ 19 h 231155"/>
                    <a:gd name="connsiteX4" fmla="*/ 186721 w 245420"/>
                    <a:gd name="connsiteY4" fmla="*/ 17689 h 231155"/>
                    <a:gd name="connsiteX5" fmla="*/ 242190 w 245420"/>
                    <a:gd name="connsiteY5" fmla="*/ 75260 h 231155"/>
                    <a:gd name="connsiteX6" fmla="*/ 240330 w 245420"/>
                    <a:gd name="connsiteY6" fmla="*/ 115527 h 231155"/>
                    <a:gd name="connsiteX7" fmla="*/ 239184 w 245420"/>
                    <a:gd name="connsiteY7" fmla="*/ 179365 h 231155"/>
                    <a:gd name="connsiteX8" fmla="*/ 170872 w 245420"/>
                    <a:gd name="connsiteY8" fmla="*/ 217868 h 231155"/>
                    <a:gd name="connsiteX9" fmla="*/ 123855 w 245420"/>
                    <a:gd name="connsiteY9" fmla="*/ 231035 h 231155"/>
                    <a:gd name="connsiteX10" fmla="*/ 53817 w 245420"/>
                    <a:gd name="connsiteY10" fmla="*/ 220686 h 231155"/>
                    <a:gd name="connsiteX11" fmla="*/ 10195 w 245420"/>
                    <a:gd name="connsiteY11" fmla="*/ 168687 h 231155"/>
                    <a:gd name="connsiteX12" fmla="*/ 7380 w 245420"/>
                    <a:gd name="connsiteY12" fmla="*/ 115527 h 23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420" h="231155">
                      <a:moveTo>
                        <a:pt x="7380" y="115527"/>
                      </a:moveTo>
                      <a:cubicBezTo>
                        <a:pt x="10223" y="95307"/>
                        <a:pt x="15459" y="64096"/>
                        <a:pt x="27254" y="47364"/>
                      </a:cubicBezTo>
                      <a:cubicBezTo>
                        <a:pt x="39049" y="30632"/>
                        <a:pt x="64358" y="23545"/>
                        <a:pt x="78149" y="15136"/>
                      </a:cubicBezTo>
                      <a:cubicBezTo>
                        <a:pt x="91940" y="6727"/>
                        <a:pt x="105760" y="-406"/>
                        <a:pt x="123855" y="19"/>
                      </a:cubicBezTo>
                      <a:cubicBezTo>
                        <a:pt x="141950" y="445"/>
                        <a:pt x="170387" y="5182"/>
                        <a:pt x="186721" y="17689"/>
                      </a:cubicBezTo>
                      <a:cubicBezTo>
                        <a:pt x="203055" y="30196"/>
                        <a:pt x="233255" y="58954"/>
                        <a:pt x="242190" y="75260"/>
                      </a:cubicBezTo>
                      <a:cubicBezTo>
                        <a:pt x="251125" y="91566"/>
                        <a:pt x="237443" y="98143"/>
                        <a:pt x="240330" y="115527"/>
                      </a:cubicBezTo>
                      <a:cubicBezTo>
                        <a:pt x="243217" y="132911"/>
                        <a:pt x="250760" y="162308"/>
                        <a:pt x="239184" y="179365"/>
                      </a:cubicBezTo>
                      <a:cubicBezTo>
                        <a:pt x="227608" y="196422"/>
                        <a:pt x="186889" y="207324"/>
                        <a:pt x="170872" y="217868"/>
                      </a:cubicBezTo>
                      <a:cubicBezTo>
                        <a:pt x="154855" y="228412"/>
                        <a:pt x="143364" y="230565"/>
                        <a:pt x="123855" y="231035"/>
                      </a:cubicBezTo>
                      <a:cubicBezTo>
                        <a:pt x="104346" y="231505"/>
                        <a:pt x="72760" y="231077"/>
                        <a:pt x="53817" y="220686"/>
                      </a:cubicBezTo>
                      <a:cubicBezTo>
                        <a:pt x="34874" y="210295"/>
                        <a:pt x="18043" y="183570"/>
                        <a:pt x="10195" y="168687"/>
                      </a:cubicBezTo>
                      <a:cubicBezTo>
                        <a:pt x="-9217" y="149436"/>
                        <a:pt x="4537" y="135747"/>
                        <a:pt x="7380" y="115527"/>
                      </a:cubicBezTo>
                      <a:close/>
                    </a:path>
                  </a:pathLst>
                </a:custGeom>
                <a:solidFill>
                  <a:srgbClr val="7F134C">
                    <a:lumMod val="40000"/>
                    <a:lumOff val="60000"/>
                  </a:srgbClr>
                </a:solidFill>
                <a:ln w="9525" cap="flat" cmpd="sng" algn="ctr">
                  <a:solidFill>
                    <a:srgbClr val="7F134C"/>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492" name="Oval 2491">
                  <a:extLst>
                    <a:ext uri="{FF2B5EF4-FFF2-40B4-BE49-F238E27FC236}">
                      <a16:creationId xmlns:a16="http://schemas.microsoft.com/office/drawing/2014/main" id="{E643BA04-5353-C152-DFAA-BCF82DF9D142}"/>
                    </a:ext>
                  </a:extLst>
                </p:cNvPr>
                <p:cNvSpPr/>
                <p:nvPr/>
              </p:nvSpPr>
              <p:spPr>
                <a:xfrm rot="5414306">
                  <a:off x="6620669" y="4261341"/>
                  <a:ext cx="223868" cy="243453"/>
                </a:xfrm>
                <a:prstGeom prst="ellipse">
                  <a:avLst/>
                </a:prstGeom>
                <a:gradFill flip="none" rotWithShape="1">
                  <a:gsLst>
                    <a:gs pos="0">
                      <a:srgbClr val="7F134C">
                        <a:lumMod val="20000"/>
                        <a:lumOff val="80000"/>
                      </a:srgbClr>
                    </a:gs>
                    <a:gs pos="99000">
                      <a:srgbClr val="7F134C">
                        <a:lumMod val="75000"/>
                      </a:srgbClr>
                    </a:gs>
                  </a:gsLst>
                  <a:path path="circle">
                    <a:fillToRect l="50000" t="50000" r="50000" b="50000"/>
                  </a:path>
                  <a:tileRect/>
                </a:gradFill>
                <a:ln w="9525" cap="flat" cmpd="sng" algn="ctr">
                  <a:solidFill>
                    <a:srgbClr val="7F134C"/>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44" name="Smoke">
                <a:extLst>
                  <a:ext uri="{FF2B5EF4-FFF2-40B4-BE49-F238E27FC236}">
                    <a16:creationId xmlns:a16="http://schemas.microsoft.com/office/drawing/2014/main" id="{1F16D7BC-68E4-F6F7-6A11-D7959EBDE680}"/>
                  </a:ext>
                </a:extLst>
              </p:cNvPr>
              <p:cNvGrpSpPr/>
              <p:nvPr/>
            </p:nvGrpSpPr>
            <p:grpSpPr>
              <a:xfrm rot="16200000">
                <a:off x="6936384" y="1378779"/>
                <a:ext cx="331743" cy="485907"/>
                <a:chOff x="7766832" y="1334453"/>
                <a:chExt cx="370693" cy="536147"/>
              </a:xfrm>
            </p:grpSpPr>
            <p:sp>
              <p:nvSpPr>
                <p:cNvPr id="2485" name="Freeform: Shape 1552">
                  <a:extLst>
                    <a:ext uri="{FF2B5EF4-FFF2-40B4-BE49-F238E27FC236}">
                      <a16:creationId xmlns:a16="http://schemas.microsoft.com/office/drawing/2014/main" id="{6A64D661-B036-E377-75F7-C9638622D7D7}"/>
                    </a:ext>
                  </a:extLst>
                </p:cNvPr>
                <p:cNvSpPr/>
                <p:nvPr/>
              </p:nvSpPr>
              <p:spPr>
                <a:xfrm>
                  <a:off x="8005994" y="1462198"/>
                  <a:ext cx="93772" cy="250059"/>
                </a:xfrm>
                <a:custGeom>
                  <a:avLst/>
                  <a:gdLst>
                    <a:gd name="connsiteX0" fmla="*/ 764 w 93772"/>
                    <a:gd name="connsiteY0" fmla="*/ 53829 h 250058"/>
                    <a:gd name="connsiteX1" fmla="*/ 48397 w 93772"/>
                    <a:gd name="connsiteY1" fmla="*/ 0 h 250058"/>
                    <a:gd name="connsiteX2" fmla="*/ 84979 w 93772"/>
                    <a:gd name="connsiteY2" fmla="*/ 119341 h 250058"/>
                    <a:gd name="connsiteX3" fmla="*/ 21752 w 93772"/>
                    <a:gd name="connsiteY3" fmla="*/ 253094 h 250058"/>
                    <a:gd name="connsiteX4" fmla="*/ 44254 w 93772"/>
                    <a:gd name="connsiteY4" fmla="*/ 206337 h 250058"/>
                    <a:gd name="connsiteX5" fmla="*/ 21307 w 93772"/>
                    <a:gd name="connsiteY5" fmla="*/ 128273 h 250058"/>
                    <a:gd name="connsiteX6" fmla="*/ 764 w 93772"/>
                    <a:gd name="connsiteY6" fmla="*/ 53829 h 2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72" h="250058">
                      <a:moveTo>
                        <a:pt x="764" y="53829"/>
                      </a:moveTo>
                      <a:cubicBezTo>
                        <a:pt x="6456" y="13923"/>
                        <a:pt x="45723" y="774"/>
                        <a:pt x="48397" y="0"/>
                      </a:cubicBezTo>
                      <a:cubicBezTo>
                        <a:pt x="19057" y="33775"/>
                        <a:pt x="50144" y="61209"/>
                        <a:pt x="84979" y="119341"/>
                      </a:cubicBezTo>
                      <a:cubicBezTo>
                        <a:pt x="127832" y="200874"/>
                        <a:pt x="44132" y="252632"/>
                        <a:pt x="21752" y="253094"/>
                      </a:cubicBezTo>
                      <a:cubicBezTo>
                        <a:pt x="21752" y="253094"/>
                        <a:pt x="41788" y="238480"/>
                        <a:pt x="44254" y="206337"/>
                      </a:cubicBezTo>
                      <a:cubicBezTo>
                        <a:pt x="45810" y="186912"/>
                        <a:pt x="40937" y="161100"/>
                        <a:pt x="21307" y="128273"/>
                      </a:cubicBezTo>
                      <a:cubicBezTo>
                        <a:pt x="2445" y="96675"/>
                        <a:pt x="-2039" y="72395"/>
                        <a:pt x="764" y="53829"/>
                      </a:cubicBezTo>
                      <a:close/>
                    </a:path>
                  </a:pathLst>
                </a:custGeom>
                <a:solidFill>
                  <a:srgbClr val="000000">
                    <a:alpha val="21000"/>
                  </a:srgbClr>
                </a:solidFill>
                <a:ln w="346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86" name="Freeform: Shape 1553">
                  <a:extLst>
                    <a:ext uri="{FF2B5EF4-FFF2-40B4-BE49-F238E27FC236}">
                      <a16:creationId xmlns:a16="http://schemas.microsoft.com/office/drawing/2014/main" id="{6FBF1038-E9C4-AE04-7CE7-1337783736EC}"/>
                    </a:ext>
                  </a:extLst>
                </p:cNvPr>
                <p:cNvSpPr/>
                <p:nvPr/>
              </p:nvSpPr>
              <p:spPr>
                <a:xfrm>
                  <a:off x="7933878" y="1396240"/>
                  <a:ext cx="69461" cy="197963"/>
                </a:xfrm>
                <a:custGeom>
                  <a:avLst/>
                  <a:gdLst>
                    <a:gd name="connsiteX0" fmla="*/ 18639 w 69460"/>
                    <a:gd name="connsiteY0" fmla="*/ 101149 h 197963"/>
                    <a:gd name="connsiteX1" fmla="*/ 18990 w 69460"/>
                    <a:gd name="connsiteY1" fmla="*/ 199668 h 197963"/>
                    <a:gd name="connsiteX2" fmla="*/ 30750 w 69460"/>
                    <a:gd name="connsiteY2" fmla="*/ 196393 h 197963"/>
                    <a:gd name="connsiteX3" fmla="*/ 67231 w 69460"/>
                    <a:gd name="connsiteY3" fmla="*/ 108623 h 197963"/>
                    <a:gd name="connsiteX4" fmla="*/ 50973 w 69460"/>
                    <a:gd name="connsiteY4" fmla="*/ 74729 h 197963"/>
                    <a:gd name="connsiteX5" fmla="*/ 30430 w 69460"/>
                    <a:gd name="connsiteY5" fmla="*/ 285 h 197963"/>
                    <a:gd name="connsiteX6" fmla="*/ 30333 w 69460"/>
                    <a:gd name="connsiteY6" fmla="*/ 0 h 197963"/>
                    <a:gd name="connsiteX7" fmla="*/ 18639 w 69460"/>
                    <a:gd name="connsiteY7" fmla="*/ 101149 h 19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60" h="197963">
                      <a:moveTo>
                        <a:pt x="18639" y="101149"/>
                      </a:moveTo>
                      <a:cubicBezTo>
                        <a:pt x="59632" y="169967"/>
                        <a:pt x="18990" y="199668"/>
                        <a:pt x="18990" y="199668"/>
                      </a:cubicBezTo>
                      <a:cubicBezTo>
                        <a:pt x="21859" y="199609"/>
                        <a:pt x="25985" y="198495"/>
                        <a:pt x="30750" y="196393"/>
                      </a:cubicBezTo>
                      <a:cubicBezTo>
                        <a:pt x="63997" y="181727"/>
                        <a:pt x="79324" y="142891"/>
                        <a:pt x="67231" y="108623"/>
                      </a:cubicBezTo>
                      <a:cubicBezTo>
                        <a:pt x="63580" y="98283"/>
                        <a:pt x="58308" y="86996"/>
                        <a:pt x="50973" y="74729"/>
                      </a:cubicBezTo>
                      <a:cubicBezTo>
                        <a:pt x="32111" y="43132"/>
                        <a:pt x="27627" y="18852"/>
                        <a:pt x="30430" y="285"/>
                      </a:cubicBezTo>
                      <a:cubicBezTo>
                        <a:pt x="30333" y="191"/>
                        <a:pt x="30333" y="94"/>
                        <a:pt x="30333" y="0"/>
                      </a:cubicBezTo>
                      <a:cubicBezTo>
                        <a:pt x="30330" y="3"/>
                        <a:pt x="-29282" y="20876"/>
                        <a:pt x="18639" y="101149"/>
                      </a:cubicBezTo>
                      <a:close/>
                    </a:path>
                  </a:pathLst>
                </a:custGeom>
                <a:solidFill>
                  <a:srgbClr val="000000">
                    <a:alpha val="21000"/>
                  </a:srgbClr>
                </a:solidFill>
                <a:ln w="346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87" name="Freeform: Shape 1554">
                  <a:extLst>
                    <a:ext uri="{FF2B5EF4-FFF2-40B4-BE49-F238E27FC236}">
                      <a16:creationId xmlns:a16="http://schemas.microsoft.com/office/drawing/2014/main" id="{631938F7-991D-D745-487D-1F2975523F6F}"/>
                    </a:ext>
                  </a:extLst>
                </p:cNvPr>
                <p:cNvSpPr/>
                <p:nvPr/>
              </p:nvSpPr>
              <p:spPr>
                <a:xfrm>
                  <a:off x="7766832" y="1425657"/>
                  <a:ext cx="93772" cy="250059"/>
                </a:xfrm>
                <a:custGeom>
                  <a:avLst/>
                  <a:gdLst>
                    <a:gd name="connsiteX0" fmla="*/ 764 w 93772"/>
                    <a:gd name="connsiteY0" fmla="*/ 53829 h 250058"/>
                    <a:gd name="connsiteX1" fmla="*/ 48397 w 93772"/>
                    <a:gd name="connsiteY1" fmla="*/ 0 h 250058"/>
                    <a:gd name="connsiteX2" fmla="*/ 84979 w 93772"/>
                    <a:gd name="connsiteY2" fmla="*/ 119341 h 250058"/>
                    <a:gd name="connsiteX3" fmla="*/ 21752 w 93772"/>
                    <a:gd name="connsiteY3" fmla="*/ 253094 h 250058"/>
                    <a:gd name="connsiteX4" fmla="*/ 44254 w 93772"/>
                    <a:gd name="connsiteY4" fmla="*/ 206337 h 250058"/>
                    <a:gd name="connsiteX5" fmla="*/ 21307 w 93772"/>
                    <a:gd name="connsiteY5" fmla="*/ 128273 h 250058"/>
                    <a:gd name="connsiteX6" fmla="*/ 764 w 93772"/>
                    <a:gd name="connsiteY6" fmla="*/ 53829 h 2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72" h="250058">
                      <a:moveTo>
                        <a:pt x="764" y="53829"/>
                      </a:moveTo>
                      <a:cubicBezTo>
                        <a:pt x="6456" y="13923"/>
                        <a:pt x="45723" y="774"/>
                        <a:pt x="48397" y="0"/>
                      </a:cubicBezTo>
                      <a:cubicBezTo>
                        <a:pt x="19057" y="33775"/>
                        <a:pt x="50144" y="61209"/>
                        <a:pt x="84979" y="119341"/>
                      </a:cubicBezTo>
                      <a:cubicBezTo>
                        <a:pt x="127832" y="200874"/>
                        <a:pt x="44132" y="252632"/>
                        <a:pt x="21752" y="253094"/>
                      </a:cubicBezTo>
                      <a:cubicBezTo>
                        <a:pt x="21752" y="253094"/>
                        <a:pt x="41788" y="238480"/>
                        <a:pt x="44254" y="206337"/>
                      </a:cubicBezTo>
                      <a:cubicBezTo>
                        <a:pt x="45810" y="186912"/>
                        <a:pt x="40937" y="161100"/>
                        <a:pt x="21307" y="128273"/>
                      </a:cubicBezTo>
                      <a:cubicBezTo>
                        <a:pt x="2445" y="96675"/>
                        <a:pt x="-2039" y="72395"/>
                        <a:pt x="764" y="53829"/>
                      </a:cubicBezTo>
                      <a:close/>
                    </a:path>
                  </a:pathLst>
                </a:custGeom>
                <a:solidFill>
                  <a:srgbClr val="000000">
                    <a:alpha val="21000"/>
                  </a:srgbClr>
                </a:solidFill>
                <a:ln w="346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88" name="Freeform: Shape 1555">
                  <a:extLst>
                    <a:ext uri="{FF2B5EF4-FFF2-40B4-BE49-F238E27FC236}">
                      <a16:creationId xmlns:a16="http://schemas.microsoft.com/office/drawing/2014/main" id="{B417675F-EBDE-F69C-0CBE-293DDDBB94B8}"/>
                    </a:ext>
                  </a:extLst>
                </p:cNvPr>
                <p:cNvSpPr/>
                <p:nvPr/>
              </p:nvSpPr>
              <p:spPr>
                <a:xfrm>
                  <a:off x="7830905" y="1672637"/>
                  <a:ext cx="69461" cy="197963"/>
                </a:xfrm>
                <a:custGeom>
                  <a:avLst/>
                  <a:gdLst>
                    <a:gd name="connsiteX0" fmla="*/ 18639 w 69460"/>
                    <a:gd name="connsiteY0" fmla="*/ 101149 h 197963"/>
                    <a:gd name="connsiteX1" fmla="*/ 18990 w 69460"/>
                    <a:gd name="connsiteY1" fmla="*/ 199668 h 197963"/>
                    <a:gd name="connsiteX2" fmla="*/ 30750 w 69460"/>
                    <a:gd name="connsiteY2" fmla="*/ 196393 h 197963"/>
                    <a:gd name="connsiteX3" fmla="*/ 67231 w 69460"/>
                    <a:gd name="connsiteY3" fmla="*/ 108623 h 197963"/>
                    <a:gd name="connsiteX4" fmla="*/ 50973 w 69460"/>
                    <a:gd name="connsiteY4" fmla="*/ 74729 h 197963"/>
                    <a:gd name="connsiteX5" fmla="*/ 30430 w 69460"/>
                    <a:gd name="connsiteY5" fmla="*/ 285 h 197963"/>
                    <a:gd name="connsiteX6" fmla="*/ 30333 w 69460"/>
                    <a:gd name="connsiteY6" fmla="*/ 0 h 197963"/>
                    <a:gd name="connsiteX7" fmla="*/ 18639 w 69460"/>
                    <a:gd name="connsiteY7" fmla="*/ 101149 h 19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60" h="197963">
                      <a:moveTo>
                        <a:pt x="18639" y="101149"/>
                      </a:moveTo>
                      <a:cubicBezTo>
                        <a:pt x="59632" y="169967"/>
                        <a:pt x="18990" y="199668"/>
                        <a:pt x="18990" y="199668"/>
                      </a:cubicBezTo>
                      <a:cubicBezTo>
                        <a:pt x="21859" y="199609"/>
                        <a:pt x="25985" y="198495"/>
                        <a:pt x="30750" y="196393"/>
                      </a:cubicBezTo>
                      <a:cubicBezTo>
                        <a:pt x="63997" y="181727"/>
                        <a:pt x="79324" y="142891"/>
                        <a:pt x="67231" y="108623"/>
                      </a:cubicBezTo>
                      <a:cubicBezTo>
                        <a:pt x="63580" y="98283"/>
                        <a:pt x="58308" y="86996"/>
                        <a:pt x="50973" y="74729"/>
                      </a:cubicBezTo>
                      <a:cubicBezTo>
                        <a:pt x="32111" y="43132"/>
                        <a:pt x="27627" y="18852"/>
                        <a:pt x="30430" y="285"/>
                      </a:cubicBezTo>
                      <a:cubicBezTo>
                        <a:pt x="30333" y="191"/>
                        <a:pt x="30333" y="94"/>
                        <a:pt x="30333" y="0"/>
                      </a:cubicBezTo>
                      <a:cubicBezTo>
                        <a:pt x="30330" y="3"/>
                        <a:pt x="-29282" y="20876"/>
                        <a:pt x="18639" y="101149"/>
                      </a:cubicBezTo>
                      <a:close/>
                    </a:path>
                  </a:pathLst>
                </a:custGeom>
                <a:solidFill>
                  <a:srgbClr val="000000">
                    <a:alpha val="21000"/>
                  </a:srgbClr>
                </a:solidFill>
                <a:ln w="346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89" name="Freeform: Shape 1556">
                  <a:extLst>
                    <a:ext uri="{FF2B5EF4-FFF2-40B4-BE49-F238E27FC236}">
                      <a16:creationId xmlns:a16="http://schemas.microsoft.com/office/drawing/2014/main" id="{AF44DC72-E8D3-B25F-242C-4F62EEB416AA}"/>
                    </a:ext>
                  </a:extLst>
                </p:cNvPr>
                <p:cNvSpPr/>
                <p:nvPr/>
              </p:nvSpPr>
              <p:spPr>
                <a:xfrm>
                  <a:off x="7887705" y="1528585"/>
                  <a:ext cx="93772" cy="250059"/>
                </a:xfrm>
                <a:custGeom>
                  <a:avLst/>
                  <a:gdLst>
                    <a:gd name="connsiteX0" fmla="*/ 764 w 93772"/>
                    <a:gd name="connsiteY0" fmla="*/ 53829 h 250058"/>
                    <a:gd name="connsiteX1" fmla="*/ 48397 w 93772"/>
                    <a:gd name="connsiteY1" fmla="*/ 0 h 250058"/>
                    <a:gd name="connsiteX2" fmla="*/ 84979 w 93772"/>
                    <a:gd name="connsiteY2" fmla="*/ 119341 h 250058"/>
                    <a:gd name="connsiteX3" fmla="*/ 21752 w 93772"/>
                    <a:gd name="connsiteY3" fmla="*/ 253094 h 250058"/>
                    <a:gd name="connsiteX4" fmla="*/ 44254 w 93772"/>
                    <a:gd name="connsiteY4" fmla="*/ 206337 h 250058"/>
                    <a:gd name="connsiteX5" fmla="*/ 21307 w 93772"/>
                    <a:gd name="connsiteY5" fmla="*/ 128273 h 250058"/>
                    <a:gd name="connsiteX6" fmla="*/ 764 w 93772"/>
                    <a:gd name="connsiteY6" fmla="*/ 53829 h 2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72" h="250058">
                      <a:moveTo>
                        <a:pt x="764" y="53829"/>
                      </a:moveTo>
                      <a:cubicBezTo>
                        <a:pt x="6456" y="13923"/>
                        <a:pt x="45723" y="774"/>
                        <a:pt x="48397" y="0"/>
                      </a:cubicBezTo>
                      <a:cubicBezTo>
                        <a:pt x="19057" y="33775"/>
                        <a:pt x="50144" y="61209"/>
                        <a:pt x="84979" y="119341"/>
                      </a:cubicBezTo>
                      <a:cubicBezTo>
                        <a:pt x="127832" y="200874"/>
                        <a:pt x="44132" y="252632"/>
                        <a:pt x="21752" y="253094"/>
                      </a:cubicBezTo>
                      <a:cubicBezTo>
                        <a:pt x="21752" y="253094"/>
                        <a:pt x="41788" y="238480"/>
                        <a:pt x="44254" y="206337"/>
                      </a:cubicBezTo>
                      <a:cubicBezTo>
                        <a:pt x="45810" y="186912"/>
                        <a:pt x="40937" y="161100"/>
                        <a:pt x="21307" y="128273"/>
                      </a:cubicBezTo>
                      <a:cubicBezTo>
                        <a:pt x="2445" y="96675"/>
                        <a:pt x="-2039" y="72395"/>
                        <a:pt x="764" y="53829"/>
                      </a:cubicBezTo>
                      <a:close/>
                    </a:path>
                  </a:pathLst>
                </a:custGeom>
                <a:solidFill>
                  <a:srgbClr val="000000">
                    <a:alpha val="21000"/>
                  </a:srgbClr>
                </a:solidFill>
                <a:ln w="346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90" name="Freeform: Shape 1557">
                  <a:extLst>
                    <a:ext uri="{FF2B5EF4-FFF2-40B4-BE49-F238E27FC236}">
                      <a16:creationId xmlns:a16="http://schemas.microsoft.com/office/drawing/2014/main" id="{0FBE1257-6924-0B98-8BC2-1183A86C2176}"/>
                    </a:ext>
                  </a:extLst>
                </p:cNvPr>
                <p:cNvSpPr/>
                <p:nvPr/>
              </p:nvSpPr>
              <p:spPr>
                <a:xfrm>
                  <a:off x="8068064" y="1334453"/>
                  <a:ext cx="69461" cy="197963"/>
                </a:xfrm>
                <a:custGeom>
                  <a:avLst/>
                  <a:gdLst>
                    <a:gd name="connsiteX0" fmla="*/ 18639 w 69460"/>
                    <a:gd name="connsiteY0" fmla="*/ 101149 h 197963"/>
                    <a:gd name="connsiteX1" fmla="*/ 18990 w 69460"/>
                    <a:gd name="connsiteY1" fmla="*/ 199668 h 197963"/>
                    <a:gd name="connsiteX2" fmla="*/ 30750 w 69460"/>
                    <a:gd name="connsiteY2" fmla="*/ 196393 h 197963"/>
                    <a:gd name="connsiteX3" fmla="*/ 67231 w 69460"/>
                    <a:gd name="connsiteY3" fmla="*/ 108623 h 197963"/>
                    <a:gd name="connsiteX4" fmla="*/ 50973 w 69460"/>
                    <a:gd name="connsiteY4" fmla="*/ 74729 h 197963"/>
                    <a:gd name="connsiteX5" fmla="*/ 30430 w 69460"/>
                    <a:gd name="connsiteY5" fmla="*/ 285 h 197963"/>
                    <a:gd name="connsiteX6" fmla="*/ 30333 w 69460"/>
                    <a:gd name="connsiteY6" fmla="*/ 0 h 197963"/>
                    <a:gd name="connsiteX7" fmla="*/ 18639 w 69460"/>
                    <a:gd name="connsiteY7" fmla="*/ 101149 h 19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60" h="197963">
                      <a:moveTo>
                        <a:pt x="18639" y="101149"/>
                      </a:moveTo>
                      <a:cubicBezTo>
                        <a:pt x="59632" y="169967"/>
                        <a:pt x="18990" y="199668"/>
                        <a:pt x="18990" y="199668"/>
                      </a:cubicBezTo>
                      <a:cubicBezTo>
                        <a:pt x="21859" y="199609"/>
                        <a:pt x="25985" y="198495"/>
                        <a:pt x="30750" y="196393"/>
                      </a:cubicBezTo>
                      <a:cubicBezTo>
                        <a:pt x="63997" y="181727"/>
                        <a:pt x="79324" y="142891"/>
                        <a:pt x="67231" y="108623"/>
                      </a:cubicBezTo>
                      <a:cubicBezTo>
                        <a:pt x="63580" y="98283"/>
                        <a:pt x="58308" y="86996"/>
                        <a:pt x="50973" y="74729"/>
                      </a:cubicBezTo>
                      <a:cubicBezTo>
                        <a:pt x="32111" y="43132"/>
                        <a:pt x="27627" y="18852"/>
                        <a:pt x="30430" y="285"/>
                      </a:cubicBezTo>
                      <a:cubicBezTo>
                        <a:pt x="30333" y="191"/>
                        <a:pt x="30333" y="94"/>
                        <a:pt x="30333" y="0"/>
                      </a:cubicBezTo>
                      <a:cubicBezTo>
                        <a:pt x="30330" y="3"/>
                        <a:pt x="-29282" y="20876"/>
                        <a:pt x="18639" y="101149"/>
                      </a:cubicBezTo>
                      <a:close/>
                    </a:path>
                  </a:pathLst>
                </a:custGeom>
                <a:solidFill>
                  <a:srgbClr val="000000">
                    <a:alpha val="21000"/>
                  </a:srgbClr>
                </a:solidFill>
                <a:ln w="346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grpSp>
          <p:grpSp>
            <p:nvGrpSpPr>
              <p:cNvPr id="2145" name="Microbe">
                <a:extLst>
                  <a:ext uri="{FF2B5EF4-FFF2-40B4-BE49-F238E27FC236}">
                    <a16:creationId xmlns:a16="http://schemas.microsoft.com/office/drawing/2014/main" id="{DA6F9DB1-96AB-47E8-377F-F3ED78F53673}"/>
                  </a:ext>
                </a:extLst>
              </p:cNvPr>
              <p:cNvGrpSpPr/>
              <p:nvPr/>
            </p:nvGrpSpPr>
            <p:grpSpPr>
              <a:xfrm rot="16200000">
                <a:off x="7055706" y="3095539"/>
                <a:ext cx="301508" cy="294049"/>
                <a:chOff x="7385769" y="1406192"/>
                <a:chExt cx="194763" cy="206588"/>
              </a:xfrm>
            </p:grpSpPr>
            <p:sp>
              <p:nvSpPr>
                <p:cNvPr id="2464" name="Oval 2463">
                  <a:extLst>
                    <a:ext uri="{FF2B5EF4-FFF2-40B4-BE49-F238E27FC236}">
                      <a16:creationId xmlns:a16="http://schemas.microsoft.com/office/drawing/2014/main" id="{01E42366-548B-0C48-EE80-6C266CF0EAC9}"/>
                    </a:ext>
                  </a:extLst>
                </p:cNvPr>
                <p:cNvSpPr/>
                <p:nvPr/>
              </p:nvSpPr>
              <p:spPr>
                <a:xfrm>
                  <a:off x="7449420" y="1470767"/>
                  <a:ext cx="85548" cy="85548"/>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65" name="Oval 2464">
                  <a:extLst>
                    <a:ext uri="{FF2B5EF4-FFF2-40B4-BE49-F238E27FC236}">
                      <a16:creationId xmlns:a16="http://schemas.microsoft.com/office/drawing/2014/main" id="{BA8183AE-0709-B0D2-2E47-66DAEB445355}"/>
                    </a:ext>
                  </a:extLst>
                </p:cNvPr>
                <p:cNvSpPr/>
                <p:nvPr/>
              </p:nvSpPr>
              <p:spPr>
                <a:xfrm>
                  <a:off x="7522679" y="1436518"/>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66" name="Oval 2465">
                  <a:extLst>
                    <a:ext uri="{FF2B5EF4-FFF2-40B4-BE49-F238E27FC236}">
                      <a16:creationId xmlns:a16="http://schemas.microsoft.com/office/drawing/2014/main" id="{5BA02FBA-1464-2861-EDE6-49BBBE7250FE}"/>
                    </a:ext>
                  </a:extLst>
                </p:cNvPr>
                <p:cNvSpPr/>
                <p:nvPr/>
              </p:nvSpPr>
              <p:spPr>
                <a:xfrm>
                  <a:off x="7553100" y="1482582"/>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67" name="Oval 2466">
                  <a:extLst>
                    <a:ext uri="{FF2B5EF4-FFF2-40B4-BE49-F238E27FC236}">
                      <a16:creationId xmlns:a16="http://schemas.microsoft.com/office/drawing/2014/main" id="{CF6503E4-F1C9-2D42-313B-390AC80526DF}"/>
                    </a:ext>
                  </a:extLst>
                </p:cNvPr>
                <p:cNvSpPr/>
                <p:nvPr/>
              </p:nvSpPr>
              <p:spPr>
                <a:xfrm>
                  <a:off x="7438979" y="1433625"/>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68" name="Oval 2467">
                  <a:extLst>
                    <a:ext uri="{FF2B5EF4-FFF2-40B4-BE49-F238E27FC236}">
                      <a16:creationId xmlns:a16="http://schemas.microsoft.com/office/drawing/2014/main" id="{506FEB46-889C-254A-F957-E73B326C4DF2}"/>
                    </a:ext>
                  </a:extLst>
                </p:cNvPr>
                <p:cNvSpPr/>
                <p:nvPr/>
              </p:nvSpPr>
              <p:spPr>
                <a:xfrm>
                  <a:off x="7547580" y="1528605"/>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69" name="Oval 2468">
                  <a:extLst>
                    <a:ext uri="{FF2B5EF4-FFF2-40B4-BE49-F238E27FC236}">
                      <a16:creationId xmlns:a16="http://schemas.microsoft.com/office/drawing/2014/main" id="{6CCD2B18-60EC-C808-442B-4CB2D2829C6D}"/>
                    </a:ext>
                  </a:extLst>
                </p:cNvPr>
                <p:cNvSpPr/>
                <p:nvPr/>
              </p:nvSpPr>
              <p:spPr>
                <a:xfrm>
                  <a:off x="7385769" y="1459075"/>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70" name="Oval 2469">
                  <a:extLst>
                    <a:ext uri="{FF2B5EF4-FFF2-40B4-BE49-F238E27FC236}">
                      <a16:creationId xmlns:a16="http://schemas.microsoft.com/office/drawing/2014/main" id="{56613D03-87AD-4014-AA39-66D21806C958}"/>
                    </a:ext>
                  </a:extLst>
                </p:cNvPr>
                <p:cNvSpPr/>
                <p:nvPr/>
              </p:nvSpPr>
              <p:spPr>
                <a:xfrm>
                  <a:off x="7398632" y="1497918"/>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71" name="Oval 2470">
                  <a:extLst>
                    <a:ext uri="{FF2B5EF4-FFF2-40B4-BE49-F238E27FC236}">
                      <a16:creationId xmlns:a16="http://schemas.microsoft.com/office/drawing/2014/main" id="{078D622A-9C06-05E8-1182-97D23A3FD3F1}"/>
                    </a:ext>
                  </a:extLst>
                </p:cNvPr>
                <p:cNvSpPr/>
                <p:nvPr/>
              </p:nvSpPr>
              <p:spPr>
                <a:xfrm>
                  <a:off x="7401721" y="1547448"/>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72" name="Oval 2471">
                  <a:extLst>
                    <a:ext uri="{FF2B5EF4-FFF2-40B4-BE49-F238E27FC236}">
                      <a16:creationId xmlns:a16="http://schemas.microsoft.com/office/drawing/2014/main" id="{0A15E71C-1BE5-00FE-DC4A-829FCEC9B3E9}"/>
                    </a:ext>
                  </a:extLst>
                </p:cNvPr>
                <p:cNvSpPr/>
                <p:nvPr/>
              </p:nvSpPr>
              <p:spPr>
                <a:xfrm>
                  <a:off x="7455302" y="1564139"/>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73" name="Oval 2472">
                  <a:extLst>
                    <a:ext uri="{FF2B5EF4-FFF2-40B4-BE49-F238E27FC236}">
                      <a16:creationId xmlns:a16="http://schemas.microsoft.com/office/drawing/2014/main" id="{94C259EA-EE69-36D9-5F5A-F3E4C88CD56A}"/>
                    </a:ext>
                  </a:extLst>
                </p:cNvPr>
                <p:cNvSpPr/>
                <p:nvPr/>
              </p:nvSpPr>
              <p:spPr>
                <a:xfrm>
                  <a:off x="7515566" y="1585348"/>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74" name="Oval 2473">
                  <a:extLst>
                    <a:ext uri="{FF2B5EF4-FFF2-40B4-BE49-F238E27FC236}">
                      <a16:creationId xmlns:a16="http://schemas.microsoft.com/office/drawing/2014/main" id="{50415694-A971-9F33-98F5-4C0EFDED6ACD}"/>
                    </a:ext>
                  </a:extLst>
                </p:cNvPr>
                <p:cNvSpPr/>
                <p:nvPr/>
              </p:nvSpPr>
              <p:spPr>
                <a:xfrm>
                  <a:off x="7478336" y="1406192"/>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cxnSp>
              <p:nvCxnSpPr>
                <p:cNvPr id="2475" name="Straight Connector 2474">
                  <a:extLst>
                    <a:ext uri="{FF2B5EF4-FFF2-40B4-BE49-F238E27FC236}">
                      <a16:creationId xmlns:a16="http://schemas.microsoft.com/office/drawing/2014/main" id="{403C340E-2030-F6A3-0E1C-34E8701EC3A5}"/>
                    </a:ext>
                  </a:extLst>
                </p:cNvPr>
                <p:cNvCxnSpPr>
                  <a:cxnSpLocks/>
                  <a:stCxn id="2474" idx="4"/>
                </p:cNvCxnSpPr>
                <p:nvPr/>
              </p:nvCxnSpPr>
              <p:spPr>
                <a:xfrm flipH="1">
                  <a:off x="7488856" y="1433624"/>
                  <a:ext cx="3196" cy="42957"/>
                </a:xfrm>
                <a:prstGeom prst="line">
                  <a:avLst/>
                </a:prstGeom>
                <a:noFill/>
                <a:ln w="9525" cap="flat" cmpd="sng" algn="ctr">
                  <a:solidFill>
                    <a:srgbClr val="C00000"/>
                  </a:solidFill>
                  <a:prstDash val="solid"/>
                </a:ln>
                <a:effectLst/>
              </p:spPr>
            </p:cxnSp>
            <p:cxnSp>
              <p:nvCxnSpPr>
                <p:cNvPr id="2476" name="Straight Connector 2475">
                  <a:extLst>
                    <a:ext uri="{FF2B5EF4-FFF2-40B4-BE49-F238E27FC236}">
                      <a16:creationId xmlns:a16="http://schemas.microsoft.com/office/drawing/2014/main" id="{18A0BA9A-C69D-86C8-A316-3397F7CBFF58}"/>
                    </a:ext>
                  </a:extLst>
                </p:cNvPr>
                <p:cNvCxnSpPr>
                  <a:cxnSpLocks/>
                </p:cNvCxnSpPr>
                <p:nvPr/>
              </p:nvCxnSpPr>
              <p:spPr>
                <a:xfrm flipH="1">
                  <a:off x="7511669" y="1457220"/>
                  <a:ext cx="12231" cy="23228"/>
                </a:xfrm>
                <a:prstGeom prst="line">
                  <a:avLst/>
                </a:prstGeom>
                <a:noFill/>
                <a:ln w="9525" cap="flat" cmpd="sng" algn="ctr">
                  <a:solidFill>
                    <a:srgbClr val="C00000"/>
                  </a:solidFill>
                  <a:prstDash val="solid"/>
                </a:ln>
                <a:effectLst/>
              </p:spPr>
            </p:cxnSp>
            <p:cxnSp>
              <p:nvCxnSpPr>
                <p:cNvPr id="2477" name="Straight Connector 2476">
                  <a:extLst>
                    <a:ext uri="{FF2B5EF4-FFF2-40B4-BE49-F238E27FC236}">
                      <a16:creationId xmlns:a16="http://schemas.microsoft.com/office/drawing/2014/main" id="{22BAB4FA-657D-70E0-0C22-7EDE98E302E6}"/>
                    </a:ext>
                  </a:extLst>
                </p:cNvPr>
                <p:cNvCxnSpPr>
                  <a:cxnSpLocks/>
                  <a:endCxn id="2473" idx="0"/>
                </p:cNvCxnSpPr>
                <p:nvPr/>
              </p:nvCxnSpPr>
              <p:spPr>
                <a:xfrm>
                  <a:off x="7507499" y="1547279"/>
                  <a:ext cx="21783" cy="38069"/>
                </a:xfrm>
                <a:prstGeom prst="line">
                  <a:avLst/>
                </a:prstGeom>
                <a:noFill/>
                <a:ln w="9525" cap="flat" cmpd="sng" algn="ctr">
                  <a:solidFill>
                    <a:srgbClr val="C00000"/>
                  </a:solidFill>
                  <a:prstDash val="solid"/>
                </a:ln>
                <a:effectLst/>
              </p:spPr>
            </p:cxnSp>
            <p:cxnSp>
              <p:nvCxnSpPr>
                <p:cNvPr id="2478" name="Straight Connector 2477">
                  <a:extLst>
                    <a:ext uri="{FF2B5EF4-FFF2-40B4-BE49-F238E27FC236}">
                      <a16:creationId xmlns:a16="http://schemas.microsoft.com/office/drawing/2014/main" id="{5F6D4A99-EAFD-5FEB-706D-ABB05BF7C4C8}"/>
                    </a:ext>
                  </a:extLst>
                </p:cNvPr>
                <p:cNvCxnSpPr>
                  <a:cxnSpLocks/>
                  <a:endCxn id="2471" idx="7"/>
                </p:cNvCxnSpPr>
                <p:nvPr/>
              </p:nvCxnSpPr>
              <p:spPr>
                <a:xfrm flipH="1">
                  <a:off x="7425136" y="1534765"/>
                  <a:ext cx="27904" cy="16700"/>
                </a:xfrm>
                <a:prstGeom prst="line">
                  <a:avLst/>
                </a:prstGeom>
                <a:noFill/>
                <a:ln w="9525" cap="flat" cmpd="sng" algn="ctr">
                  <a:solidFill>
                    <a:srgbClr val="C00000"/>
                  </a:solidFill>
                  <a:prstDash val="solid"/>
                </a:ln>
                <a:effectLst/>
              </p:spPr>
            </p:cxnSp>
            <p:cxnSp>
              <p:nvCxnSpPr>
                <p:cNvPr id="2479" name="Straight Connector 2478">
                  <a:extLst>
                    <a:ext uri="{FF2B5EF4-FFF2-40B4-BE49-F238E27FC236}">
                      <a16:creationId xmlns:a16="http://schemas.microsoft.com/office/drawing/2014/main" id="{CEB871FF-63B5-0E89-A228-67C8932127F7}"/>
                    </a:ext>
                  </a:extLst>
                </p:cNvPr>
                <p:cNvCxnSpPr>
                  <a:cxnSpLocks/>
                  <a:endCxn id="2464" idx="6"/>
                </p:cNvCxnSpPr>
                <p:nvPr/>
              </p:nvCxnSpPr>
              <p:spPr>
                <a:xfrm>
                  <a:off x="7412783" y="1475821"/>
                  <a:ext cx="122185" cy="37720"/>
                </a:xfrm>
                <a:prstGeom prst="line">
                  <a:avLst/>
                </a:prstGeom>
                <a:noFill/>
                <a:ln w="9525" cap="flat" cmpd="sng" algn="ctr">
                  <a:solidFill>
                    <a:srgbClr val="C00000"/>
                  </a:solidFill>
                  <a:prstDash val="solid"/>
                </a:ln>
                <a:effectLst/>
              </p:spPr>
            </p:cxnSp>
            <p:cxnSp>
              <p:nvCxnSpPr>
                <p:cNvPr id="2480" name="Straight Connector 2479">
                  <a:extLst>
                    <a:ext uri="{FF2B5EF4-FFF2-40B4-BE49-F238E27FC236}">
                      <a16:creationId xmlns:a16="http://schemas.microsoft.com/office/drawing/2014/main" id="{0E443DE3-D7A9-E691-2406-9A079AE3F8B9}"/>
                    </a:ext>
                  </a:extLst>
                </p:cNvPr>
                <p:cNvCxnSpPr>
                  <a:cxnSpLocks/>
                </p:cNvCxnSpPr>
                <p:nvPr/>
              </p:nvCxnSpPr>
              <p:spPr>
                <a:xfrm>
                  <a:off x="7459851" y="1455153"/>
                  <a:ext cx="9253" cy="22238"/>
                </a:xfrm>
                <a:prstGeom prst="line">
                  <a:avLst/>
                </a:prstGeom>
                <a:noFill/>
                <a:ln w="9525" cap="flat" cmpd="sng" algn="ctr">
                  <a:solidFill>
                    <a:srgbClr val="C00000"/>
                  </a:solidFill>
                  <a:prstDash val="solid"/>
                </a:ln>
                <a:effectLst/>
              </p:spPr>
            </p:cxnSp>
            <p:cxnSp>
              <p:nvCxnSpPr>
                <p:cNvPr id="2481" name="Straight Connector 2480">
                  <a:extLst>
                    <a:ext uri="{FF2B5EF4-FFF2-40B4-BE49-F238E27FC236}">
                      <a16:creationId xmlns:a16="http://schemas.microsoft.com/office/drawing/2014/main" id="{A813E580-C001-3199-8D6A-F673D41424BE}"/>
                    </a:ext>
                  </a:extLst>
                </p:cNvPr>
                <p:cNvCxnSpPr>
                  <a:cxnSpLocks/>
                  <a:endCxn id="2464" idx="6"/>
                </p:cNvCxnSpPr>
                <p:nvPr/>
              </p:nvCxnSpPr>
              <p:spPr>
                <a:xfrm flipH="1">
                  <a:off x="7534968" y="1496491"/>
                  <a:ext cx="19468" cy="17050"/>
                </a:xfrm>
                <a:prstGeom prst="line">
                  <a:avLst/>
                </a:prstGeom>
                <a:noFill/>
                <a:ln w="9525" cap="flat" cmpd="sng" algn="ctr">
                  <a:solidFill>
                    <a:srgbClr val="C00000"/>
                  </a:solidFill>
                  <a:prstDash val="solid"/>
                </a:ln>
                <a:effectLst/>
              </p:spPr>
            </p:cxnSp>
            <p:cxnSp>
              <p:nvCxnSpPr>
                <p:cNvPr id="2482" name="Straight Connector 2481">
                  <a:extLst>
                    <a:ext uri="{FF2B5EF4-FFF2-40B4-BE49-F238E27FC236}">
                      <a16:creationId xmlns:a16="http://schemas.microsoft.com/office/drawing/2014/main" id="{1C0645FD-BBFE-A868-F520-D23E925403A2}"/>
                    </a:ext>
                  </a:extLst>
                </p:cNvPr>
                <p:cNvCxnSpPr>
                  <a:cxnSpLocks/>
                  <a:stCxn id="2464" idx="0"/>
                </p:cNvCxnSpPr>
                <p:nvPr/>
              </p:nvCxnSpPr>
              <p:spPr>
                <a:xfrm flipH="1">
                  <a:off x="7471118" y="1470767"/>
                  <a:ext cx="21076" cy="92593"/>
                </a:xfrm>
                <a:prstGeom prst="line">
                  <a:avLst/>
                </a:prstGeom>
                <a:noFill/>
                <a:ln w="9525" cap="flat" cmpd="sng" algn="ctr">
                  <a:solidFill>
                    <a:srgbClr val="C00000"/>
                  </a:solidFill>
                  <a:prstDash val="solid"/>
                </a:ln>
                <a:effectLst/>
              </p:spPr>
            </p:cxnSp>
            <p:cxnSp>
              <p:nvCxnSpPr>
                <p:cNvPr id="2483" name="Straight Connector 2482">
                  <a:extLst>
                    <a:ext uri="{FF2B5EF4-FFF2-40B4-BE49-F238E27FC236}">
                      <a16:creationId xmlns:a16="http://schemas.microsoft.com/office/drawing/2014/main" id="{D0D00EE2-BF55-D2E2-BE47-110CDA5800EB}"/>
                    </a:ext>
                  </a:extLst>
                </p:cNvPr>
                <p:cNvCxnSpPr>
                  <a:cxnSpLocks/>
                  <a:stCxn id="2464" idx="2"/>
                  <a:endCxn id="2470" idx="6"/>
                </p:cNvCxnSpPr>
                <p:nvPr/>
              </p:nvCxnSpPr>
              <p:spPr>
                <a:xfrm flipH="1" flipV="1">
                  <a:off x="7426064" y="1511634"/>
                  <a:ext cx="23356" cy="1907"/>
                </a:xfrm>
                <a:prstGeom prst="line">
                  <a:avLst/>
                </a:prstGeom>
                <a:noFill/>
                <a:ln w="9525" cap="flat" cmpd="sng" algn="ctr">
                  <a:solidFill>
                    <a:srgbClr val="C00000"/>
                  </a:solidFill>
                  <a:prstDash val="solid"/>
                </a:ln>
                <a:effectLst/>
              </p:spPr>
            </p:cxnSp>
            <p:cxnSp>
              <p:nvCxnSpPr>
                <p:cNvPr id="2484" name="Straight Connector 2483">
                  <a:extLst>
                    <a:ext uri="{FF2B5EF4-FFF2-40B4-BE49-F238E27FC236}">
                      <a16:creationId xmlns:a16="http://schemas.microsoft.com/office/drawing/2014/main" id="{70296BC0-2E24-99B1-1C83-4C0AF9B0B288}"/>
                    </a:ext>
                  </a:extLst>
                </p:cNvPr>
                <p:cNvCxnSpPr>
                  <a:cxnSpLocks/>
                  <a:endCxn id="2468" idx="1"/>
                </p:cNvCxnSpPr>
                <p:nvPr/>
              </p:nvCxnSpPr>
              <p:spPr>
                <a:xfrm>
                  <a:off x="7481167" y="1517536"/>
                  <a:ext cx="70430" cy="15086"/>
                </a:xfrm>
                <a:prstGeom prst="line">
                  <a:avLst/>
                </a:prstGeom>
                <a:noFill/>
                <a:ln w="9525" cap="flat" cmpd="sng" algn="ctr">
                  <a:solidFill>
                    <a:srgbClr val="C00000"/>
                  </a:solidFill>
                  <a:prstDash val="solid"/>
                </a:ln>
                <a:effectLst/>
              </p:spPr>
            </p:cxnSp>
          </p:grpSp>
          <p:grpSp>
            <p:nvGrpSpPr>
              <p:cNvPr id="2146" name="Microbe">
                <a:extLst>
                  <a:ext uri="{FF2B5EF4-FFF2-40B4-BE49-F238E27FC236}">
                    <a16:creationId xmlns:a16="http://schemas.microsoft.com/office/drawing/2014/main" id="{61D6073E-7E94-F696-1DA2-2960E547D902}"/>
                  </a:ext>
                </a:extLst>
              </p:cNvPr>
              <p:cNvGrpSpPr/>
              <p:nvPr/>
            </p:nvGrpSpPr>
            <p:grpSpPr>
              <a:xfrm rot="14647771">
                <a:off x="7154705" y="2817078"/>
                <a:ext cx="301508" cy="294049"/>
                <a:chOff x="7385769" y="1406192"/>
                <a:chExt cx="194763" cy="206588"/>
              </a:xfrm>
            </p:grpSpPr>
            <p:sp>
              <p:nvSpPr>
                <p:cNvPr id="2443" name="Oval 2442">
                  <a:extLst>
                    <a:ext uri="{FF2B5EF4-FFF2-40B4-BE49-F238E27FC236}">
                      <a16:creationId xmlns:a16="http://schemas.microsoft.com/office/drawing/2014/main" id="{CAD3D6E4-D834-9402-01BF-A6B9FB4C714A}"/>
                    </a:ext>
                  </a:extLst>
                </p:cNvPr>
                <p:cNvSpPr/>
                <p:nvPr/>
              </p:nvSpPr>
              <p:spPr>
                <a:xfrm>
                  <a:off x="7449420" y="1470767"/>
                  <a:ext cx="85548" cy="85548"/>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44" name="Oval 2443">
                  <a:extLst>
                    <a:ext uri="{FF2B5EF4-FFF2-40B4-BE49-F238E27FC236}">
                      <a16:creationId xmlns:a16="http://schemas.microsoft.com/office/drawing/2014/main" id="{68814316-D428-0AFA-E103-71E095945004}"/>
                    </a:ext>
                  </a:extLst>
                </p:cNvPr>
                <p:cNvSpPr/>
                <p:nvPr/>
              </p:nvSpPr>
              <p:spPr>
                <a:xfrm>
                  <a:off x="7522679" y="1436518"/>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45" name="Oval 2444">
                  <a:extLst>
                    <a:ext uri="{FF2B5EF4-FFF2-40B4-BE49-F238E27FC236}">
                      <a16:creationId xmlns:a16="http://schemas.microsoft.com/office/drawing/2014/main" id="{A1C2EF16-2096-C8F4-55C6-45566134A015}"/>
                    </a:ext>
                  </a:extLst>
                </p:cNvPr>
                <p:cNvSpPr/>
                <p:nvPr/>
              </p:nvSpPr>
              <p:spPr>
                <a:xfrm>
                  <a:off x="7553100" y="1482582"/>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46" name="Oval 2445">
                  <a:extLst>
                    <a:ext uri="{FF2B5EF4-FFF2-40B4-BE49-F238E27FC236}">
                      <a16:creationId xmlns:a16="http://schemas.microsoft.com/office/drawing/2014/main" id="{00576015-6CEE-8A87-7442-A283E3C626FB}"/>
                    </a:ext>
                  </a:extLst>
                </p:cNvPr>
                <p:cNvSpPr/>
                <p:nvPr/>
              </p:nvSpPr>
              <p:spPr>
                <a:xfrm>
                  <a:off x="7438979" y="1433625"/>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47" name="Oval 2446">
                  <a:extLst>
                    <a:ext uri="{FF2B5EF4-FFF2-40B4-BE49-F238E27FC236}">
                      <a16:creationId xmlns:a16="http://schemas.microsoft.com/office/drawing/2014/main" id="{E3FC9709-3257-9D62-D0E5-43F960308446}"/>
                    </a:ext>
                  </a:extLst>
                </p:cNvPr>
                <p:cNvSpPr/>
                <p:nvPr/>
              </p:nvSpPr>
              <p:spPr>
                <a:xfrm>
                  <a:off x="7547580" y="1528605"/>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48" name="Oval 2447">
                  <a:extLst>
                    <a:ext uri="{FF2B5EF4-FFF2-40B4-BE49-F238E27FC236}">
                      <a16:creationId xmlns:a16="http://schemas.microsoft.com/office/drawing/2014/main" id="{DE43DB28-A8CB-7097-99A0-D7813BC4B632}"/>
                    </a:ext>
                  </a:extLst>
                </p:cNvPr>
                <p:cNvSpPr/>
                <p:nvPr/>
              </p:nvSpPr>
              <p:spPr>
                <a:xfrm>
                  <a:off x="7385769" y="1459075"/>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49" name="Oval 2448">
                  <a:extLst>
                    <a:ext uri="{FF2B5EF4-FFF2-40B4-BE49-F238E27FC236}">
                      <a16:creationId xmlns:a16="http://schemas.microsoft.com/office/drawing/2014/main" id="{D22F50EF-B265-7D85-94A7-FF458197F8E1}"/>
                    </a:ext>
                  </a:extLst>
                </p:cNvPr>
                <p:cNvSpPr/>
                <p:nvPr/>
              </p:nvSpPr>
              <p:spPr>
                <a:xfrm>
                  <a:off x="7398632" y="1497918"/>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50" name="Oval 2449">
                  <a:extLst>
                    <a:ext uri="{FF2B5EF4-FFF2-40B4-BE49-F238E27FC236}">
                      <a16:creationId xmlns:a16="http://schemas.microsoft.com/office/drawing/2014/main" id="{DDE7D0BE-FCA1-BA16-80EE-E95BF2F26EE0}"/>
                    </a:ext>
                  </a:extLst>
                </p:cNvPr>
                <p:cNvSpPr/>
                <p:nvPr/>
              </p:nvSpPr>
              <p:spPr>
                <a:xfrm>
                  <a:off x="7401721" y="1547448"/>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51" name="Oval 2450">
                  <a:extLst>
                    <a:ext uri="{FF2B5EF4-FFF2-40B4-BE49-F238E27FC236}">
                      <a16:creationId xmlns:a16="http://schemas.microsoft.com/office/drawing/2014/main" id="{5A470AC6-2D7C-4837-EC8F-790AF5F70649}"/>
                    </a:ext>
                  </a:extLst>
                </p:cNvPr>
                <p:cNvSpPr/>
                <p:nvPr/>
              </p:nvSpPr>
              <p:spPr>
                <a:xfrm>
                  <a:off x="7455302" y="1564139"/>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52" name="Oval 2451">
                  <a:extLst>
                    <a:ext uri="{FF2B5EF4-FFF2-40B4-BE49-F238E27FC236}">
                      <a16:creationId xmlns:a16="http://schemas.microsoft.com/office/drawing/2014/main" id="{5A9C4F90-5892-D7B7-D8EC-0F64883BF4BD}"/>
                    </a:ext>
                  </a:extLst>
                </p:cNvPr>
                <p:cNvSpPr/>
                <p:nvPr/>
              </p:nvSpPr>
              <p:spPr>
                <a:xfrm>
                  <a:off x="7515566" y="1585348"/>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453" name="Oval 2452">
                  <a:extLst>
                    <a:ext uri="{FF2B5EF4-FFF2-40B4-BE49-F238E27FC236}">
                      <a16:creationId xmlns:a16="http://schemas.microsoft.com/office/drawing/2014/main" id="{ADE70DE9-52F5-0AE3-D795-52538D3B792D}"/>
                    </a:ext>
                  </a:extLst>
                </p:cNvPr>
                <p:cNvSpPr/>
                <p:nvPr/>
              </p:nvSpPr>
              <p:spPr>
                <a:xfrm>
                  <a:off x="7478336" y="1406192"/>
                  <a:ext cx="27432" cy="27432"/>
                </a:xfrm>
                <a:prstGeom prst="ellipse">
                  <a:avLst/>
                </a:prstGeom>
                <a:solidFill>
                  <a:srgbClr val="C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cxnSp>
              <p:nvCxnSpPr>
                <p:cNvPr id="2454" name="Straight Connector 2453">
                  <a:extLst>
                    <a:ext uri="{FF2B5EF4-FFF2-40B4-BE49-F238E27FC236}">
                      <a16:creationId xmlns:a16="http://schemas.microsoft.com/office/drawing/2014/main" id="{6F03236D-C229-EFAC-74B9-2294AE8CC5E9}"/>
                    </a:ext>
                  </a:extLst>
                </p:cNvPr>
                <p:cNvCxnSpPr>
                  <a:cxnSpLocks/>
                  <a:stCxn id="2453" idx="4"/>
                </p:cNvCxnSpPr>
                <p:nvPr/>
              </p:nvCxnSpPr>
              <p:spPr>
                <a:xfrm flipH="1">
                  <a:off x="7488856" y="1433624"/>
                  <a:ext cx="3196" cy="42957"/>
                </a:xfrm>
                <a:prstGeom prst="line">
                  <a:avLst/>
                </a:prstGeom>
                <a:noFill/>
                <a:ln w="9525" cap="flat" cmpd="sng" algn="ctr">
                  <a:solidFill>
                    <a:srgbClr val="C00000"/>
                  </a:solidFill>
                  <a:prstDash val="solid"/>
                </a:ln>
                <a:effectLst/>
              </p:spPr>
            </p:cxnSp>
            <p:cxnSp>
              <p:nvCxnSpPr>
                <p:cNvPr id="2455" name="Straight Connector 2454">
                  <a:extLst>
                    <a:ext uri="{FF2B5EF4-FFF2-40B4-BE49-F238E27FC236}">
                      <a16:creationId xmlns:a16="http://schemas.microsoft.com/office/drawing/2014/main" id="{80C74C49-269C-3CE9-8D53-D4232BAFE73D}"/>
                    </a:ext>
                  </a:extLst>
                </p:cNvPr>
                <p:cNvCxnSpPr>
                  <a:cxnSpLocks/>
                </p:cNvCxnSpPr>
                <p:nvPr/>
              </p:nvCxnSpPr>
              <p:spPr>
                <a:xfrm flipH="1">
                  <a:off x="7511669" y="1457220"/>
                  <a:ext cx="12231" cy="23228"/>
                </a:xfrm>
                <a:prstGeom prst="line">
                  <a:avLst/>
                </a:prstGeom>
                <a:noFill/>
                <a:ln w="9525" cap="flat" cmpd="sng" algn="ctr">
                  <a:solidFill>
                    <a:srgbClr val="C00000"/>
                  </a:solidFill>
                  <a:prstDash val="solid"/>
                </a:ln>
                <a:effectLst/>
              </p:spPr>
            </p:cxnSp>
            <p:cxnSp>
              <p:nvCxnSpPr>
                <p:cNvPr id="2456" name="Straight Connector 2455">
                  <a:extLst>
                    <a:ext uri="{FF2B5EF4-FFF2-40B4-BE49-F238E27FC236}">
                      <a16:creationId xmlns:a16="http://schemas.microsoft.com/office/drawing/2014/main" id="{006E373D-1FE0-65D2-41B7-E504CEC70608}"/>
                    </a:ext>
                  </a:extLst>
                </p:cNvPr>
                <p:cNvCxnSpPr>
                  <a:cxnSpLocks/>
                  <a:endCxn id="2452" idx="0"/>
                </p:cNvCxnSpPr>
                <p:nvPr/>
              </p:nvCxnSpPr>
              <p:spPr>
                <a:xfrm>
                  <a:off x="7507499" y="1547279"/>
                  <a:ext cx="21783" cy="38069"/>
                </a:xfrm>
                <a:prstGeom prst="line">
                  <a:avLst/>
                </a:prstGeom>
                <a:noFill/>
                <a:ln w="9525" cap="flat" cmpd="sng" algn="ctr">
                  <a:solidFill>
                    <a:srgbClr val="C00000"/>
                  </a:solidFill>
                  <a:prstDash val="solid"/>
                </a:ln>
                <a:effectLst/>
              </p:spPr>
            </p:cxnSp>
            <p:cxnSp>
              <p:nvCxnSpPr>
                <p:cNvPr id="2457" name="Straight Connector 2456">
                  <a:extLst>
                    <a:ext uri="{FF2B5EF4-FFF2-40B4-BE49-F238E27FC236}">
                      <a16:creationId xmlns:a16="http://schemas.microsoft.com/office/drawing/2014/main" id="{0657DCBB-627F-B1B5-11D4-E232CE778DC7}"/>
                    </a:ext>
                  </a:extLst>
                </p:cNvPr>
                <p:cNvCxnSpPr>
                  <a:cxnSpLocks/>
                  <a:endCxn id="2450" idx="7"/>
                </p:cNvCxnSpPr>
                <p:nvPr/>
              </p:nvCxnSpPr>
              <p:spPr>
                <a:xfrm flipH="1">
                  <a:off x="7425136" y="1534765"/>
                  <a:ext cx="27904" cy="16700"/>
                </a:xfrm>
                <a:prstGeom prst="line">
                  <a:avLst/>
                </a:prstGeom>
                <a:noFill/>
                <a:ln w="9525" cap="flat" cmpd="sng" algn="ctr">
                  <a:solidFill>
                    <a:srgbClr val="C00000"/>
                  </a:solidFill>
                  <a:prstDash val="solid"/>
                </a:ln>
                <a:effectLst/>
              </p:spPr>
            </p:cxnSp>
            <p:cxnSp>
              <p:nvCxnSpPr>
                <p:cNvPr id="2458" name="Straight Connector 2457">
                  <a:extLst>
                    <a:ext uri="{FF2B5EF4-FFF2-40B4-BE49-F238E27FC236}">
                      <a16:creationId xmlns:a16="http://schemas.microsoft.com/office/drawing/2014/main" id="{42C7181E-CB25-2B42-EF6F-483F1C66E89B}"/>
                    </a:ext>
                  </a:extLst>
                </p:cNvPr>
                <p:cNvCxnSpPr>
                  <a:cxnSpLocks/>
                  <a:endCxn id="2443" idx="6"/>
                </p:cNvCxnSpPr>
                <p:nvPr/>
              </p:nvCxnSpPr>
              <p:spPr>
                <a:xfrm>
                  <a:off x="7412783" y="1475821"/>
                  <a:ext cx="122185" cy="37720"/>
                </a:xfrm>
                <a:prstGeom prst="line">
                  <a:avLst/>
                </a:prstGeom>
                <a:noFill/>
                <a:ln w="9525" cap="flat" cmpd="sng" algn="ctr">
                  <a:solidFill>
                    <a:srgbClr val="C00000"/>
                  </a:solidFill>
                  <a:prstDash val="solid"/>
                </a:ln>
                <a:effectLst/>
              </p:spPr>
            </p:cxnSp>
            <p:cxnSp>
              <p:nvCxnSpPr>
                <p:cNvPr id="2459" name="Straight Connector 2458">
                  <a:extLst>
                    <a:ext uri="{FF2B5EF4-FFF2-40B4-BE49-F238E27FC236}">
                      <a16:creationId xmlns:a16="http://schemas.microsoft.com/office/drawing/2014/main" id="{B9609394-8284-CAF1-55EA-C2A73DD000B0}"/>
                    </a:ext>
                  </a:extLst>
                </p:cNvPr>
                <p:cNvCxnSpPr>
                  <a:cxnSpLocks/>
                </p:cNvCxnSpPr>
                <p:nvPr/>
              </p:nvCxnSpPr>
              <p:spPr>
                <a:xfrm>
                  <a:off x="7459851" y="1455153"/>
                  <a:ext cx="9253" cy="22238"/>
                </a:xfrm>
                <a:prstGeom prst="line">
                  <a:avLst/>
                </a:prstGeom>
                <a:noFill/>
                <a:ln w="9525" cap="flat" cmpd="sng" algn="ctr">
                  <a:solidFill>
                    <a:srgbClr val="C00000"/>
                  </a:solidFill>
                  <a:prstDash val="solid"/>
                </a:ln>
                <a:effectLst/>
              </p:spPr>
            </p:cxnSp>
            <p:cxnSp>
              <p:nvCxnSpPr>
                <p:cNvPr id="2460" name="Straight Connector 2459">
                  <a:extLst>
                    <a:ext uri="{FF2B5EF4-FFF2-40B4-BE49-F238E27FC236}">
                      <a16:creationId xmlns:a16="http://schemas.microsoft.com/office/drawing/2014/main" id="{8DE4EE5F-8F19-41EB-DB27-34AB2FAC9D2E}"/>
                    </a:ext>
                  </a:extLst>
                </p:cNvPr>
                <p:cNvCxnSpPr>
                  <a:cxnSpLocks/>
                  <a:endCxn id="2443" idx="6"/>
                </p:cNvCxnSpPr>
                <p:nvPr/>
              </p:nvCxnSpPr>
              <p:spPr>
                <a:xfrm flipH="1">
                  <a:off x="7534968" y="1496491"/>
                  <a:ext cx="19468" cy="17050"/>
                </a:xfrm>
                <a:prstGeom prst="line">
                  <a:avLst/>
                </a:prstGeom>
                <a:noFill/>
                <a:ln w="9525" cap="flat" cmpd="sng" algn="ctr">
                  <a:solidFill>
                    <a:srgbClr val="C00000"/>
                  </a:solidFill>
                  <a:prstDash val="solid"/>
                </a:ln>
                <a:effectLst/>
              </p:spPr>
            </p:cxnSp>
            <p:cxnSp>
              <p:nvCxnSpPr>
                <p:cNvPr id="2461" name="Straight Connector 2460">
                  <a:extLst>
                    <a:ext uri="{FF2B5EF4-FFF2-40B4-BE49-F238E27FC236}">
                      <a16:creationId xmlns:a16="http://schemas.microsoft.com/office/drawing/2014/main" id="{84A7F32E-698C-4842-525D-94139F5BB70B}"/>
                    </a:ext>
                  </a:extLst>
                </p:cNvPr>
                <p:cNvCxnSpPr>
                  <a:cxnSpLocks/>
                  <a:stCxn id="2443" idx="0"/>
                </p:cNvCxnSpPr>
                <p:nvPr/>
              </p:nvCxnSpPr>
              <p:spPr>
                <a:xfrm flipH="1">
                  <a:off x="7471118" y="1470767"/>
                  <a:ext cx="21076" cy="92593"/>
                </a:xfrm>
                <a:prstGeom prst="line">
                  <a:avLst/>
                </a:prstGeom>
                <a:noFill/>
                <a:ln w="9525" cap="flat" cmpd="sng" algn="ctr">
                  <a:solidFill>
                    <a:srgbClr val="C00000"/>
                  </a:solidFill>
                  <a:prstDash val="solid"/>
                </a:ln>
                <a:effectLst/>
              </p:spPr>
            </p:cxnSp>
            <p:cxnSp>
              <p:nvCxnSpPr>
                <p:cNvPr id="2462" name="Straight Connector 2461">
                  <a:extLst>
                    <a:ext uri="{FF2B5EF4-FFF2-40B4-BE49-F238E27FC236}">
                      <a16:creationId xmlns:a16="http://schemas.microsoft.com/office/drawing/2014/main" id="{26753138-8C1F-38D9-A516-E6F0C13206F3}"/>
                    </a:ext>
                  </a:extLst>
                </p:cNvPr>
                <p:cNvCxnSpPr>
                  <a:cxnSpLocks/>
                  <a:stCxn id="2443" idx="2"/>
                  <a:endCxn id="2449" idx="6"/>
                </p:cNvCxnSpPr>
                <p:nvPr/>
              </p:nvCxnSpPr>
              <p:spPr>
                <a:xfrm flipH="1" flipV="1">
                  <a:off x="7426064" y="1511634"/>
                  <a:ext cx="23356" cy="1907"/>
                </a:xfrm>
                <a:prstGeom prst="line">
                  <a:avLst/>
                </a:prstGeom>
                <a:noFill/>
                <a:ln w="9525" cap="flat" cmpd="sng" algn="ctr">
                  <a:solidFill>
                    <a:srgbClr val="C00000"/>
                  </a:solidFill>
                  <a:prstDash val="solid"/>
                </a:ln>
                <a:effectLst/>
              </p:spPr>
            </p:cxnSp>
            <p:cxnSp>
              <p:nvCxnSpPr>
                <p:cNvPr id="2463" name="Straight Connector 2462">
                  <a:extLst>
                    <a:ext uri="{FF2B5EF4-FFF2-40B4-BE49-F238E27FC236}">
                      <a16:creationId xmlns:a16="http://schemas.microsoft.com/office/drawing/2014/main" id="{AC4F00E8-0914-4FA4-9258-85DE8773921B}"/>
                    </a:ext>
                  </a:extLst>
                </p:cNvPr>
                <p:cNvCxnSpPr>
                  <a:cxnSpLocks/>
                  <a:endCxn id="2447" idx="1"/>
                </p:cNvCxnSpPr>
                <p:nvPr/>
              </p:nvCxnSpPr>
              <p:spPr>
                <a:xfrm>
                  <a:off x="7481167" y="1517536"/>
                  <a:ext cx="70430" cy="15086"/>
                </a:xfrm>
                <a:prstGeom prst="line">
                  <a:avLst/>
                </a:prstGeom>
                <a:noFill/>
                <a:ln w="9525" cap="flat" cmpd="sng" algn="ctr">
                  <a:solidFill>
                    <a:srgbClr val="C00000"/>
                  </a:solidFill>
                  <a:prstDash val="solid"/>
                </a:ln>
                <a:effectLst/>
              </p:spPr>
            </p:cxnSp>
          </p:grpSp>
          <p:grpSp>
            <p:nvGrpSpPr>
              <p:cNvPr id="2147" name="!!Group 1094">
                <a:extLst>
                  <a:ext uri="{FF2B5EF4-FFF2-40B4-BE49-F238E27FC236}">
                    <a16:creationId xmlns:a16="http://schemas.microsoft.com/office/drawing/2014/main" id="{32A91808-96D4-4CF0-3D2F-42558F142B47}"/>
                  </a:ext>
                </a:extLst>
              </p:cNvPr>
              <p:cNvGrpSpPr/>
              <p:nvPr/>
            </p:nvGrpSpPr>
            <p:grpSpPr>
              <a:xfrm rot="16200000">
                <a:off x="7067431" y="5185000"/>
                <a:ext cx="397947" cy="318026"/>
                <a:chOff x="2868308" y="2241594"/>
                <a:chExt cx="150801" cy="120514"/>
              </a:xfrm>
            </p:grpSpPr>
            <p:grpSp>
              <p:nvGrpSpPr>
                <p:cNvPr id="2434" name="Group 2433">
                  <a:extLst>
                    <a:ext uri="{FF2B5EF4-FFF2-40B4-BE49-F238E27FC236}">
                      <a16:creationId xmlns:a16="http://schemas.microsoft.com/office/drawing/2014/main" id="{1D08AF0A-0683-A1EB-EC18-C7565FEA482A}"/>
                    </a:ext>
                  </a:extLst>
                </p:cNvPr>
                <p:cNvGrpSpPr/>
                <p:nvPr/>
              </p:nvGrpSpPr>
              <p:grpSpPr>
                <a:xfrm rot="19712856">
                  <a:off x="2947504" y="2316389"/>
                  <a:ext cx="71605" cy="45719"/>
                  <a:chOff x="3364807" y="1820427"/>
                  <a:chExt cx="722492" cy="461298"/>
                </a:xfrm>
              </p:grpSpPr>
              <p:sp>
                <p:nvSpPr>
                  <p:cNvPr id="2441" name="Oval 2440">
                    <a:extLst>
                      <a:ext uri="{FF2B5EF4-FFF2-40B4-BE49-F238E27FC236}">
                        <a16:creationId xmlns:a16="http://schemas.microsoft.com/office/drawing/2014/main" id="{97770E05-87D7-F8F9-727B-1336A7A395FC}"/>
                      </a:ext>
                    </a:extLst>
                  </p:cNvPr>
                  <p:cNvSpPr/>
                  <p:nvPr/>
                </p:nvSpPr>
                <p:spPr>
                  <a:xfrm>
                    <a:off x="3682613" y="1820427"/>
                    <a:ext cx="404686" cy="432213"/>
                  </a:xfrm>
                  <a:prstGeom prst="ellipse">
                    <a:avLst/>
                  </a:prstGeom>
                  <a:gradFill>
                    <a:gsLst>
                      <a:gs pos="0">
                        <a:srgbClr val="570995">
                          <a:lumMod val="110000"/>
                          <a:satMod val="105000"/>
                          <a:tint val="67000"/>
                        </a:srgbClr>
                      </a:gs>
                      <a:gs pos="50000">
                        <a:srgbClr val="570995">
                          <a:lumMod val="105000"/>
                          <a:satMod val="103000"/>
                          <a:tint val="73000"/>
                        </a:srgbClr>
                      </a:gs>
                      <a:gs pos="100000">
                        <a:srgbClr val="570995">
                          <a:lumMod val="105000"/>
                          <a:satMod val="109000"/>
                          <a:tint val="81000"/>
                        </a:srgbClr>
                      </a:gs>
                    </a:gsLst>
                    <a:lin ang="5400000" scaled="0"/>
                  </a:gradFill>
                  <a:ln w="3175" cap="flat" cmpd="sng" algn="ctr">
                    <a:solidFill>
                      <a:srgbClr val="3C1053">
                        <a:lumMod val="90000"/>
                        <a:lumOff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2442" name="Oval 2441">
                    <a:extLst>
                      <a:ext uri="{FF2B5EF4-FFF2-40B4-BE49-F238E27FC236}">
                        <a16:creationId xmlns:a16="http://schemas.microsoft.com/office/drawing/2014/main" id="{4FCC05EA-19FC-B482-110C-61E3D98CA88D}"/>
                      </a:ext>
                    </a:extLst>
                  </p:cNvPr>
                  <p:cNvSpPr/>
                  <p:nvPr/>
                </p:nvSpPr>
                <p:spPr>
                  <a:xfrm>
                    <a:off x="3364807" y="1849512"/>
                    <a:ext cx="404686" cy="432213"/>
                  </a:xfrm>
                  <a:prstGeom prst="ellipse">
                    <a:avLst/>
                  </a:prstGeom>
                  <a:gradFill>
                    <a:gsLst>
                      <a:gs pos="0">
                        <a:srgbClr val="570995">
                          <a:lumMod val="110000"/>
                          <a:satMod val="105000"/>
                          <a:tint val="67000"/>
                        </a:srgbClr>
                      </a:gs>
                      <a:gs pos="50000">
                        <a:srgbClr val="570995">
                          <a:lumMod val="105000"/>
                          <a:satMod val="103000"/>
                          <a:tint val="73000"/>
                        </a:srgbClr>
                      </a:gs>
                      <a:gs pos="100000">
                        <a:srgbClr val="570995">
                          <a:lumMod val="105000"/>
                          <a:satMod val="109000"/>
                          <a:tint val="81000"/>
                        </a:srgbClr>
                      </a:gs>
                    </a:gsLst>
                    <a:lin ang="5400000" scaled="0"/>
                  </a:gradFill>
                  <a:ln w="3175" cap="flat" cmpd="sng" algn="ctr">
                    <a:solidFill>
                      <a:srgbClr val="3C1053">
                        <a:lumMod val="90000"/>
                        <a:lumOff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nvGrpSpPr>
                <p:cNvPr id="2435" name="Group 2434">
                  <a:extLst>
                    <a:ext uri="{FF2B5EF4-FFF2-40B4-BE49-F238E27FC236}">
                      <a16:creationId xmlns:a16="http://schemas.microsoft.com/office/drawing/2014/main" id="{D19EBCB9-11CA-5AF1-4528-B700C9D9F465}"/>
                    </a:ext>
                  </a:extLst>
                </p:cNvPr>
                <p:cNvGrpSpPr/>
                <p:nvPr/>
              </p:nvGrpSpPr>
              <p:grpSpPr>
                <a:xfrm rot="1293024">
                  <a:off x="2868308" y="2273207"/>
                  <a:ext cx="71605" cy="45719"/>
                  <a:chOff x="3364807" y="1820427"/>
                  <a:chExt cx="722492" cy="461298"/>
                </a:xfrm>
              </p:grpSpPr>
              <p:sp>
                <p:nvSpPr>
                  <p:cNvPr id="2439" name="Oval 2438">
                    <a:extLst>
                      <a:ext uri="{FF2B5EF4-FFF2-40B4-BE49-F238E27FC236}">
                        <a16:creationId xmlns:a16="http://schemas.microsoft.com/office/drawing/2014/main" id="{ABDE11B0-BBB4-EEB7-AA70-A4847966BFAB}"/>
                      </a:ext>
                    </a:extLst>
                  </p:cNvPr>
                  <p:cNvSpPr/>
                  <p:nvPr/>
                </p:nvSpPr>
                <p:spPr>
                  <a:xfrm>
                    <a:off x="3682613" y="1820427"/>
                    <a:ext cx="404686" cy="432213"/>
                  </a:xfrm>
                  <a:prstGeom prst="ellipse">
                    <a:avLst/>
                  </a:prstGeom>
                  <a:gradFill>
                    <a:gsLst>
                      <a:gs pos="0">
                        <a:srgbClr val="570995">
                          <a:lumMod val="110000"/>
                          <a:satMod val="105000"/>
                          <a:tint val="67000"/>
                        </a:srgbClr>
                      </a:gs>
                      <a:gs pos="50000">
                        <a:srgbClr val="570995">
                          <a:lumMod val="105000"/>
                          <a:satMod val="103000"/>
                          <a:tint val="73000"/>
                        </a:srgbClr>
                      </a:gs>
                      <a:gs pos="100000">
                        <a:srgbClr val="570995">
                          <a:lumMod val="105000"/>
                          <a:satMod val="109000"/>
                          <a:tint val="81000"/>
                        </a:srgbClr>
                      </a:gs>
                    </a:gsLst>
                    <a:lin ang="5400000" scaled="0"/>
                  </a:gradFill>
                  <a:ln w="3175" cap="flat" cmpd="sng" algn="ctr">
                    <a:solidFill>
                      <a:srgbClr val="3C1053">
                        <a:lumMod val="90000"/>
                        <a:lumOff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2440" name="Oval 2439">
                    <a:extLst>
                      <a:ext uri="{FF2B5EF4-FFF2-40B4-BE49-F238E27FC236}">
                        <a16:creationId xmlns:a16="http://schemas.microsoft.com/office/drawing/2014/main" id="{3F78FF44-6F5B-2EE2-364F-7B69AA840A08}"/>
                      </a:ext>
                    </a:extLst>
                  </p:cNvPr>
                  <p:cNvSpPr/>
                  <p:nvPr/>
                </p:nvSpPr>
                <p:spPr>
                  <a:xfrm>
                    <a:off x="3364807" y="1849512"/>
                    <a:ext cx="404686" cy="432213"/>
                  </a:xfrm>
                  <a:prstGeom prst="ellipse">
                    <a:avLst/>
                  </a:prstGeom>
                  <a:gradFill>
                    <a:gsLst>
                      <a:gs pos="0">
                        <a:srgbClr val="570995">
                          <a:lumMod val="110000"/>
                          <a:satMod val="105000"/>
                          <a:tint val="67000"/>
                        </a:srgbClr>
                      </a:gs>
                      <a:gs pos="50000">
                        <a:srgbClr val="570995">
                          <a:lumMod val="105000"/>
                          <a:satMod val="103000"/>
                          <a:tint val="73000"/>
                        </a:srgbClr>
                      </a:gs>
                      <a:gs pos="100000">
                        <a:srgbClr val="570995">
                          <a:lumMod val="105000"/>
                          <a:satMod val="109000"/>
                          <a:tint val="81000"/>
                        </a:srgbClr>
                      </a:gs>
                    </a:gsLst>
                    <a:lin ang="5400000" scaled="0"/>
                  </a:gradFill>
                  <a:ln w="3175" cap="flat" cmpd="sng" algn="ctr">
                    <a:solidFill>
                      <a:srgbClr val="3C1053">
                        <a:lumMod val="90000"/>
                        <a:lumOff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nvGrpSpPr>
                <p:cNvPr id="2436" name="Group 2435">
                  <a:extLst>
                    <a:ext uri="{FF2B5EF4-FFF2-40B4-BE49-F238E27FC236}">
                      <a16:creationId xmlns:a16="http://schemas.microsoft.com/office/drawing/2014/main" id="{A5F0C180-4CC4-3C85-3ED2-E71D441F1F9D}"/>
                    </a:ext>
                  </a:extLst>
                </p:cNvPr>
                <p:cNvGrpSpPr/>
                <p:nvPr/>
              </p:nvGrpSpPr>
              <p:grpSpPr>
                <a:xfrm rot="2044539">
                  <a:off x="2933978" y="2241594"/>
                  <a:ext cx="71605" cy="45719"/>
                  <a:chOff x="3364807" y="1820427"/>
                  <a:chExt cx="722492" cy="461298"/>
                </a:xfrm>
              </p:grpSpPr>
              <p:sp>
                <p:nvSpPr>
                  <p:cNvPr id="2437" name="Oval 2436">
                    <a:extLst>
                      <a:ext uri="{FF2B5EF4-FFF2-40B4-BE49-F238E27FC236}">
                        <a16:creationId xmlns:a16="http://schemas.microsoft.com/office/drawing/2014/main" id="{2B3D3ECE-63A7-CFD0-9DF7-77161A759EE1}"/>
                      </a:ext>
                    </a:extLst>
                  </p:cNvPr>
                  <p:cNvSpPr/>
                  <p:nvPr/>
                </p:nvSpPr>
                <p:spPr>
                  <a:xfrm>
                    <a:off x="3682613" y="1820427"/>
                    <a:ext cx="404686" cy="432213"/>
                  </a:xfrm>
                  <a:prstGeom prst="ellipse">
                    <a:avLst/>
                  </a:prstGeom>
                  <a:gradFill>
                    <a:gsLst>
                      <a:gs pos="0">
                        <a:srgbClr val="570995">
                          <a:lumMod val="110000"/>
                          <a:satMod val="105000"/>
                          <a:tint val="67000"/>
                        </a:srgbClr>
                      </a:gs>
                      <a:gs pos="50000">
                        <a:srgbClr val="570995">
                          <a:lumMod val="105000"/>
                          <a:satMod val="103000"/>
                          <a:tint val="73000"/>
                        </a:srgbClr>
                      </a:gs>
                      <a:gs pos="100000">
                        <a:srgbClr val="570995">
                          <a:lumMod val="105000"/>
                          <a:satMod val="109000"/>
                          <a:tint val="81000"/>
                        </a:srgbClr>
                      </a:gs>
                    </a:gsLst>
                    <a:lin ang="5400000" scaled="0"/>
                  </a:gradFill>
                  <a:ln w="3175" cap="flat" cmpd="sng" algn="ctr">
                    <a:solidFill>
                      <a:srgbClr val="3C1053">
                        <a:lumMod val="90000"/>
                        <a:lumOff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2438" name="Oval 2437">
                    <a:extLst>
                      <a:ext uri="{FF2B5EF4-FFF2-40B4-BE49-F238E27FC236}">
                        <a16:creationId xmlns:a16="http://schemas.microsoft.com/office/drawing/2014/main" id="{BAE9B125-AF0A-A592-B6C8-9343AD8A310B}"/>
                      </a:ext>
                    </a:extLst>
                  </p:cNvPr>
                  <p:cNvSpPr/>
                  <p:nvPr/>
                </p:nvSpPr>
                <p:spPr>
                  <a:xfrm>
                    <a:off x="3364807" y="1849512"/>
                    <a:ext cx="404686" cy="432213"/>
                  </a:xfrm>
                  <a:prstGeom prst="ellipse">
                    <a:avLst/>
                  </a:prstGeom>
                  <a:gradFill>
                    <a:gsLst>
                      <a:gs pos="0">
                        <a:srgbClr val="570995">
                          <a:lumMod val="110000"/>
                          <a:satMod val="105000"/>
                          <a:tint val="67000"/>
                        </a:srgbClr>
                      </a:gs>
                      <a:gs pos="50000">
                        <a:srgbClr val="570995">
                          <a:lumMod val="105000"/>
                          <a:satMod val="103000"/>
                          <a:tint val="73000"/>
                        </a:srgbClr>
                      </a:gs>
                      <a:gs pos="100000">
                        <a:srgbClr val="570995">
                          <a:lumMod val="105000"/>
                          <a:satMod val="109000"/>
                          <a:tint val="81000"/>
                        </a:srgbClr>
                      </a:gs>
                    </a:gsLst>
                    <a:lin ang="5400000" scaled="0"/>
                  </a:gradFill>
                  <a:ln w="3175" cap="flat" cmpd="sng" algn="ctr">
                    <a:solidFill>
                      <a:srgbClr val="3C1053">
                        <a:lumMod val="90000"/>
                        <a:lumOff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sp>
            <p:nvSpPr>
              <p:cNvPr id="2148" name="TextBox 2147">
                <a:extLst>
                  <a:ext uri="{FF2B5EF4-FFF2-40B4-BE49-F238E27FC236}">
                    <a16:creationId xmlns:a16="http://schemas.microsoft.com/office/drawing/2014/main" id="{F4CA16BD-A8E1-DC52-2067-FB7F5C354984}"/>
                  </a:ext>
                </a:extLst>
              </p:cNvPr>
              <p:cNvSpPr txBox="1"/>
              <p:nvPr/>
            </p:nvSpPr>
            <p:spPr>
              <a:xfrm>
                <a:off x="6579966" y="2976819"/>
                <a:ext cx="599676" cy="189411"/>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US" sz="105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Viruses</a:t>
                </a:r>
              </a:p>
            </p:txBody>
          </p:sp>
          <p:sp>
            <p:nvSpPr>
              <p:cNvPr id="2149" name="TextBox 2148">
                <a:extLst>
                  <a:ext uri="{FF2B5EF4-FFF2-40B4-BE49-F238E27FC236}">
                    <a16:creationId xmlns:a16="http://schemas.microsoft.com/office/drawing/2014/main" id="{5CFA5D3A-3F45-AE43-0172-398074978D59}"/>
                  </a:ext>
                </a:extLst>
              </p:cNvPr>
              <p:cNvSpPr txBox="1"/>
              <p:nvPr/>
            </p:nvSpPr>
            <p:spPr>
              <a:xfrm>
                <a:off x="6509964" y="5207802"/>
                <a:ext cx="965600" cy="188962"/>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US" sz="105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Bacteria</a:t>
                </a:r>
              </a:p>
            </p:txBody>
          </p:sp>
          <p:sp>
            <p:nvSpPr>
              <p:cNvPr id="2150" name="TextBox 2149">
                <a:extLst>
                  <a:ext uri="{FF2B5EF4-FFF2-40B4-BE49-F238E27FC236}">
                    <a16:creationId xmlns:a16="http://schemas.microsoft.com/office/drawing/2014/main" id="{812893E0-34B6-7BB5-E686-C72611C7C57E}"/>
                  </a:ext>
                </a:extLst>
              </p:cNvPr>
              <p:cNvSpPr txBox="1"/>
              <p:nvPr/>
            </p:nvSpPr>
            <p:spPr>
              <a:xfrm>
                <a:off x="6420239" y="1627734"/>
                <a:ext cx="735934" cy="391197"/>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US" sz="105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Smoke/ pollutants</a:t>
                </a:r>
              </a:p>
            </p:txBody>
          </p:sp>
          <p:sp>
            <p:nvSpPr>
              <p:cNvPr id="2151" name="TextBox 2150">
                <a:extLst>
                  <a:ext uri="{FF2B5EF4-FFF2-40B4-BE49-F238E27FC236}">
                    <a16:creationId xmlns:a16="http://schemas.microsoft.com/office/drawing/2014/main" id="{783633CF-D2C2-488F-EFA0-3149AAF7A5E8}"/>
                  </a:ext>
                </a:extLst>
              </p:cNvPr>
              <p:cNvSpPr txBox="1"/>
              <p:nvPr/>
            </p:nvSpPr>
            <p:spPr>
              <a:xfrm>
                <a:off x="6653592" y="4251756"/>
                <a:ext cx="384721" cy="189411"/>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US" sz="105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Fungi</a:t>
                </a:r>
              </a:p>
            </p:txBody>
          </p:sp>
          <p:grpSp>
            <p:nvGrpSpPr>
              <p:cNvPr id="2152" name="Group 2151">
                <a:extLst>
                  <a:ext uri="{FF2B5EF4-FFF2-40B4-BE49-F238E27FC236}">
                    <a16:creationId xmlns:a16="http://schemas.microsoft.com/office/drawing/2014/main" id="{0B2ACA1E-A7AE-F555-0976-F7BC5E35C30E}"/>
                  </a:ext>
                </a:extLst>
              </p:cNvPr>
              <p:cNvGrpSpPr/>
              <p:nvPr/>
            </p:nvGrpSpPr>
            <p:grpSpPr>
              <a:xfrm>
                <a:off x="6811070" y="4430952"/>
                <a:ext cx="299890" cy="310312"/>
                <a:chOff x="2887782" y="4331819"/>
                <a:chExt cx="1324276" cy="1370298"/>
              </a:xfrm>
            </p:grpSpPr>
            <p:sp>
              <p:nvSpPr>
                <p:cNvPr id="2376" name="Freeform: Shape 1626">
                  <a:extLst>
                    <a:ext uri="{FF2B5EF4-FFF2-40B4-BE49-F238E27FC236}">
                      <a16:creationId xmlns:a16="http://schemas.microsoft.com/office/drawing/2014/main" id="{C56F33ED-8EE4-FB84-DCE3-640BF21B9713}"/>
                    </a:ext>
                  </a:extLst>
                </p:cNvPr>
                <p:cNvSpPr/>
                <p:nvPr/>
              </p:nvSpPr>
              <p:spPr>
                <a:xfrm rot="15922158">
                  <a:off x="3139228" y="4967776"/>
                  <a:ext cx="3249" cy="3249"/>
                </a:xfrm>
                <a:custGeom>
                  <a:avLst/>
                  <a:gdLst>
                    <a:gd name="connsiteX0" fmla="*/ -838 w 3249"/>
                    <a:gd name="connsiteY0" fmla="*/ -1124 h 3249"/>
                    <a:gd name="connsiteX1" fmla="*/ -838 w 3249"/>
                    <a:gd name="connsiteY1" fmla="*/ -1124 h 3249"/>
                  </a:gdLst>
                  <a:ahLst/>
                  <a:cxnLst>
                    <a:cxn ang="0">
                      <a:pos x="connsiteX0" y="connsiteY0"/>
                    </a:cxn>
                    <a:cxn ang="0">
                      <a:pos x="connsiteX1" y="connsiteY1"/>
                    </a:cxn>
                  </a:cxnLst>
                  <a:rect l="l" t="t" r="r" b="b"/>
                  <a:pathLst>
                    <a:path w="3249" h="3249">
                      <a:moveTo>
                        <a:pt x="-838" y="-1124"/>
                      </a:moveTo>
                      <a:lnTo>
                        <a:pt x="-838" y="-1124"/>
                      </a:lnTo>
                      <a:close/>
                    </a:path>
                  </a:pathLst>
                </a:custGeom>
                <a:solidFill>
                  <a:srgbClr val="FFBBAE"/>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77" name="Freeform: Shape 1627">
                  <a:extLst>
                    <a:ext uri="{FF2B5EF4-FFF2-40B4-BE49-F238E27FC236}">
                      <a16:creationId xmlns:a16="http://schemas.microsoft.com/office/drawing/2014/main" id="{389B4E18-78A0-7BE3-8FFA-BFF25119ABB9}"/>
                    </a:ext>
                  </a:extLst>
                </p:cNvPr>
                <p:cNvSpPr/>
                <p:nvPr/>
              </p:nvSpPr>
              <p:spPr>
                <a:xfrm>
                  <a:off x="3651131" y="4331819"/>
                  <a:ext cx="288032" cy="1017555"/>
                </a:xfrm>
                <a:custGeom>
                  <a:avLst/>
                  <a:gdLst>
                    <a:gd name="connsiteX0" fmla="*/ 286039 w 288032"/>
                    <a:gd name="connsiteY0" fmla="*/ 1017432 h 1017555"/>
                    <a:gd name="connsiteX1" fmla="*/ 110779 w 288032"/>
                    <a:gd name="connsiteY1" fmla="*/ 303057 h 1017555"/>
                    <a:gd name="connsiteX2" fmla="*/ -187 w 288032"/>
                    <a:gd name="connsiteY2" fmla="*/ -124 h 1017555"/>
                  </a:gdLst>
                  <a:ahLst/>
                  <a:cxnLst>
                    <a:cxn ang="0">
                      <a:pos x="connsiteX0" y="connsiteY0"/>
                    </a:cxn>
                    <a:cxn ang="0">
                      <a:pos x="connsiteX1" y="connsiteY1"/>
                    </a:cxn>
                    <a:cxn ang="0">
                      <a:pos x="connsiteX2" y="connsiteY2"/>
                    </a:cxn>
                  </a:cxnLst>
                  <a:rect l="l" t="t" r="r" b="b"/>
                  <a:pathLst>
                    <a:path w="288032" h="1017555">
                      <a:moveTo>
                        <a:pt x="286039" y="1017432"/>
                      </a:moveTo>
                      <a:cubicBezTo>
                        <a:pt x="286039" y="1017432"/>
                        <a:pt x="318233" y="687581"/>
                        <a:pt x="110779" y="303057"/>
                      </a:cubicBezTo>
                      <a:cubicBezTo>
                        <a:pt x="35246" y="163230"/>
                        <a:pt x="9242" y="164183"/>
                        <a:pt x="-187" y="-124"/>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78" name="Freeform: Shape 1628">
                  <a:extLst>
                    <a:ext uri="{FF2B5EF4-FFF2-40B4-BE49-F238E27FC236}">
                      <a16:creationId xmlns:a16="http://schemas.microsoft.com/office/drawing/2014/main" id="{8CFE9A80-A33E-8C2A-6139-F74B4CE40109}"/>
                    </a:ext>
                  </a:extLst>
                </p:cNvPr>
                <p:cNvSpPr/>
                <p:nvPr/>
              </p:nvSpPr>
              <p:spPr>
                <a:xfrm>
                  <a:off x="3310422" y="4529939"/>
                  <a:ext cx="540162" cy="301656"/>
                </a:xfrm>
                <a:custGeom>
                  <a:avLst/>
                  <a:gdLst>
                    <a:gd name="connsiteX0" fmla="*/ -187 w 540162"/>
                    <a:gd name="connsiteY0" fmla="*/ -124 h 301656"/>
                    <a:gd name="connsiteX1" fmla="*/ 539976 w 540162"/>
                    <a:gd name="connsiteY1" fmla="*/ 301533 h 301656"/>
                  </a:gdLst>
                  <a:ahLst/>
                  <a:cxnLst>
                    <a:cxn ang="0">
                      <a:pos x="connsiteX0" y="connsiteY0"/>
                    </a:cxn>
                    <a:cxn ang="0">
                      <a:pos x="connsiteX1" y="connsiteY1"/>
                    </a:cxn>
                  </a:cxnLst>
                  <a:rect l="l" t="t" r="r" b="b"/>
                  <a:pathLst>
                    <a:path w="540162" h="301656">
                      <a:moveTo>
                        <a:pt x="-187" y="-124"/>
                      </a:moveTo>
                      <a:cubicBezTo>
                        <a:pt x="152213" y="108747"/>
                        <a:pt x="539976" y="301533"/>
                        <a:pt x="539976" y="301533"/>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79" name="Freeform: Shape 1629">
                  <a:extLst>
                    <a:ext uri="{FF2B5EF4-FFF2-40B4-BE49-F238E27FC236}">
                      <a16:creationId xmlns:a16="http://schemas.microsoft.com/office/drawing/2014/main" id="{0BAACAD8-BDAF-00B6-DFCB-920C26F5870C}"/>
                    </a:ext>
                  </a:extLst>
                </p:cNvPr>
                <p:cNvSpPr/>
                <p:nvPr/>
              </p:nvSpPr>
              <p:spPr>
                <a:xfrm>
                  <a:off x="3285049" y="4503861"/>
                  <a:ext cx="53917" cy="53957"/>
                </a:xfrm>
                <a:custGeom>
                  <a:avLst/>
                  <a:gdLst>
                    <a:gd name="connsiteX0" fmla="*/ 10518 w 53917"/>
                    <a:gd name="connsiteY0" fmla="*/ 48338 h 53957"/>
                    <a:gd name="connsiteX1" fmla="*/ 5269 w 53917"/>
                    <a:gd name="connsiteY1" fmla="*/ 10581 h 53957"/>
                    <a:gd name="connsiteX2" fmla="*/ 43026 w 53917"/>
                    <a:gd name="connsiteY2" fmla="*/ 5333 h 53957"/>
                    <a:gd name="connsiteX3" fmla="*/ 48618 w 53917"/>
                    <a:gd name="connsiteY3" fmla="*/ 42623 h 53957"/>
                    <a:gd name="connsiteX4" fmla="*/ 11137 w 53917"/>
                    <a:gd name="connsiteY4" fmla="*/ 48796 h 53957"/>
                    <a:gd name="connsiteX5" fmla="*/ 10518 w 53917"/>
                    <a:gd name="connsiteY5" fmla="*/ 48338 h 5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7" h="53957">
                      <a:moveTo>
                        <a:pt x="10518" y="48338"/>
                      </a:moveTo>
                      <a:cubicBezTo>
                        <a:pt x="-1360" y="39366"/>
                        <a:pt x="-3713" y="22459"/>
                        <a:pt x="5269" y="10581"/>
                      </a:cubicBezTo>
                      <a:cubicBezTo>
                        <a:pt x="14242" y="-1296"/>
                        <a:pt x="31149" y="-3649"/>
                        <a:pt x="43026" y="5333"/>
                      </a:cubicBezTo>
                      <a:cubicBezTo>
                        <a:pt x="54723" y="14172"/>
                        <a:pt x="57209" y="30736"/>
                        <a:pt x="48618" y="42623"/>
                      </a:cubicBezTo>
                      <a:cubicBezTo>
                        <a:pt x="39969" y="54682"/>
                        <a:pt x="23186" y="57444"/>
                        <a:pt x="11137" y="48796"/>
                      </a:cubicBezTo>
                      <a:cubicBezTo>
                        <a:pt x="10927" y="48643"/>
                        <a:pt x="10718" y="48491"/>
                        <a:pt x="10518" y="48338"/>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80" name="Freeform: Shape 1630">
                  <a:extLst>
                    <a:ext uri="{FF2B5EF4-FFF2-40B4-BE49-F238E27FC236}">
                      <a16:creationId xmlns:a16="http://schemas.microsoft.com/office/drawing/2014/main" id="{B6A2B7CF-C5FA-85D9-02B1-15208141AF97}"/>
                    </a:ext>
                  </a:extLst>
                </p:cNvPr>
                <p:cNvSpPr/>
                <p:nvPr/>
              </p:nvSpPr>
              <p:spPr>
                <a:xfrm>
                  <a:off x="3557310" y="4419258"/>
                  <a:ext cx="185166" cy="180975"/>
                </a:xfrm>
                <a:custGeom>
                  <a:avLst/>
                  <a:gdLst>
                    <a:gd name="connsiteX0" fmla="*/ -187 w 185166"/>
                    <a:gd name="connsiteY0" fmla="*/ -124 h 180975"/>
                    <a:gd name="connsiteX1" fmla="*/ 184979 w 185166"/>
                    <a:gd name="connsiteY1" fmla="*/ 180851 h 180975"/>
                  </a:gdLst>
                  <a:ahLst/>
                  <a:cxnLst>
                    <a:cxn ang="0">
                      <a:pos x="connsiteX0" y="connsiteY0"/>
                    </a:cxn>
                    <a:cxn ang="0">
                      <a:pos x="connsiteX1" y="connsiteY1"/>
                    </a:cxn>
                  </a:cxnLst>
                  <a:rect l="l" t="t" r="r" b="b"/>
                  <a:pathLst>
                    <a:path w="185166" h="180975">
                      <a:moveTo>
                        <a:pt x="-187" y="-124"/>
                      </a:moveTo>
                      <a:cubicBezTo>
                        <a:pt x="64583" y="56998"/>
                        <a:pt x="126390" y="117405"/>
                        <a:pt x="184979" y="180851"/>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81" name="Freeform: Shape 1631">
                  <a:extLst>
                    <a:ext uri="{FF2B5EF4-FFF2-40B4-BE49-F238E27FC236}">
                      <a16:creationId xmlns:a16="http://schemas.microsoft.com/office/drawing/2014/main" id="{1AC0903A-0957-5897-FD8A-14BB16B83C85}"/>
                    </a:ext>
                  </a:extLst>
                </p:cNvPr>
                <p:cNvSpPr/>
                <p:nvPr/>
              </p:nvSpPr>
              <p:spPr>
                <a:xfrm>
                  <a:off x="3531069" y="4393619"/>
                  <a:ext cx="53914" cy="53950"/>
                </a:xfrm>
                <a:custGeom>
                  <a:avLst/>
                  <a:gdLst>
                    <a:gd name="connsiteX0" fmla="*/ 8718 w 53914"/>
                    <a:gd name="connsiteY0" fmla="*/ 46851 h 53950"/>
                    <a:gd name="connsiteX1" fmla="*/ 6746 w 53914"/>
                    <a:gd name="connsiteY1" fmla="*/ 8780 h 53950"/>
                    <a:gd name="connsiteX2" fmla="*/ 44818 w 53914"/>
                    <a:gd name="connsiteY2" fmla="*/ 6818 h 53950"/>
                    <a:gd name="connsiteX3" fmla="*/ 46818 w 53914"/>
                    <a:gd name="connsiteY3" fmla="*/ 44851 h 53950"/>
                    <a:gd name="connsiteX4" fmla="*/ 8889 w 53914"/>
                    <a:gd name="connsiteY4" fmla="*/ 47013 h 53950"/>
                    <a:gd name="connsiteX5" fmla="*/ 8718 w 53914"/>
                    <a:gd name="connsiteY5" fmla="*/ 46851 h 5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4" h="53950">
                      <a:moveTo>
                        <a:pt x="8718" y="46851"/>
                      </a:moveTo>
                      <a:cubicBezTo>
                        <a:pt x="-2341" y="36879"/>
                        <a:pt x="-3217" y="19839"/>
                        <a:pt x="6746" y="8780"/>
                      </a:cubicBezTo>
                      <a:cubicBezTo>
                        <a:pt x="16719" y="-2278"/>
                        <a:pt x="33769" y="-3155"/>
                        <a:pt x="44818" y="6818"/>
                      </a:cubicBezTo>
                      <a:cubicBezTo>
                        <a:pt x="55867" y="16772"/>
                        <a:pt x="56762" y="33793"/>
                        <a:pt x="46818" y="44851"/>
                      </a:cubicBezTo>
                      <a:cubicBezTo>
                        <a:pt x="36940" y="55919"/>
                        <a:pt x="19957" y="56881"/>
                        <a:pt x="8889" y="47013"/>
                      </a:cubicBezTo>
                      <a:cubicBezTo>
                        <a:pt x="8832" y="46956"/>
                        <a:pt x="8775" y="46909"/>
                        <a:pt x="8718" y="46851"/>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82" name="Freeform: Shape 1632">
                  <a:extLst>
                    <a:ext uri="{FF2B5EF4-FFF2-40B4-BE49-F238E27FC236}">
                      <a16:creationId xmlns:a16="http://schemas.microsoft.com/office/drawing/2014/main" id="{C0A1B874-1160-8F69-3DE3-1B96DA9BA3FA}"/>
                    </a:ext>
                  </a:extLst>
                </p:cNvPr>
                <p:cNvSpPr/>
                <p:nvPr/>
              </p:nvSpPr>
              <p:spPr>
                <a:xfrm>
                  <a:off x="3162404" y="4552989"/>
                  <a:ext cx="402716" cy="130587"/>
                </a:xfrm>
                <a:custGeom>
                  <a:avLst/>
                  <a:gdLst>
                    <a:gd name="connsiteX0" fmla="*/ -187 w 402716"/>
                    <a:gd name="connsiteY0" fmla="*/ -124 h 130587"/>
                    <a:gd name="connsiteX1" fmla="*/ 186503 w 402716"/>
                    <a:gd name="connsiteY1" fmla="*/ 125225 h 130587"/>
                    <a:gd name="connsiteX2" fmla="*/ 402530 w 402716"/>
                    <a:gd name="connsiteY2" fmla="*/ 129416 h 130587"/>
                  </a:gdLst>
                  <a:ahLst/>
                  <a:cxnLst>
                    <a:cxn ang="0">
                      <a:pos x="connsiteX0" y="connsiteY0"/>
                    </a:cxn>
                    <a:cxn ang="0">
                      <a:pos x="connsiteX1" y="connsiteY1"/>
                    </a:cxn>
                    <a:cxn ang="0">
                      <a:pos x="connsiteX2" y="connsiteY2"/>
                    </a:cxn>
                  </a:cxnLst>
                  <a:rect l="l" t="t" r="r" b="b"/>
                  <a:pathLst>
                    <a:path w="402716" h="130587">
                      <a:moveTo>
                        <a:pt x="-187" y="-124"/>
                      </a:moveTo>
                      <a:cubicBezTo>
                        <a:pt x="35912" y="37405"/>
                        <a:pt x="121256" y="118844"/>
                        <a:pt x="186503" y="125225"/>
                      </a:cubicBezTo>
                      <a:cubicBezTo>
                        <a:pt x="271561" y="133607"/>
                        <a:pt x="402530" y="129416"/>
                        <a:pt x="402530" y="129416"/>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83" name="Freeform: Shape 1633">
                  <a:extLst>
                    <a:ext uri="{FF2B5EF4-FFF2-40B4-BE49-F238E27FC236}">
                      <a16:creationId xmlns:a16="http://schemas.microsoft.com/office/drawing/2014/main" id="{C94B6E6D-E746-B8C0-388E-B4C21C857BF0}"/>
                    </a:ext>
                  </a:extLst>
                </p:cNvPr>
                <p:cNvSpPr/>
                <p:nvPr/>
              </p:nvSpPr>
              <p:spPr>
                <a:xfrm>
                  <a:off x="3136399" y="4526985"/>
                  <a:ext cx="53913" cy="53874"/>
                </a:xfrm>
                <a:custGeom>
                  <a:avLst/>
                  <a:gdLst>
                    <a:gd name="connsiteX0" fmla="*/ 7053 w 53913"/>
                    <a:gd name="connsiteY0" fmla="*/ 45217 h 53874"/>
                    <a:gd name="connsiteX1" fmla="*/ 8386 w 53913"/>
                    <a:gd name="connsiteY1" fmla="*/ 7117 h 53874"/>
                    <a:gd name="connsiteX2" fmla="*/ 46486 w 53913"/>
                    <a:gd name="connsiteY2" fmla="*/ 8450 h 53874"/>
                    <a:gd name="connsiteX3" fmla="*/ 45153 w 53913"/>
                    <a:gd name="connsiteY3" fmla="*/ 46550 h 53874"/>
                    <a:gd name="connsiteX4" fmla="*/ 7053 w 53913"/>
                    <a:gd name="connsiteY4" fmla="*/ 45217 h 53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3" h="53874">
                      <a:moveTo>
                        <a:pt x="7053" y="45217"/>
                      </a:moveTo>
                      <a:cubicBezTo>
                        <a:pt x="-3101" y="34329"/>
                        <a:pt x="-2501" y="17270"/>
                        <a:pt x="8386" y="7117"/>
                      </a:cubicBezTo>
                      <a:cubicBezTo>
                        <a:pt x="19273" y="-3037"/>
                        <a:pt x="36333" y="-2437"/>
                        <a:pt x="46486" y="8450"/>
                      </a:cubicBezTo>
                      <a:cubicBezTo>
                        <a:pt x="56640" y="19347"/>
                        <a:pt x="56040" y="36396"/>
                        <a:pt x="45153" y="46550"/>
                      </a:cubicBezTo>
                      <a:cubicBezTo>
                        <a:pt x="34247" y="56647"/>
                        <a:pt x="17226" y="56056"/>
                        <a:pt x="7053" y="45217"/>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84" name="Freeform: Shape 1634">
                  <a:extLst>
                    <a:ext uri="{FF2B5EF4-FFF2-40B4-BE49-F238E27FC236}">
                      <a16:creationId xmlns:a16="http://schemas.microsoft.com/office/drawing/2014/main" id="{159C82E6-FFAA-F274-F8BD-EB39E0A203BE}"/>
                    </a:ext>
                  </a:extLst>
                </p:cNvPr>
                <p:cNvSpPr/>
                <p:nvPr/>
              </p:nvSpPr>
              <p:spPr>
                <a:xfrm>
                  <a:off x="3937929" y="4760825"/>
                  <a:ext cx="272011" cy="489204"/>
                </a:xfrm>
                <a:custGeom>
                  <a:avLst/>
                  <a:gdLst>
                    <a:gd name="connsiteX0" fmla="*/ 193456 w 272011"/>
                    <a:gd name="connsiteY0" fmla="*/ -124 h 489204"/>
                    <a:gd name="connsiteX1" fmla="*/ 263941 w 272011"/>
                    <a:gd name="connsiteY1" fmla="*/ 300485 h 489204"/>
                    <a:gd name="connsiteX2" fmla="*/ -187 w 272011"/>
                    <a:gd name="connsiteY2" fmla="*/ 489080 h 489204"/>
                  </a:gdLst>
                  <a:ahLst/>
                  <a:cxnLst>
                    <a:cxn ang="0">
                      <a:pos x="connsiteX0" y="connsiteY0"/>
                    </a:cxn>
                    <a:cxn ang="0">
                      <a:pos x="connsiteX1" y="connsiteY1"/>
                    </a:cxn>
                    <a:cxn ang="0">
                      <a:pos x="connsiteX2" y="connsiteY2"/>
                    </a:cxn>
                  </a:cxnLst>
                  <a:rect l="l" t="t" r="r" b="b"/>
                  <a:pathLst>
                    <a:path w="272011" h="489204">
                      <a:moveTo>
                        <a:pt x="193456" y="-124"/>
                      </a:moveTo>
                      <a:cubicBezTo>
                        <a:pt x="222031" y="65027"/>
                        <a:pt x="295945" y="247526"/>
                        <a:pt x="263941" y="300485"/>
                      </a:cubicBezTo>
                      <a:cubicBezTo>
                        <a:pt x="224793" y="365636"/>
                        <a:pt x="-187" y="489080"/>
                        <a:pt x="-187" y="489080"/>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85" name="Freeform: Shape 1635">
                  <a:extLst>
                    <a:ext uri="{FF2B5EF4-FFF2-40B4-BE49-F238E27FC236}">
                      <a16:creationId xmlns:a16="http://schemas.microsoft.com/office/drawing/2014/main" id="{998B8113-6745-8DA0-21D4-B04EE58ABE0A}"/>
                    </a:ext>
                  </a:extLst>
                </p:cNvPr>
                <p:cNvSpPr/>
                <p:nvPr/>
              </p:nvSpPr>
              <p:spPr>
                <a:xfrm>
                  <a:off x="4105027" y="4735271"/>
                  <a:ext cx="53927" cy="53895"/>
                </a:xfrm>
                <a:custGeom>
                  <a:avLst/>
                  <a:gdLst>
                    <a:gd name="connsiteX0" fmla="*/ 2069 w 53927"/>
                    <a:gd name="connsiteY0" fmla="*/ 37622 h 53895"/>
                    <a:gd name="connsiteX1" fmla="*/ 15995 w 53927"/>
                    <a:gd name="connsiteY1" fmla="*/ 2132 h 53895"/>
                    <a:gd name="connsiteX2" fmla="*/ 51485 w 53927"/>
                    <a:gd name="connsiteY2" fmla="*/ 16057 h 53895"/>
                    <a:gd name="connsiteX3" fmla="*/ 37598 w 53927"/>
                    <a:gd name="connsiteY3" fmla="*/ 51528 h 53895"/>
                    <a:gd name="connsiteX4" fmla="*/ 2069 w 53927"/>
                    <a:gd name="connsiteY4" fmla="*/ 37622 h 5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27" h="53895">
                      <a:moveTo>
                        <a:pt x="2069" y="37622"/>
                      </a:moveTo>
                      <a:cubicBezTo>
                        <a:pt x="-3884" y="23973"/>
                        <a:pt x="2346" y="8085"/>
                        <a:pt x="15995" y="2132"/>
                      </a:cubicBezTo>
                      <a:cubicBezTo>
                        <a:pt x="29635" y="-3821"/>
                        <a:pt x="45523" y="2417"/>
                        <a:pt x="51485" y="16057"/>
                      </a:cubicBezTo>
                      <a:cubicBezTo>
                        <a:pt x="57429" y="29688"/>
                        <a:pt x="51218" y="45556"/>
                        <a:pt x="37598" y="51528"/>
                      </a:cubicBezTo>
                      <a:cubicBezTo>
                        <a:pt x="23949" y="57453"/>
                        <a:pt x="8070" y="51243"/>
                        <a:pt x="2069" y="37622"/>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86" name="Freeform: Shape 1636">
                  <a:extLst>
                    <a:ext uri="{FF2B5EF4-FFF2-40B4-BE49-F238E27FC236}">
                      <a16:creationId xmlns:a16="http://schemas.microsoft.com/office/drawing/2014/main" id="{07BB9A9D-54AF-3462-9F3F-438BD98B4F27}"/>
                    </a:ext>
                  </a:extLst>
                </p:cNvPr>
                <p:cNvSpPr/>
                <p:nvPr/>
              </p:nvSpPr>
              <p:spPr>
                <a:xfrm>
                  <a:off x="3877064" y="4580040"/>
                  <a:ext cx="334994" cy="411956"/>
                </a:xfrm>
                <a:custGeom>
                  <a:avLst/>
                  <a:gdLst>
                    <a:gd name="connsiteX0" fmla="*/ -187 w 334994"/>
                    <a:gd name="connsiteY0" fmla="*/ -124 h 411956"/>
                    <a:gd name="connsiteX1" fmla="*/ 109636 w 334994"/>
                    <a:gd name="connsiteY1" fmla="*/ 187424 h 411956"/>
                    <a:gd name="connsiteX2" fmla="*/ 334807 w 334994"/>
                    <a:gd name="connsiteY2" fmla="*/ 411833 h 411956"/>
                  </a:gdLst>
                  <a:ahLst/>
                  <a:cxnLst>
                    <a:cxn ang="0">
                      <a:pos x="connsiteX0" y="connsiteY0"/>
                    </a:cxn>
                    <a:cxn ang="0">
                      <a:pos x="connsiteX1" y="connsiteY1"/>
                    </a:cxn>
                    <a:cxn ang="0">
                      <a:pos x="connsiteX2" y="connsiteY2"/>
                    </a:cxn>
                  </a:cxnLst>
                  <a:rect l="l" t="t" r="r" b="b"/>
                  <a:pathLst>
                    <a:path w="334994" h="411956">
                      <a:moveTo>
                        <a:pt x="-187" y="-124"/>
                      </a:moveTo>
                      <a:cubicBezTo>
                        <a:pt x="14767" y="39786"/>
                        <a:pt x="50200" y="121511"/>
                        <a:pt x="109636" y="187424"/>
                      </a:cubicBezTo>
                      <a:cubicBezTo>
                        <a:pt x="191456" y="278292"/>
                        <a:pt x="334807" y="411833"/>
                        <a:pt x="334807" y="411833"/>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87" name="Freeform: Shape 1637">
                  <a:extLst>
                    <a:ext uri="{FF2B5EF4-FFF2-40B4-BE49-F238E27FC236}">
                      <a16:creationId xmlns:a16="http://schemas.microsoft.com/office/drawing/2014/main" id="{BA85EBCC-8FE7-8E0A-0C38-26C4E148EC83}"/>
                    </a:ext>
                  </a:extLst>
                </p:cNvPr>
                <p:cNvSpPr/>
                <p:nvPr/>
              </p:nvSpPr>
              <p:spPr>
                <a:xfrm>
                  <a:off x="3850839" y="4554368"/>
                  <a:ext cx="53926" cy="53895"/>
                </a:xfrm>
                <a:custGeom>
                  <a:avLst/>
                  <a:gdLst>
                    <a:gd name="connsiteX0" fmla="*/ 1368 w 53926"/>
                    <a:gd name="connsiteY0" fmla="*/ 35836 h 53895"/>
                    <a:gd name="connsiteX1" fmla="*/ 17779 w 53926"/>
                    <a:gd name="connsiteY1" fmla="*/ 1432 h 53895"/>
                    <a:gd name="connsiteX2" fmla="*/ 52184 w 53926"/>
                    <a:gd name="connsiteY2" fmla="*/ 17834 h 53895"/>
                    <a:gd name="connsiteX3" fmla="*/ 35848 w 53926"/>
                    <a:gd name="connsiteY3" fmla="*/ 52219 h 53895"/>
                    <a:gd name="connsiteX4" fmla="*/ 1368 w 53926"/>
                    <a:gd name="connsiteY4" fmla="*/ 35836 h 5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26" h="53895">
                      <a:moveTo>
                        <a:pt x="1368" y="35836"/>
                      </a:moveTo>
                      <a:cubicBezTo>
                        <a:pt x="-3604" y="21806"/>
                        <a:pt x="3740" y="6394"/>
                        <a:pt x="17779" y="1432"/>
                      </a:cubicBezTo>
                      <a:cubicBezTo>
                        <a:pt x="31810" y="-3540"/>
                        <a:pt x="47212" y="3803"/>
                        <a:pt x="52184" y="17834"/>
                      </a:cubicBezTo>
                      <a:cubicBezTo>
                        <a:pt x="57146" y="31845"/>
                        <a:pt x="49841" y="47218"/>
                        <a:pt x="35848" y="52219"/>
                      </a:cubicBezTo>
                      <a:cubicBezTo>
                        <a:pt x="21809" y="57181"/>
                        <a:pt x="6387" y="49857"/>
                        <a:pt x="1368" y="35836"/>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88" name="Freeform: Shape 1638">
                  <a:extLst>
                    <a:ext uri="{FF2B5EF4-FFF2-40B4-BE49-F238E27FC236}">
                      <a16:creationId xmlns:a16="http://schemas.microsoft.com/office/drawing/2014/main" id="{4CC92EF2-0640-4076-CD17-07B66F4E77C0}"/>
                    </a:ext>
                  </a:extLst>
                </p:cNvPr>
                <p:cNvSpPr/>
                <p:nvPr/>
              </p:nvSpPr>
              <p:spPr>
                <a:xfrm>
                  <a:off x="3523115" y="4492124"/>
                  <a:ext cx="203168" cy="272415"/>
                </a:xfrm>
                <a:custGeom>
                  <a:avLst/>
                  <a:gdLst>
                    <a:gd name="connsiteX0" fmla="*/ -187 w 203168"/>
                    <a:gd name="connsiteY0" fmla="*/ -124 h 272415"/>
                    <a:gd name="connsiteX1" fmla="*/ 202981 w 203168"/>
                    <a:gd name="connsiteY1" fmla="*/ 272291 h 272415"/>
                  </a:gdLst>
                  <a:ahLst/>
                  <a:cxnLst>
                    <a:cxn ang="0">
                      <a:pos x="connsiteX0" y="connsiteY0"/>
                    </a:cxn>
                    <a:cxn ang="0">
                      <a:pos x="connsiteX1" y="connsiteY1"/>
                    </a:cxn>
                  </a:cxnLst>
                  <a:rect l="l" t="t" r="r" b="b"/>
                  <a:pathLst>
                    <a:path w="203168" h="272415">
                      <a:moveTo>
                        <a:pt x="-187" y="-124"/>
                      </a:moveTo>
                      <a:cubicBezTo>
                        <a:pt x="92205" y="88078"/>
                        <a:pt x="202981" y="272291"/>
                        <a:pt x="202981" y="272291"/>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89" name="Freeform: Shape 1639">
                  <a:extLst>
                    <a:ext uri="{FF2B5EF4-FFF2-40B4-BE49-F238E27FC236}">
                      <a16:creationId xmlns:a16="http://schemas.microsoft.com/office/drawing/2014/main" id="{018357FA-C035-0F6B-803A-A97718AF2DF2}"/>
                    </a:ext>
                  </a:extLst>
                </p:cNvPr>
                <p:cNvSpPr/>
                <p:nvPr/>
              </p:nvSpPr>
              <p:spPr>
                <a:xfrm>
                  <a:off x="3496917" y="4465926"/>
                  <a:ext cx="54101" cy="54141"/>
                </a:xfrm>
                <a:custGeom>
                  <a:avLst/>
                  <a:gdLst>
                    <a:gd name="connsiteX0" fmla="*/ 8866 w 54101"/>
                    <a:gd name="connsiteY0" fmla="*/ 47125 h 54141"/>
                    <a:gd name="connsiteX1" fmla="*/ 6666 w 54101"/>
                    <a:gd name="connsiteY1" fmla="*/ 8930 h 54141"/>
                    <a:gd name="connsiteX2" fmla="*/ 44861 w 54101"/>
                    <a:gd name="connsiteY2" fmla="*/ 6729 h 54141"/>
                    <a:gd name="connsiteX3" fmla="*/ 47061 w 54101"/>
                    <a:gd name="connsiteY3" fmla="*/ 44925 h 54141"/>
                    <a:gd name="connsiteX4" fmla="*/ 46966 w 54101"/>
                    <a:gd name="connsiteY4" fmla="*/ 45029 h 54141"/>
                    <a:gd name="connsiteX5" fmla="*/ 8904 w 54101"/>
                    <a:gd name="connsiteY5" fmla="*/ 47163 h 54141"/>
                    <a:gd name="connsiteX6" fmla="*/ 8866 w 54101"/>
                    <a:gd name="connsiteY6" fmla="*/ 47125 h 5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01" h="54141">
                      <a:moveTo>
                        <a:pt x="8866" y="47125"/>
                      </a:moveTo>
                      <a:cubicBezTo>
                        <a:pt x="-2288" y="37181"/>
                        <a:pt x="-3269" y="20083"/>
                        <a:pt x="6666" y="8930"/>
                      </a:cubicBezTo>
                      <a:cubicBezTo>
                        <a:pt x="16610" y="-2224"/>
                        <a:pt x="33707" y="-3205"/>
                        <a:pt x="44861" y="6729"/>
                      </a:cubicBezTo>
                      <a:cubicBezTo>
                        <a:pt x="56015" y="16673"/>
                        <a:pt x="56996" y="33771"/>
                        <a:pt x="47061" y="44925"/>
                      </a:cubicBezTo>
                      <a:cubicBezTo>
                        <a:pt x="47023" y="44963"/>
                        <a:pt x="46995" y="44991"/>
                        <a:pt x="46966" y="45029"/>
                      </a:cubicBezTo>
                      <a:cubicBezTo>
                        <a:pt x="37041" y="56126"/>
                        <a:pt x="20001" y="57078"/>
                        <a:pt x="8904" y="47163"/>
                      </a:cubicBezTo>
                      <a:cubicBezTo>
                        <a:pt x="8895" y="47144"/>
                        <a:pt x="8876" y="47134"/>
                        <a:pt x="8866" y="47125"/>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90" name="Freeform: Shape 1640">
                  <a:extLst>
                    <a:ext uri="{FF2B5EF4-FFF2-40B4-BE49-F238E27FC236}">
                      <a16:creationId xmlns:a16="http://schemas.microsoft.com/office/drawing/2014/main" id="{6A3465F7-4907-5532-CA91-AE035319148D}"/>
                    </a:ext>
                  </a:extLst>
                </p:cNvPr>
                <p:cNvSpPr/>
                <p:nvPr/>
              </p:nvSpPr>
              <p:spPr>
                <a:xfrm>
                  <a:off x="3510733" y="4786066"/>
                  <a:ext cx="397192" cy="354615"/>
                </a:xfrm>
                <a:custGeom>
                  <a:avLst/>
                  <a:gdLst>
                    <a:gd name="connsiteX0" fmla="*/ 397005 w 397192"/>
                    <a:gd name="connsiteY0" fmla="*/ 354492 h 354615"/>
                    <a:gd name="connsiteX1" fmla="*/ -187 w 397192"/>
                    <a:gd name="connsiteY1" fmla="*/ -124 h 354615"/>
                  </a:gdLst>
                  <a:ahLst/>
                  <a:cxnLst>
                    <a:cxn ang="0">
                      <a:pos x="connsiteX0" y="connsiteY0"/>
                    </a:cxn>
                    <a:cxn ang="0">
                      <a:pos x="connsiteX1" y="connsiteY1"/>
                    </a:cxn>
                  </a:cxnLst>
                  <a:rect l="l" t="t" r="r" b="b"/>
                  <a:pathLst>
                    <a:path w="397192" h="354615">
                      <a:moveTo>
                        <a:pt x="397005" y="354492"/>
                      </a:moveTo>
                      <a:cubicBezTo>
                        <a:pt x="339855" y="316964"/>
                        <a:pt x="174596" y="201044"/>
                        <a:pt x="-187" y="-124"/>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91" name="Freeform: Shape 1641">
                  <a:extLst>
                    <a:ext uri="{FF2B5EF4-FFF2-40B4-BE49-F238E27FC236}">
                      <a16:creationId xmlns:a16="http://schemas.microsoft.com/office/drawing/2014/main" id="{5F813C47-0623-9E4F-B3E7-D6ADF682C8D5}"/>
                    </a:ext>
                  </a:extLst>
                </p:cNvPr>
                <p:cNvSpPr/>
                <p:nvPr/>
              </p:nvSpPr>
              <p:spPr>
                <a:xfrm>
                  <a:off x="3879965" y="5112804"/>
                  <a:ext cx="53918" cy="53922"/>
                </a:xfrm>
                <a:custGeom>
                  <a:avLst/>
                  <a:gdLst>
                    <a:gd name="connsiteX0" fmla="*/ 41298 w 53918"/>
                    <a:gd name="connsiteY0" fmla="*/ 4132 h 53922"/>
                    <a:gd name="connsiteX1" fmla="*/ 49480 w 53918"/>
                    <a:gd name="connsiteY1" fmla="*/ 41365 h 53922"/>
                    <a:gd name="connsiteX2" fmla="*/ 12237 w 53918"/>
                    <a:gd name="connsiteY2" fmla="*/ 49547 h 53922"/>
                    <a:gd name="connsiteX3" fmla="*/ 4055 w 53918"/>
                    <a:gd name="connsiteY3" fmla="*/ 12323 h 53922"/>
                    <a:gd name="connsiteX4" fmla="*/ 41289 w 53918"/>
                    <a:gd name="connsiteY4" fmla="*/ 4122 h 53922"/>
                    <a:gd name="connsiteX5" fmla="*/ 41298 w 53918"/>
                    <a:gd name="connsiteY5" fmla="*/ 4132 h 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8" h="53922">
                      <a:moveTo>
                        <a:pt x="41298" y="4132"/>
                      </a:moveTo>
                      <a:cubicBezTo>
                        <a:pt x="53842" y="12152"/>
                        <a:pt x="57500" y="28830"/>
                        <a:pt x="49480" y="41365"/>
                      </a:cubicBezTo>
                      <a:cubicBezTo>
                        <a:pt x="41451" y="53910"/>
                        <a:pt x="24782" y="57567"/>
                        <a:pt x="12237" y="49547"/>
                      </a:cubicBezTo>
                      <a:cubicBezTo>
                        <a:pt x="-288" y="41527"/>
                        <a:pt x="-3955" y="24858"/>
                        <a:pt x="4055" y="12323"/>
                      </a:cubicBezTo>
                      <a:cubicBezTo>
                        <a:pt x="12076" y="-221"/>
                        <a:pt x="28735" y="-3898"/>
                        <a:pt x="41289" y="4122"/>
                      </a:cubicBezTo>
                      <a:cubicBezTo>
                        <a:pt x="41289" y="4122"/>
                        <a:pt x="41298" y="4132"/>
                        <a:pt x="41298" y="4132"/>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92" name="Freeform: Shape 1642">
                  <a:extLst>
                    <a:ext uri="{FF2B5EF4-FFF2-40B4-BE49-F238E27FC236}">
                      <a16:creationId xmlns:a16="http://schemas.microsoft.com/office/drawing/2014/main" id="{27A867F3-07D1-B629-E275-C5FDD8730955}"/>
                    </a:ext>
                  </a:extLst>
                </p:cNvPr>
                <p:cNvSpPr/>
                <p:nvPr/>
              </p:nvSpPr>
              <p:spPr>
                <a:xfrm>
                  <a:off x="3363949" y="4759872"/>
                  <a:ext cx="527307" cy="634365"/>
                </a:xfrm>
                <a:custGeom>
                  <a:avLst/>
                  <a:gdLst>
                    <a:gd name="connsiteX0" fmla="*/ 527120 w 527307"/>
                    <a:gd name="connsiteY0" fmla="*/ 634241 h 634365"/>
                    <a:gd name="connsiteX1" fmla="*/ 197 w 527307"/>
                    <a:gd name="connsiteY1" fmla="*/ -124 h 634365"/>
                  </a:gdLst>
                  <a:ahLst/>
                  <a:cxnLst>
                    <a:cxn ang="0">
                      <a:pos x="connsiteX0" y="connsiteY0"/>
                    </a:cxn>
                    <a:cxn ang="0">
                      <a:pos x="connsiteX1" y="connsiteY1"/>
                    </a:cxn>
                  </a:cxnLst>
                  <a:rect l="l" t="t" r="r" b="b"/>
                  <a:pathLst>
                    <a:path w="527307" h="634365">
                      <a:moveTo>
                        <a:pt x="527120" y="634241"/>
                      </a:moveTo>
                      <a:cubicBezTo>
                        <a:pt x="527120" y="634241"/>
                        <a:pt x="-16663" y="107795"/>
                        <a:pt x="197" y="-124"/>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93" name="Freeform: Shape 1643">
                  <a:extLst>
                    <a:ext uri="{FF2B5EF4-FFF2-40B4-BE49-F238E27FC236}">
                      <a16:creationId xmlns:a16="http://schemas.microsoft.com/office/drawing/2014/main" id="{A0FDDE7A-9FEB-6EC1-64A7-DE0EB96D706D}"/>
                    </a:ext>
                  </a:extLst>
                </p:cNvPr>
                <p:cNvSpPr/>
                <p:nvPr/>
              </p:nvSpPr>
              <p:spPr>
                <a:xfrm>
                  <a:off x="2999717" y="4924750"/>
                  <a:ext cx="788288" cy="367188"/>
                </a:xfrm>
                <a:custGeom>
                  <a:avLst/>
                  <a:gdLst>
                    <a:gd name="connsiteX0" fmla="*/ -187 w 788288"/>
                    <a:gd name="connsiteY0" fmla="*/ -124 h 367188"/>
                    <a:gd name="connsiteX1" fmla="*/ 325377 w 788288"/>
                    <a:gd name="connsiteY1" fmla="*/ 104651 h 367188"/>
                    <a:gd name="connsiteX2" fmla="*/ 788102 w 788288"/>
                    <a:gd name="connsiteY2" fmla="*/ 367065 h 367188"/>
                  </a:gdLst>
                  <a:ahLst/>
                  <a:cxnLst>
                    <a:cxn ang="0">
                      <a:pos x="connsiteX0" y="connsiteY0"/>
                    </a:cxn>
                    <a:cxn ang="0">
                      <a:pos x="connsiteX1" y="connsiteY1"/>
                    </a:cxn>
                    <a:cxn ang="0">
                      <a:pos x="connsiteX2" y="connsiteY2"/>
                    </a:cxn>
                  </a:cxnLst>
                  <a:rect l="l" t="t" r="r" b="b"/>
                  <a:pathLst>
                    <a:path w="788288" h="367188">
                      <a:moveTo>
                        <a:pt x="-187" y="-124"/>
                      </a:moveTo>
                      <a:cubicBezTo>
                        <a:pt x="147450" y="82934"/>
                        <a:pt x="276038" y="123035"/>
                        <a:pt x="325377" y="104651"/>
                      </a:cubicBezTo>
                      <a:cubicBezTo>
                        <a:pt x="414722" y="71314"/>
                        <a:pt x="788102" y="367065"/>
                        <a:pt x="788102" y="367065"/>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94" name="Freeform: Shape 1644">
                  <a:extLst>
                    <a:ext uri="{FF2B5EF4-FFF2-40B4-BE49-F238E27FC236}">
                      <a16:creationId xmlns:a16="http://schemas.microsoft.com/office/drawing/2014/main" id="{1BB7CA3E-8411-63D1-3329-217E6F98BCDB}"/>
                    </a:ext>
                  </a:extLst>
                </p:cNvPr>
                <p:cNvSpPr/>
                <p:nvPr/>
              </p:nvSpPr>
              <p:spPr>
                <a:xfrm>
                  <a:off x="2974047" y="4898141"/>
                  <a:ext cx="53920" cy="53885"/>
                </a:xfrm>
                <a:custGeom>
                  <a:avLst/>
                  <a:gdLst>
                    <a:gd name="connsiteX0" fmla="*/ 13671 w 53920"/>
                    <a:gd name="connsiteY0" fmla="*/ 50393 h 53885"/>
                    <a:gd name="connsiteX1" fmla="*/ 3213 w 53920"/>
                    <a:gd name="connsiteY1" fmla="*/ 13732 h 53885"/>
                    <a:gd name="connsiteX2" fmla="*/ 39874 w 53920"/>
                    <a:gd name="connsiteY2" fmla="*/ 3283 h 53885"/>
                    <a:gd name="connsiteX3" fmla="*/ 50342 w 53920"/>
                    <a:gd name="connsiteY3" fmla="*/ 39916 h 53885"/>
                    <a:gd name="connsiteX4" fmla="*/ 13671 w 53920"/>
                    <a:gd name="connsiteY4" fmla="*/ 50393 h 53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20" h="53885">
                      <a:moveTo>
                        <a:pt x="13671" y="50393"/>
                      </a:moveTo>
                      <a:cubicBezTo>
                        <a:pt x="660" y="43154"/>
                        <a:pt x="-4017" y="26743"/>
                        <a:pt x="3213" y="13732"/>
                      </a:cubicBezTo>
                      <a:cubicBezTo>
                        <a:pt x="10451" y="720"/>
                        <a:pt x="26863" y="-3956"/>
                        <a:pt x="39874" y="3283"/>
                      </a:cubicBezTo>
                      <a:cubicBezTo>
                        <a:pt x="52876" y="10512"/>
                        <a:pt x="57562" y="26905"/>
                        <a:pt x="50342" y="39916"/>
                      </a:cubicBezTo>
                      <a:cubicBezTo>
                        <a:pt x="43075" y="52898"/>
                        <a:pt x="26692" y="57575"/>
                        <a:pt x="13671" y="50393"/>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95" name="Freeform: Shape 1645">
                  <a:extLst>
                    <a:ext uri="{FF2B5EF4-FFF2-40B4-BE49-F238E27FC236}">
                      <a16:creationId xmlns:a16="http://schemas.microsoft.com/office/drawing/2014/main" id="{4401DC3C-3366-BCA2-3A82-D8BEDEEADCAF}"/>
                    </a:ext>
                  </a:extLst>
                </p:cNvPr>
                <p:cNvSpPr/>
                <p:nvPr/>
              </p:nvSpPr>
              <p:spPr>
                <a:xfrm>
                  <a:off x="3126971" y="4669671"/>
                  <a:ext cx="332041" cy="260127"/>
                </a:xfrm>
                <a:custGeom>
                  <a:avLst/>
                  <a:gdLst>
                    <a:gd name="connsiteX0" fmla="*/ -187 w 332041"/>
                    <a:gd name="connsiteY0" fmla="*/ -124 h 260127"/>
                    <a:gd name="connsiteX1" fmla="*/ 331854 w 332041"/>
                    <a:gd name="connsiteY1" fmla="*/ 260004 h 260127"/>
                  </a:gdLst>
                  <a:ahLst/>
                  <a:cxnLst>
                    <a:cxn ang="0">
                      <a:pos x="connsiteX0" y="connsiteY0"/>
                    </a:cxn>
                    <a:cxn ang="0">
                      <a:pos x="connsiteX1" y="connsiteY1"/>
                    </a:cxn>
                  </a:cxnLst>
                  <a:rect l="l" t="t" r="r" b="b"/>
                  <a:pathLst>
                    <a:path w="332041" h="260127">
                      <a:moveTo>
                        <a:pt x="-187" y="-124"/>
                      </a:moveTo>
                      <a:cubicBezTo>
                        <a:pt x="123638" y="65218"/>
                        <a:pt x="331854" y="260004"/>
                        <a:pt x="331854" y="260004"/>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96" name="Freeform: Shape 1646">
                  <a:extLst>
                    <a:ext uri="{FF2B5EF4-FFF2-40B4-BE49-F238E27FC236}">
                      <a16:creationId xmlns:a16="http://schemas.microsoft.com/office/drawing/2014/main" id="{7E183A6B-04F0-1379-FEA5-3123FE69A06D}"/>
                    </a:ext>
                  </a:extLst>
                </p:cNvPr>
                <p:cNvSpPr/>
                <p:nvPr/>
              </p:nvSpPr>
              <p:spPr>
                <a:xfrm>
                  <a:off x="3101174" y="4643352"/>
                  <a:ext cx="53924" cy="53923"/>
                </a:xfrm>
                <a:custGeom>
                  <a:avLst/>
                  <a:gdLst>
                    <a:gd name="connsiteX0" fmla="*/ 15132 w 53924"/>
                    <a:gd name="connsiteY0" fmla="*/ 51151 h 53923"/>
                    <a:gd name="connsiteX1" fmla="*/ 2463 w 53924"/>
                    <a:gd name="connsiteY1" fmla="*/ 15194 h 53923"/>
                    <a:gd name="connsiteX2" fmla="*/ 38420 w 53924"/>
                    <a:gd name="connsiteY2" fmla="*/ 2525 h 53923"/>
                    <a:gd name="connsiteX3" fmla="*/ 51089 w 53924"/>
                    <a:gd name="connsiteY3" fmla="*/ 38482 h 53923"/>
                    <a:gd name="connsiteX4" fmla="*/ 51041 w 53924"/>
                    <a:gd name="connsiteY4" fmla="*/ 38577 h 53923"/>
                    <a:gd name="connsiteX5" fmla="*/ 15132 w 53924"/>
                    <a:gd name="connsiteY5" fmla="*/ 51151 h 5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24" h="53923">
                      <a:moveTo>
                        <a:pt x="15132" y="51151"/>
                      </a:moveTo>
                      <a:cubicBezTo>
                        <a:pt x="1701" y="44721"/>
                        <a:pt x="-3966" y="28624"/>
                        <a:pt x="2463" y="15194"/>
                      </a:cubicBezTo>
                      <a:cubicBezTo>
                        <a:pt x="8893" y="1773"/>
                        <a:pt x="24990" y="-3904"/>
                        <a:pt x="38420" y="2525"/>
                      </a:cubicBezTo>
                      <a:cubicBezTo>
                        <a:pt x="51841" y="8955"/>
                        <a:pt x="57518" y="25052"/>
                        <a:pt x="51089" y="38482"/>
                      </a:cubicBezTo>
                      <a:cubicBezTo>
                        <a:pt x="51069" y="38511"/>
                        <a:pt x="51060" y="38549"/>
                        <a:pt x="51041" y="38577"/>
                      </a:cubicBezTo>
                      <a:cubicBezTo>
                        <a:pt x="44573" y="51941"/>
                        <a:pt x="28524" y="57561"/>
                        <a:pt x="15132" y="51151"/>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97" name="Freeform: Shape 1647">
                  <a:extLst>
                    <a:ext uri="{FF2B5EF4-FFF2-40B4-BE49-F238E27FC236}">
                      <a16:creationId xmlns:a16="http://schemas.microsoft.com/office/drawing/2014/main" id="{74A2B952-6835-C6F8-E38B-2D39942C0450}"/>
                    </a:ext>
                  </a:extLst>
                </p:cNvPr>
                <p:cNvSpPr/>
                <p:nvPr/>
              </p:nvSpPr>
              <p:spPr>
                <a:xfrm>
                  <a:off x="3538464" y="4926369"/>
                  <a:ext cx="52468" cy="157638"/>
                </a:xfrm>
                <a:custGeom>
                  <a:avLst/>
                  <a:gdLst>
                    <a:gd name="connsiteX0" fmla="*/ -106 w 52468"/>
                    <a:gd name="connsiteY0" fmla="*/ -124 h 157638"/>
                    <a:gd name="connsiteX1" fmla="*/ 52282 w 52468"/>
                    <a:gd name="connsiteY1" fmla="*/ 157515 h 157638"/>
                  </a:gdLst>
                  <a:ahLst/>
                  <a:cxnLst>
                    <a:cxn ang="0">
                      <a:pos x="connsiteX0" y="connsiteY0"/>
                    </a:cxn>
                    <a:cxn ang="0">
                      <a:pos x="connsiteX1" y="connsiteY1"/>
                    </a:cxn>
                  </a:cxnLst>
                  <a:rect l="l" t="t" r="r" b="b"/>
                  <a:pathLst>
                    <a:path w="52468" h="157638">
                      <a:moveTo>
                        <a:pt x="-106" y="-124"/>
                      </a:moveTo>
                      <a:cubicBezTo>
                        <a:pt x="-2582" y="53312"/>
                        <a:pt x="52282" y="157515"/>
                        <a:pt x="52282" y="157515"/>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98" name="Freeform: Shape 1648">
                  <a:extLst>
                    <a:ext uri="{FF2B5EF4-FFF2-40B4-BE49-F238E27FC236}">
                      <a16:creationId xmlns:a16="http://schemas.microsoft.com/office/drawing/2014/main" id="{748EFCFE-603D-ED06-A942-D7503FEAB932}"/>
                    </a:ext>
                  </a:extLst>
                </p:cNvPr>
                <p:cNvSpPr/>
                <p:nvPr/>
              </p:nvSpPr>
              <p:spPr>
                <a:xfrm>
                  <a:off x="3512201" y="4900596"/>
                  <a:ext cx="53923" cy="53928"/>
                </a:xfrm>
                <a:custGeom>
                  <a:avLst/>
                  <a:gdLst>
                    <a:gd name="connsiteX0" fmla="*/ 1202 w 53923"/>
                    <a:gd name="connsiteY0" fmla="*/ 18316 h 53928"/>
                    <a:gd name="connsiteX1" fmla="*/ 35302 w 53923"/>
                    <a:gd name="connsiteY1" fmla="*/ 1266 h 53928"/>
                    <a:gd name="connsiteX2" fmla="*/ 52342 w 53923"/>
                    <a:gd name="connsiteY2" fmla="*/ 35366 h 53928"/>
                    <a:gd name="connsiteX3" fmla="*/ 18252 w 53923"/>
                    <a:gd name="connsiteY3" fmla="*/ 52415 h 53928"/>
                    <a:gd name="connsiteX4" fmla="*/ 1202 w 53923"/>
                    <a:gd name="connsiteY4" fmla="*/ 18316 h 53928"/>
                    <a:gd name="connsiteX5" fmla="*/ 1202 w 53923"/>
                    <a:gd name="connsiteY5" fmla="*/ 18316 h 5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23" h="53928">
                      <a:moveTo>
                        <a:pt x="1202" y="18316"/>
                      </a:moveTo>
                      <a:cubicBezTo>
                        <a:pt x="5908" y="4190"/>
                        <a:pt x="21176" y="-3439"/>
                        <a:pt x="35302" y="1266"/>
                      </a:cubicBezTo>
                      <a:cubicBezTo>
                        <a:pt x="49427" y="5981"/>
                        <a:pt x="57057" y="21250"/>
                        <a:pt x="52342" y="35366"/>
                      </a:cubicBezTo>
                      <a:cubicBezTo>
                        <a:pt x="47637" y="49491"/>
                        <a:pt x="32378" y="57121"/>
                        <a:pt x="18252" y="52415"/>
                      </a:cubicBezTo>
                      <a:cubicBezTo>
                        <a:pt x="4127" y="47710"/>
                        <a:pt x="-3503" y="32441"/>
                        <a:pt x="1202" y="18316"/>
                      </a:cubicBezTo>
                      <a:cubicBezTo>
                        <a:pt x="1202" y="18316"/>
                        <a:pt x="1202" y="18316"/>
                        <a:pt x="1202" y="18316"/>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399" name="Freeform: Shape 1649">
                  <a:extLst>
                    <a:ext uri="{FF2B5EF4-FFF2-40B4-BE49-F238E27FC236}">
                      <a16:creationId xmlns:a16="http://schemas.microsoft.com/office/drawing/2014/main" id="{17F371CA-0EC7-EC40-68C8-2DADA19EEA0C}"/>
                    </a:ext>
                  </a:extLst>
                </p:cNvPr>
                <p:cNvSpPr/>
                <p:nvPr/>
              </p:nvSpPr>
              <p:spPr>
                <a:xfrm>
                  <a:off x="3017052" y="4704913"/>
                  <a:ext cx="468725" cy="377951"/>
                </a:xfrm>
                <a:custGeom>
                  <a:avLst/>
                  <a:gdLst>
                    <a:gd name="connsiteX0" fmla="*/ -187 w 468725"/>
                    <a:gd name="connsiteY0" fmla="*/ -124 h 377951"/>
                    <a:gd name="connsiteX1" fmla="*/ 196314 w 468725"/>
                    <a:gd name="connsiteY1" fmla="*/ 104651 h 377951"/>
                    <a:gd name="connsiteX2" fmla="*/ 468538 w 468725"/>
                    <a:gd name="connsiteY2" fmla="*/ 377828 h 377951"/>
                  </a:gdLst>
                  <a:ahLst/>
                  <a:cxnLst>
                    <a:cxn ang="0">
                      <a:pos x="connsiteX0" y="connsiteY0"/>
                    </a:cxn>
                    <a:cxn ang="0">
                      <a:pos x="connsiteX1" y="connsiteY1"/>
                    </a:cxn>
                    <a:cxn ang="0">
                      <a:pos x="connsiteX2" y="connsiteY2"/>
                    </a:cxn>
                  </a:cxnLst>
                  <a:rect l="l" t="t" r="r" b="b"/>
                  <a:pathLst>
                    <a:path w="468725" h="377951">
                      <a:moveTo>
                        <a:pt x="-187" y="-124"/>
                      </a:moveTo>
                      <a:cubicBezTo>
                        <a:pt x="45152" y="10354"/>
                        <a:pt x="141259" y="39215"/>
                        <a:pt x="196314" y="104651"/>
                      </a:cubicBezTo>
                      <a:cubicBezTo>
                        <a:pt x="270323" y="192948"/>
                        <a:pt x="468538" y="377828"/>
                        <a:pt x="468538" y="377828"/>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00" name="Freeform: Shape 1650">
                  <a:extLst>
                    <a:ext uri="{FF2B5EF4-FFF2-40B4-BE49-F238E27FC236}">
                      <a16:creationId xmlns:a16="http://schemas.microsoft.com/office/drawing/2014/main" id="{A932A6E5-40B3-DA0B-EF26-7F498D73B579}"/>
                    </a:ext>
                  </a:extLst>
                </p:cNvPr>
                <p:cNvSpPr/>
                <p:nvPr/>
              </p:nvSpPr>
              <p:spPr>
                <a:xfrm>
                  <a:off x="2991393" y="4678311"/>
                  <a:ext cx="53919" cy="53921"/>
                </a:xfrm>
                <a:custGeom>
                  <a:avLst/>
                  <a:gdLst>
                    <a:gd name="connsiteX0" fmla="*/ 21376 w 53919"/>
                    <a:gd name="connsiteY0" fmla="*/ 53244 h 53921"/>
                    <a:gd name="connsiteX1" fmla="*/ 364 w 53919"/>
                    <a:gd name="connsiteY1" fmla="*/ 21440 h 53921"/>
                    <a:gd name="connsiteX2" fmla="*/ 32168 w 53919"/>
                    <a:gd name="connsiteY2" fmla="*/ 428 h 53921"/>
                    <a:gd name="connsiteX3" fmla="*/ 53190 w 53919"/>
                    <a:gd name="connsiteY3" fmla="*/ 32194 h 53921"/>
                    <a:gd name="connsiteX4" fmla="*/ 21414 w 53919"/>
                    <a:gd name="connsiteY4" fmla="*/ 53254 h 53921"/>
                    <a:gd name="connsiteX5" fmla="*/ 21376 w 53919"/>
                    <a:gd name="connsiteY5" fmla="*/ 53244 h 5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9" h="53921">
                      <a:moveTo>
                        <a:pt x="21376" y="53244"/>
                      </a:moveTo>
                      <a:cubicBezTo>
                        <a:pt x="6793" y="50263"/>
                        <a:pt x="-2617" y="36023"/>
                        <a:pt x="364" y="21440"/>
                      </a:cubicBezTo>
                      <a:cubicBezTo>
                        <a:pt x="3345" y="6848"/>
                        <a:pt x="17585" y="-2553"/>
                        <a:pt x="32168" y="428"/>
                      </a:cubicBezTo>
                      <a:cubicBezTo>
                        <a:pt x="46741" y="3400"/>
                        <a:pt x="56142" y="17621"/>
                        <a:pt x="53190" y="32194"/>
                      </a:cubicBezTo>
                      <a:cubicBezTo>
                        <a:pt x="50227" y="46786"/>
                        <a:pt x="36006" y="56216"/>
                        <a:pt x="21414" y="53254"/>
                      </a:cubicBezTo>
                      <a:cubicBezTo>
                        <a:pt x="21405" y="53254"/>
                        <a:pt x="21386" y="53244"/>
                        <a:pt x="21376" y="53244"/>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01" name="Freeform: Shape 1651">
                  <a:extLst>
                    <a:ext uri="{FF2B5EF4-FFF2-40B4-BE49-F238E27FC236}">
                      <a16:creationId xmlns:a16="http://schemas.microsoft.com/office/drawing/2014/main" id="{2338F905-1025-A1C4-114E-6FB8426DECD7}"/>
                    </a:ext>
                  </a:extLst>
                </p:cNvPr>
                <p:cNvSpPr/>
                <p:nvPr/>
              </p:nvSpPr>
              <p:spPr>
                <a:xfrm>
                  <a:off x="3690374" y="4859504"/>
                  <a:ext cx="143310" cy="458438"/>
                </a:xfrm>
                <a:custGeom>
                  <a:avLst/>
                  <a:gdLst>
                    <a:gd name="connsiteX0" fmla="*/ -187 w 143310"/>
                    <a:gd name="connsiteY0" fmla="*/ -124 h 458438"/>
                    <a:gd name="connsiteX1" fmla="*/ 129924 w 143310"/>
                    <a:gd name="connsiteY1" fmla="*/ 270863 h 458438"/>
                    <a:gd name="connsiteX2" fmla="*/ 127733 w 143310"/>
                    <a:gd name="connsiteY2" fmla="*/ 458315 h 458438"/>
                  </a:gdLst>
                  <a:ahLst/>
                  <a:cxnLst>
                    <a:cxn ang="0">
                      <a:pos x="connsiteX0" y="connsiteY0"/>
                    </a:cxn>
                    <a:cxn ang="0">
                      <a:pos x="connsiteX1" y="connsiteY1"/>
                    </a:cxn>
                    <a:cxn ang="0">
                      <a:pos x="connsiteX2" y="connsiteY2"/>
                    </a:cxn>
                  </a:cxnLst>
                  <a:rect l="l" t="t" r="r" b="b"/>
                  <a:pathLst>
                    <a:path w="143310" h="458438">
                      <a:moveTo>
                        <a:pt x="-187" y="-124"/>
                      </a:moveTo>
                      <a:cubicBezTo>
                        <a:pt x="-187" y="-124"/>
                        <a:pt x="99063" y="169421"/>
                        <a:pt x="129924" y="270863"/>
                      </a:cubicBezTo>
                      <a:cubicBezTo>
                        <a:pt x="148241" y="332118"/>
                        <a:pt x="147479" y="397497"/>
                        <a:pt x="127733" y="458315"/>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02" name="Freeform: Shape 1652">
                  <a:extLst>
                    <a:ext uri="{FF2B5EF4-FFF2-40B4-BE49-F238E27FC236}">
                      <a16:creationId xmlns:a16="http://schemas.microsoft.com/office/drawing/2014/main" id="{8F5B4EAB-4934-6E0B-00F2-82EA691FBEA5}"/>
                    </a:ext>
                  </a:extLst>
                </p:cNvPr>
                <p:cNvSpPr/>
                <p:nvPr/>
              </p:nvSpPr>
              <p:spPr>
                <a:xfrm>
                  <a:off x="3055247" y="4839597"/>
                  <a:ext cx="128873" cy="162877"/>
                </a:xfrm>
                <a:custGeom>
                  <a:avLst/>
                  <a:gdLst>
                    <a:gd name="connsiteX0" fmla="*/ -187 w 128873"/>
                    <a:gd name="connsiteY0" fmla="*/ -124 h 162877"/>
                    <a:gd name="connsiteX1" fmla="*/ 128686 w 128873"/>
                    <a:gd name="connsiteY1" fmla="*/ 162754 h 162877"/>
                  </a:gdLst>
                  <a:ahLst/>
                  <a:cxnLst>
                    <a:cxn ang="0">
                      <a:pos x="connsiteX0" y="connsiteY0"/>
                    </a:cxn>
                    <a:cxn ang="0">
                      <a:pos x="connsiteX1" y="connsiteY1"/>
                    </a:cxn>
                  </a:cxnLst>
                  <a:rect l="l" t="t" r="r" b="b"/>
                  <a:pathLst>
                    <a:path w="128873" h="162877">
                      <a:moveTo>
                        <a:pt x="-187" y="-124"/>
                      </a:moveTo>
                      <a:cubicBezTo>
                        <a:pt x="99349" y="136274"/>
                        <a:pt x="128686" y="162754"/>
                        <a:pt x="128686" y="162754"/>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03" name="Freeform: Shape 1653">
                  <a:extLst>
                    <a:ext uri="{FF2B5EF4-FFF2-40B4-BE49-F238E27FC236}">
                      <a16:creationId xmlns:a16="http://schemas.microsoft.com/office/drawing/2014/main" id="{1EF7CF27-1AE4-F038-8C1E-94D044ED7492}"/>
                    </a:ext>
                  </a:extLst>
                </p:cNvPr>
                <p:cNvSpPr/>
                <p:nvPr/>
              </p:nvSpPr>
              <p:spPr>
                <a:xfrm>
                  <a:off x="3029424" y="4813742"/>
                  <a:ext cx="53915" cy="53875"/>
                </a:xfrm>
                <a:custGeom>
                  <a:avLst/>
                  <a:gdLst>
                    <a:gd name="connsiteX0" fmla="*/ 4966 w 53915"/>
                    <a:gd name="connsiteY0" fmla="*/ 42685 h 53875"/>
                    <a:gd name="connsiteX1" fmla="*/ 10920 w 53915"/>
                    <a:gd name="connsiteY1" fmla="*/ 5033 h 53875"/>
                    <a:gd name="connsiteX2" fmla="*/ 48572 w 53915"/>
                    <a:gd name="connsiteY2" fmla="*/ 10986 h 53875"/>
                    <a:gd name="connsiteX3" fmla="*/ 43066 w 53915"/>
                    <a:gd name="connsiteY3" fmla="*/ 48305 h 53875"/>
                    <a:gd name="connsiteX4" fmla="*/ 5185 w 53915"/>
                    <a:gd name="connsiteY4" fmla="*/ 42980 h 53875"/>
                    <a:gd name="connsiteX5" fmla="*/ 4966 w 53915"/>
                    <a:gd name="connsiteY5" fmla="*/ 42685 h 5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5" h="53875">
                      <a:moveTo>
                        <a:pt x="4966" y="42685"/>
                      </a:moveTo>
                      <a:cubicBezTo>
                        <a:pt x="-3787" y="30645"/>
                        <a:pt x="-1120" y="13786"/>
                        <a:pt x="10920" y="5033"/>
                      </a:cubicBezTo>
                      <a:cubicBezTo>
                        <a:pt x="22959" y="-3721"/>
                        <a:pt x="39818" y="-1063"/>
                        <a:pt x="48572" y="10986"/>
                      </a:cubicBezTo>
                      <a:cubicBezTo>
                        <a:pt x="57201" y="22844"/>
                        <a:pt x="54753" y="39437"/>
                        <a:pt x="43066" y="48305"/>
                      </a:cubicBezTo>
                      <a:cubicBezTo>
                        <a:pt x="31131" y="57296"/>
                        <a:pt x="14177" y="54906"/>
                        <a:pt x="5185" y="42980"/>
                      </a:cubicBezTo>
                      <a:cubicBezTo>
                        <a:pt x="5109" y="42876"/>
                        <a:pt x="5043" y="42780"/>
                        <a:pt x="4966" y="42685"/>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04" name="Freeform: Shape 1654">
                  <a:extLst>
                    <a:ext uri="{FF2B5EF4-FFF2-40B4-BE49-F238E27FC236}">
                      <a16:creationId xmlns:a16="http://schemas.microsoft.com/office/drawing/2014/main" id="{C7F75B83-0054-8D73-BFB2-4B97D0A71346}"/>
                    </a:ext>
                  </a:extLst>
                </p:cNvPr>
                <p:cNvSpPr/>
                <p:nvPr/>
              </p:nvSpPr>
              <p:spPr>
                <a:xfrm>
                  <a:off x="2997526" y="5229580"/>
                  <a:ext cx="878014" cy="187994"/>
                </a:xfrm>
                <a:custGeom>
                  <a:avLst/>
                  <a:gdLst>
                    <a:gd name="connsiteX0" fmla="*/ 877827 w 878014"/>
                    <a:gd name="connsiteY0" fmla="*/ 187870 h 187994"/>
                    <a:gd name="connsiteX1" fmla="*/ 661324 w 878014"/>
                    <a:gd name="connsiteY1" fmla="*/ 187870 h 187994"/>
                    <a:gd name="connsiteX2" fmla="*/ -187 w 878014"/>
                    <a:gd name="connsiteY2" fmla="*/ 2989 h 187994"/>
                  </a:gdLst>
                  <a:ahLst/>
                  <a:cxnLst>
                    <a:cxn ang="0">
                      <a:pos x="connsiteX0" y="connsiteY0"/>
                    </a:cxn>
                    <a:cxn ang="0">
                      <a:pos x="connsiteX1" y="connsiteY1"/>
                    </a:cxn>
                    <a:cxn ang="0">
                      <a:pos x="connsiteX2" y="connsiteY2"/>
                    </a:cxn>
                  </a:cxnLst>
                  <a:rect l="l" t="t" r="r" b="b"/>
                  <a:pathLst>
                    <a:path w="878014" h="187994">
                      <a:moveTo>
                        <a:pt x="877827" y="187870"/>
                      </a:moveTo>
                      <a:cubicBezTo>
                        <a:pt x="877827" y="187870"/>
                        <a:pt x="781148" y="187203"/>
                        <a:pt x="661324" y="187870"/>
                      </a:cubicBezTo>
                      <a:cubicBezTo>
                        <a:pt x="541499" y="188536"/>
                        <a:pt x="206219" y="-28443"/>
                        <a:pt x="-187" y="2989"/>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05" name="Freeform: Shape 1655">
                  <a:extLst>
                    <a:ext uri="{FF2B5EF4-FFF2-40B4-BE49-F238E27FC236}">
                      <a16:creationId xmlns:a16="http://schemas.microsoft.com/office/drawing/2014/main" id="{526BE960-022F-63FD-B63C-3AF6D648B0C8}"/>
                    </a:ext>
                  </a:extLst>
                </p:cNvPr>
                <p:cNvSpPr/>
                <p:nvPr/>
              </p:nvSpPr>
              <p:spPr>
                <a:xfrm>
                  <a:off x="2913515" y="5045051"/>
                  <a:ext cx="187833" cy="189166"/>
                </a:xfrm>
                <a:custGeom>
                  <a:avLst/>
                  <a:gdLst>
                    <a:gd name="connsiteX0" fmla="*/ -187 w 187833"/>
                    <a:gd name="connsiteY0" fmla="*/ -124 h 189166"/>
                    <a:gd name="connsiteX1" fmla="*/ 187646 w 187833"/>
                    <a:gd name="connsiteY1" fmla="*/ 189043 h 189166"/>
                  </a:gdLst>
                  <a:ahLst/>
                  <a:cxnLst>
                    <a:cxn ang="0">
                      <a:pos x="connsiteX0" y="connsiteY0"/>
                    </a:cxn>
                    <a:cxn ang="0">
                      <a:pos x="connsiteX1" y="connsiteY1"/>
                    </a:cxn>
                  </a:cxnLst>
                  <a:rect l="l" t="t" r="r" b="b"/>
                  <a:pathLst>
                    <a:path w="187833" h="189166">
                      <a:moveTo>
                        <a:pt x="-187" y="-124"/>
                      </a:moveTo>
                      <a:cubicBezTo>
                        <a:pt x="72203" y="87697"/>
                        <a:pt x="187646" y="189043"/>
                        <a:pt x="187646" y="189043"/>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06" name="Freeform: Shape 1656">
                  <a:extLst>
                    <a:ext uri="{FF2B5EF4-FFF2-40B4-BE49-F238E27FC236}">
                      <a16:creationId xmlns:a16="http://schemas.microsoft.com/office/drawing/2014/main" id="{B0CCB5F6-4370-F9FD-45EE-62532A0C722F}"/>
                    </a:ext>
                  </a:extLst>
                </p:cNvPr>
                <p:cNvSpPr/>
                <p:nvPr/>
              </p:nvSpPr>
              <p:spPr>
                <a:xfrm>
                  <a:off x="2887782" y="5018927"/>
                  <a:ext cx="53912" cy="53915"/>
                </a:xfrm>
                <a:custGeom>
                  <a:avLst/>
                  <a:gdLst>
                    <a:gd name="connsiteX0" fmla="*/ 5829 w 53912"/>
                    <a:gd name="connsiteY0" fmla="*/ 43812 h 53915"/>
                    <a:gd name="connsiteX1" fmla="*/ 9792 w 53912"/>
                    <a:gd name="connsiteY1" fmla="*/ 5893 h 53915"/>
                    <a:gd name="connsiteX2" fmla="*/ 47701 w 53912"/>
                    <a:gd name="connsiteY2" fmla="*/ 9855 h 53915"/>
                    <a:gd name="connsiteX3" fmla="*/ 43929 w 53912"/>
                    <a:gd name="connsiteY3" fmla="*/ 47622 h 53915"/>
                    <a:gd name="connsiteX4" fmla="*/ 5982 w 53912"/>
                    <a:gd name="connsiteY4" fmla="*/ 43993 h 53915"/>
                    <a:gd name="connsiteX5" fmla="*/ 5829 w 53912"/>
                    <a:gd name="connsiteY5" fmla="*/ 43812 h 5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2" h="53915">
                      <a:moveTo>
                        <a:pt x="5829" y="43812"/>
                      </a:moveTo>
                      <a:cubicBezTo>
                        <a:pt x="-3543" y="32249"/>
                        <a:pt x="-1772" y="15275"/>
                        <a:pt x="9792" y="5893"/>
                      </a:cubicBezTo>
                      <a:cubicBezTo>
                        <a:pt x="21355" y="-3480"/>
                        <a:pt x="38329" y="-1708"/>
                        <a:pt x="47701" y="9855"/>
                      </a:cubicBezTo>
                      <a:cubicBezTo>
                        <a:pt x="57026" y="21352"/>
                        <a:pt x="55340" y="38202"/>
                        <a:pt x="43929" y="47622"/>
                      </a:cubicBezTo>
                      <a:cubicBezTo>
                        <a:pt x="32452" y="57099"/>
                        <a:pt x="15459" y="55480"/>
                        <a:pt x="5982" y="43993"/>
                      </a:cubicBezTo>
                      <a:cubicBezTo>
                        <a:pt x="5934" y="43936"/>
                        <a:pt x="5877" y="43879"/>
                        <a:pt x="5829" y="43812"/>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07" name="Freeform: Shape 1657">
                  <a:extLst>
                    <a:ext uri="{FF2B5EF4-FFF2-40B4-BE49-F238E27FC236}">
                      <a16:creationId xmlns:a16="http://schemas.microsoft.com/office/drawing/2014/main" id="{0D4D55EB-D042-7F32-DCEC-CB0353CEA5A2}"/>
                    </a:ext>
                  </a:extLst>
                </p:cNvPr>
                <p:cNvSpPr/>
                <p:nvPr/>
              </p:nvSpPr>
              <p:spPr>
                <a:xfrm>
                  <a:off x="3229079" y="5323467"/>
                  <a:ext cx="156114" cy="230600"/>
                </a:xfrm>
                <a:custGeom>
                  <a:avLst/>
                  <a:gdLst>
                    <a:gd name="connsiteX0" fmla="*/ -187 w 156114"/>
                    <a:gd name="connsiteY0" fmla="*/ 230477 h 230600"/>
                    <a:gd name="connsiteX1" fmla="*/ 88395 w 156114"/>
                    <a:gd name="connsiteY1" fmla="*/ 149800 h 230600"/>
                    <a:gd name="connsiteX2" fmla="*/ 155927 w 156114"/>
                    <a:gd name="connsiteY2" fmla="*/ -124 h 230600"/>
                  </a:gdLst>
                  <a:ahLst/>
                  <a:cxnLst>
                    <a:cxn ang="0">
                      <a:pos x="connsiteX0" y="connsiteY0"/>
                    </a:cxn>
                    <a:cxn ang="0">
                      <a:pos x="connsiteX1" y="connsiteY1"/>
                    </a:cxn>
                    <a:cxn ang="0">
                      <a:pos x="connsiteX2" y="connsiteY2"/>
                    </a:cxn>
                  </a:cxnLst>
                  <a:rect l="l" t="t" r="r" b="b"/>
                  <a:pathLst>
                    <a:path w="156114" h="230600">
                      <a:moveTo>
                        <a:pt x="-187" y="230477"/>
                      </a:moveTo>
                      <a:cubicBezTo>
                        <a:pt x="27530" y="229715"/>
                        <a:pt x="70298" y="216951"/>
                        <a:pt x="88395" y="149800"/>
                      </a:cubicBezTo>
                      <a:cubicBezTo>
                        <a:pt x="116208" y="46644"/>
                        <a:pt x="155927" y="-124"/>
                        <a:pt x="155927" y="-124"/>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08" name="Freeform: Shape 1658">
                  <a:extLst>
                    <a:ext uri="{FF2B5EF4-FFF2-40B4-BE49-F238E27FC236}">
                      <a16:creationId xmlns:a16="http://schemas.microsoft.com/office/drawing/2014/main" id="{7EE2DEA0-D74D-A61D-5AFF-F78CF71E584B}"/>
                    </a:ext>
                  </a:extLst>
                </p:cNvPr>
                <p:cNvSpPr/>
                <p:nvPr/>
              </p:nvSpPr>
              <p:spPr>
                <a:xfrm>
                  <a:off x="3203376" y="5527033"/>
                  <a:ext cx="53914" cy="53908"/>
                </a:xfrm>
                <a:custGeom>
                  <a:avLst/>
                  <a:gdLst>
                    <a:gd name="connsiteX0" fmla="*/ 24277 w 53914"/>
                    <a:gd name="connsiteY0" fmla="*/ 53676 h 53908"/>
                    <a:gd name="connsiteX1" fmla="*/ -69 w 53914"/>
                    <a:gd name="connsiteY1" fmla="*/ 24339 h 53908"/>
                    <a:gd name="connsiteX2" fmla="*/ 29268 w 53914"/>
                    <a:gd name="connsiteY2" fmla="*/ -7 h 53908"/>
                    <a:gd name="connsiteX3" fmla="*/ 53614 w 53914"/>
                    <a:gd name="connsiteY3" fmla="*/ 29292 h 53908"/>
                    <a:gd name="connsiteX4" fmla="*/ 24277 w 53914"/>
                    <a:gd name="connsiteY4" fmla="*/ 53676 h 5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 h="53908">
                      <a:moveTo>
                        <a:pt x="24277" y="53676"/>
                      </a:moveTo>
                      <a:cubicBezTo>
                        <a:pt x="9456" y="52295"/>
                        <a:pt x="-1450" y="39169"/>
                        <a:pt x="-69" y="24339"/>
                      </a:cubicBezTo>
                      <a:cubicBezTo>
                        <a:pt x="1302" y="9518"/>
                        <a:pt x="14437" y="-1379"/>
                        <a:pt x="29268" y="-7"/>
                      </a:cubicBezTo>
                      <a:cubicBezTo>
                        <a:pt x="44070" y="1374"/>
                        <a:pt x="54966" y="14481"/>
                        <a:pt x="53614" y="29292"/>
                      </a:cubicBezTo>
                      <a:cubicBezTo>
                        <a:pt x="52204" y="44103"/>
                        <a:pt x="39097" y="55000"/>
                        <a:pt x="24277" y="53676"/>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09" name="Freeform: Shape 1659">
                  <a:extLst>
                    <a:ext uri="{FF2B5EF4-FFF2-40B4-BE49-F238E27FC236}">
                      <a16:creationId xmlns:a16="http://schemas.microsoft.com/office/drawing/2014/main" id="{987F9F10-18E3-5CDD-723A-357D3488C621}"/>
                    </a:ext>
                  </a:extLst>
                </p:cNvPr>
                <p:cNvSpPr/>
                <p:nvPr/>
              </p:nvSpPr>
              <p:spPr>
                <a:xfrm>
                  <a:off x="3186597" y="5417288"/>
                  <a:ext cx="616458" cy="211926"/>
                </a:xfrm>
                <a:custGeom>
                  <a:avLst/>
                  <a:gdLst>
                    <a:gd name="connsiteX0" fmla="*/ 616271 w 616458"/>
                    <a:gd name="connsiteY0" fmla="*/ -124 h 211926"/>
                    <a:gd name="connsiteX1" fmla="*/ 463871 w 616458"/>
                    <a:gd name="connsiteY1" fmla="*/ 210474 h 211926"/>
                    <a:gd name="connsiteX2" fmla="*/ -187 w 616458"/>
                    <a:gd name="connsiteY2" fmla="*/ 59408 h 211926"/>
                  </a:gdLst>
                  <a:ahLst/>
                  <a:cxnLst>
                    <a:cxn ang="0">
                      <a:pos x="connsiteX0" y="connsiteY0"/>
                    </a:cxn>
                    <a:cxn ang="0">
                      <a:pos x="connsiteX1" y="connsiteY1"/>
                    </a:cxn>
                    <a:cxn ang="0">
                      <a:pos x="connsiteX2" y="connsiteY2"/>
                    </a:cxn>
                  </a:cxnLst>
                  <a:rect l="l" t="t" r="r" b="b"/>
                  <a:pathLst>
                    <a:path w="616458" h="211926">
                      <a:moveTo>
                        <a:pt x="616271" y="-124"/>
                      </a:moveTo>
                      <a:cubicBezTo>
                        <a:pt x="616271" y="-124"/>
                        <a:pt x="543119" y="192567"/>
                        <a:pt x="463871" y="210474"/>
                      </a:cubicBezTo>
                      <a:cubicBezTo>
                        <a:pt x="384623" y="228381"/>
                        <a:pt x="-187" y="59408"/>
                        <a:pt x="-187" y="59408"/>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10" name="Freeform: Shape 1660">
                  <a:extLst>
                    <a:ext uri="{FF2B5EF4-FFF2-40B4-BE49-F238E27FC236}">
                      <a16:creationId xmlns:a16="http://schemas.microsoft.com/office/drawing/2014/main" id="{DE900B92-D836-6F2A-021E-7CA656FD5EDE}"/>
                    </a:ext>
                  </a:extLst>
                </p:cNvPr>
                <p:cNvSpPr/>
                <p:nvPr/>
              </p:nvSpPr>
              <p:spPr>
                <a:xfrm>
                  <a:off x="3343283" y="5203356"/>
                  <a:ext cx="285845" cy="48958"/>
                </a:xfrm>
                <a:custGeom>
                  <a:avLst/>
                  <a:gdLst>
                    <a:gd name="connsiteX0" fmla="*/ 285658 w 285845"/>
                    <a:gd name="connsiteY0" fmla="*/ -124 h 48958"/>
                    <a:gd name="connsiteX1" fmla="*/ 184217 w 285845"/>
                    <a:gd name="connsiteY1" fmla="*/ 24356 h 48958"/>
                    <a:gd name="connsiteX2" fmla="*/ -187 w 285845"/>
                    <a:gd name="connsiteY2" fmla="*/ 48835 h 48958"/>
                  </a:gdLst>
                  <a:ahLst/>
                  <a:cxnLst>
                    <a:cxn ang="0">
                      <a:pos x="connsiteX0" y="connsiteY0"/>
                    </a:cxn>
                    <a:cxn ang="0">
                      <a:pos x="connsiteX1" y="connsiteY1"/>
                    </a:cxn>
                    <a:cxn ang="0">
                      <a:pos x="connsiteX2" y="connsiteY2"/>
                    </a:cxn>
                  </a:cxnLst>
                  <a:rect l="l" t="t" r="r" b="b"/>
                  <a:pathLst>
                    <a:path w="285845" h="48958">
                      <a:moveTo>
                        <a:pt x="285658" y="-124"/>
                      </a:moveTo>
                      <a:cubicBezTo>
                        <a:pt x="258512" y="14831"/>
                        <a:pt x="212506" y="35786"/>
                        <a:pt x="184217" y="24356"/>
                      </a:cubicBezTo>
                      <a:cubicBezTo>
                        <a:pt x="142116" y="7401"/>
                        <a:pt x="35055" y="-26889"/>
                        <a:pt x="-187" y="48835"/>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11" name="Freeform: Shape 1661">
                  <a:extLst>
                    <a:ext uri="{FF2B5EF4-FFF2-40B4-BE49-F238E27FC236}">
                      <a16:creationId xmlns:a16="http://schemas.microsoft.com/office/drawing/2014/main" id="{0DBA097B-2776-34D3-6B25-C08E63F801B0}"/>
                    </a:ext>
                  </a:extLst>
                </p:cNvPr>
                <p:cNvSpPr/>
                <p:nvPr/>
              </p:nvSpPr>
              <p:spPr>
                <a:xfrm rot="19580401">
                  <a:off x="3600804" y="5176702"/>
                  <a:ext cx="53911" cy="53911"/>
                </a:xfrm>
                <a:custGeom>
                  <a:avLst/>
                  <a:gdLst>
                    <a:gd name="connsiteX0" fmla="*/ 53724 w 53911"/>
                    <a:gd name="connsiteY0" fmla="*/ 26832 h 53911"/>
                    <a:gd name="connsiteX1" fmla="*/ 26769 w 53911"/>
                    <a:gd name="connsiteY1" fmla="*/ 53788 h 53911"/>
                    <a:gd name="connsiteX2" fmla="*/ -187 w 53911"/>
                    <a:gd name="connsiteY2" fmla="*/ 26832 h 53911"/>
                    <a:gd name="connsiteX3" fmla="*/ 26769 w 53911"/>
                    <a:gd name="connsiteY3" fmla="*/ -124 h 53911"/>
                    <a:gd name="connsiteX4" fmla="*/ 53724 w 53911"/>
                    <a:gd name="connsiteY4" fmla="*/ 26832 h 5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 h="53911">
                      <a:moveTo>
                        <a:pt x="53724" y="26832"/>
                      </a:moveTo>
                      <a:cubicBezTo>
                        <a:pt x="53724" y="41719"/>
                        <a:pt x="41656" y="53788"/>
                        <a:pt x="26769" y="53788"/>
                      </a:cubicBezTo>
                      <a:cubicBezTo>
                        <a:pt x="11881" y="53788"/>
                        <a:pt x="-187" y="41719"/>
                        <a:pt x="-187" y="26832"/>
                      </a:cubicBezTo>
                      <a:cubicBezTo>
                        <a:pt x="-187" y="11945"/>
                        <a:pt x="11881" y="-124"/>
                        <a:pt x="26769" y="-124"/>
                      </a:cubicBezTo>
                      <a:cubicBezTo>
                        <a:pt x="41656" y="-124"/>
                        <a:pt x="53724" y="11945"/>
                        <a:pt x="53724" y="26832"/>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12" name="Freeform: Shape 1662">
                  <a:extLst>
                    <a:ext uri="{FF2B5EF4-FFF2-40B4-BE49-F238E27FC236}">
                      <a16:creationId xmlns:a16="http://schemas.microsoft.com/office/drawing/2014/main" id="{7463BED3-7340-4090-7A03-46ACF44B25D3}"/>
                    </a:ext>
                  </a:extLst>
                </p:cNvPr>
                <p:cNvSpPr/>
                <p:nvPr/>
              </p:nvSpPr>
              <p:spPr>
                <a:xfrm>
                  <a:off x="2969046" y="5042003"/>
                  <a:ext cx="301466" cy="68434"/>
                </a:xfrm>
                <a:custGeom>
                  <a:avLst/>
                  <a:gdLst>
                    <a:gd name="connsiteX0" fmla="*/ 301279 w 301466"/>
                    <a:gd name="connsiteY0" fmla="*/ 11306 h 68434"/>
                    <a:gd name="connsiteX1" fmla="*/ 208410 w 301466"/>
                    <a:gd name="connsiteY1" fmla="*/ 67790 h 68434"/>
                    <a:gd name="connsiteX2" fmla="*/ -187 w 301466"/>
                    <a:gd name="connsiteY2" fmla="*/ -124 h 68434"/>
                  </a:gdLst>
                  <a:ahLst/>
                  <a:cxnLst>
                    <a:cxn ang="0">
                      <a:pos x="connsiteX0" y="connsiteY0"/>
                    </a:cxn>
                    <a:cxn ang="0">
                      <a:pos x="connsiteX1" y="connsiteY1"/>
                    </a:cxn>
                    <a:cxn ang="0">
                      <a:pos x="connsiteX2" y="connsiteY2"/>
                    </a:cxn>
                  </a:cxnLst>
                  <a:rect l="l" t="t" r="r" b="b"/>
                  <a:pathLst>
                    <a:path w="301466" h="68434">
                      <a:moveTo>
                        <a:pt x="301279" y="11306"/>
                      </a:moveTo>
                      <a:cubicBezTo>
                        <a:pt x="284039" y="36357"/>
                        <a:pt x="251082" y="73124"/>
                        <a:pt x="208410" y="67790"/>
                      </a:cubicBezTo>
                      <a:cubicBezTo>
                        <a:pt x="144497" y="59789"/>
                        <a:pt x="-187" y="-124"/>
                        <a:pt x="-187" y="-124"/>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13" name="Freeform: Shape 1663">
                  <a:extLst>
                    <a:ext uri="{FF2B5EF4-FFF2-40B4-BE49-F238E27FC236}">
                      <a16:creationId xmlns:a16="http://schemas.microsoft.com/office/drawing/2014/main" id="{2C0FFF27-202D-A694-7017-D41FFFBC046E}"/>
                    </a:ext>
                  </a:extLst>
                </p:cNvPr>
                <p:cNvSpPr/>
                <p:nvPr/>
              </p:nvSpPr>
              <p:spPr>
                <a:xfrm>
                  <a:off x="3242895" y="5027543"/>
                  <a:ext cx="53916" cy="53919"/>
                </a:xfrm>
                <a:custGeom>
                  <a:avLst/>
                  <a:gdLst>
                    <a:gd name="connsiteX0" fmla="*/ 3808 w 53916"/>
                    <a:gd name="connsiteY0" fmla="*/ 12717 h 53919"/>
                    <a:gd name="connsiteX1" fmla="*/ 40889 w 53916"/>
                    <a:gd name="connsiteY1" fmla="*/ 3868 h 53919"/>
                    <a:gd name="connsiteX2" fmla="*/ 49737 w 53916"/>
                    <a:gd name="connsiteY2" fmla="*/ 40949 h 53919"/>
                    <a:gd name="connsiteX3" fmla="*/ 12761 w 53916"/>
                    <a:gd name="connsiteY3" fmla="*/ 49865 h 53919"/>
                    <a:gd name="connsiteX4" fmla="*/ 3741 w 53916"/>
                    <a:gd name="connsiteY4" fmla="*/ 12822 h 53919"/>
                    <a:gd name="connsiteX5" fmla="*/ 3808 w 53916"/>
                    <a:gd name="connsiteY5" fmla="*/ 12717 h 5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6" h="53919">
                      <a:moveTo>
                        <a:pt x="3808" y="12717"/>
                      </a:moveTo>
                      <a:cubicBezTo>
                        <a:pt x="11609" y="39"/>
                        <a:pt x="28211" y="-3923"/>
                        <a:pt x="40889" y="3868"/>
                      </a:cubicBezTo>
                      <a:cubicBezTo>
                        <a:pt x="53566" y="11669"/>
                        <a:pt x="57529" y="28271"/>
                        <a:pt x="49737" y="40949"/>
                      </a:cubicBezTo>
                      <a:cubicBezTo>
                        <a:pt x="41965" y="53589"/>
                        <a:pt x="25439" y="57580"/>
                        <a:pt x="12761" y="49865"/>
                      </a:cubicBezTo>
                      <a:cubicBezTo>
                        <a:pt x="45" y="42130"/>
                        <a:pt x="-3993" y="25547"/>
                        <a:pt x="3741" y="12822"/>
                      </a:cubicBezTo>
                      <a:cubicBezTo>
                        <a:pt x="3760" y="12793"/>
                        <a:pt x="3789" y="12755"/>
                        <a:pt x="3808" y="12717"/>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14" name="Freeform: Shape 1664">
                  <a:extLst>
                    <a:ext uri="{FF2B5EF4-FFF2-40B4-BE49-F238E27FC236}">
                      <a16:creationId xmlns:a16="http://schemas.microsoft.com/office/drawing/2014/main" id="{663027EA-2B8F-A96D-D00C-403F326DFE7A}"/>
                    </a:ext>
                  </a:extLst>
                </p:cNvPr>
                <p:cNvSpPr/>
                <p:nvPr/>
              </p:nvSpPr>
              <p:spPr>
                <a:xfrm>
                  <a:off x="3932690" y="4571373"/>
                  <a:ext cx="107504" cy="449199"/>
                </a:xfrm>
                <a:custGeom>
                  <a:avLst/>
                  <a:gdLst>
                    <a:gd name="connsiteX0" fmla="*/ -187 w 107504"/>
                    <a:gd name="connsiteY0" fmla="*/ 449075 h 449199"/>
                    <a:gd name="connsiteX1" fmla="*/ 76013 w 107504"/>
                    <a:gd name="connsiteY1" fmla="*/ 423072 h 449199"/>
                    <a:gd name="connsiteX2" fmla="*/ 47438 w 107504"/>
                    <a:gd name="connsiteY2" fmla="*/ -124 h 449199"/>
                  </a:gdLst>
                  <a:ahLst/>
                  <a:cxnLst>
                    <a:cxn ang="0">
                      <a:pos x="connsiteX0" y="connsiteY0"/>
                    </a:cxn>
                    <a:cxn ang="0">
                      <a:pos x="connsiteX1" y="connsiteY1"/>
                    </a:cxn>
                    <a:cxn ang="0">
                      <a:pos x="connsiteX2" y="connsiteY2"/>
                    </a:cxn>
                  </a:cxnLst>
                  <a:rect l="l" t="t" r="r" b="b"/>
                  <a:pathLst>
                    <a:path w="107504" h="449199">
                      <a:moveTo>
                        <a:pt x="-187" y="449075"/>
                      </a:moveTo>
                      <a:cubicBezTo>
                        <a:pt x="24673" y="442979"/>
                        <a:pt x="61058" y="432788"/>
                        <a:pt x="76013" y="423072"/>
                      </a:cubicBezTo>
                      <a:cubicBezTo>
                        <a:pt x="160404" y="368113"/>
                        <a:pt x="47438" y="-124"/>
                        <a:pt x="47438" y="-124"/>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15" name="Freeform: Shape 1665">
                  <a:extLst>
                    <a:ext uri="{FF2B5EF4-FFF2-40B4-BE49-F238E27FC236}">
                      <a16:creationId xmlns:a16="http://schemas.microsoft.com/office/drawing/2014/main" id="{4E86FD80-8A1E-43DF-23B1-9624CD5A541E}"/>
                    </a:ext>
                  </a:extLst>
                </p:cNvPr>
                <p:cNvSpPr/>
                <p:nvPr/>
              </p:nvSpPr>
              <p:spPr>
                <a:xfrm>
                  <a:off x="3906663" y="4992973"/>
                  <a:ext cx="54115" cy="54111"/>
                </a:xfrm>
                <a:custGeom>
                  <a:avLst/>
                  <a:gdLst>
                    <a:gd name="connsiteX0" fmla="*/ 33365 w 54115"/>
                    <a:gd name="connsiteY0" fmla="*/ 53193 h 54111"/>
                    <a:gd name="connsiteX1" fmla="*/ 608 w 54115"/>
                    <a:gd name="connsiteY1" fmla="*/ 33428 h 54111"/>
                    <a:gd name="connsiteX2" fmla="*/ 20382 w 54115"/>
                    <a:gd name="connsiteY2" fmla="*/ 672 h 54111"/>
                    <a:gd name="connsiteX3" fmla="*/ 53129 w 54115"/>
                    <a:gd name="connsiteY3" fmla="*/ 20436 h 54111"/>
                    <a:gd name="connsiteX4" fmla="*/ 53177 w 54115"/>
                    <a:gd name="connsiteY4" fmla="*/ 20617 h 54111"/>
                    <a:gd name="connsiteX5" fmla="*/ 33365 w 54115"/>
                    <a:gd name="connsiteY5" fmla="*/ 53193 h 5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15" h="54111">
                      <a:moveTo>
                        <a:pt x="33365" y="53193"/>
                      </a:moveTo>
                      <a:cubicBezTo>
                        <a:pt x="18858" y="56774"/>
                        <a:pt x="4199" y="47925"/>
                        <a:pt x="608" y="33428"/>
                      </a:cubicBezTo>
                      <a:cubicBezTo>
                        <a:pt x="-2973" y="18922"/>
                        <a:pt x="5875" y="4253"/>
                        <a:pt x="20382" y="672"/>
                      </a:cubicBezTo>
                      <a:cubicBezTo>
                        <a:pt x="34889" y="-2909"/>
                        <a:pt x="49548" y="5939"/>
                        <a:pt x="53129" y="20436"/>
                      </a:cubicBezTo>
                      <a:cubicBezTo>
                        <a:pt x="53148" y="20503"/>
                        <a:pt x="53158" y="20560"/>
                        <a:pt x="53177" y="20617"/>
                      </a:cubicBezTo>
                      <a:cubicBezTo>
                        <a:pt x="56644" y="35076"/>
                        <a:pt x="47795" y="49621"/>
                        <a:pt x="33365" y="53193"/>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16" name="Freeform: Shape 1666">
                  <a:extLst>
                    <a:ext uri="{FF2B5EF4-FFF2-40B4-BE49-F238E27FC236}">
                      <a16:creationId xmlns:a16="http://schemas.microsoft.com/office/drawing/2014/main" id="{07BFCE54-2E12-94BE-FE4D-60F48F535D0A}"/>
                    </a:ext>
                  </a:extLst>
                </p:cNvPr>
                <p:cNvSpPr/>
                <p:nvPr/>
              </p:nvSpPr>
              <p:spPr>
                <a:xfrm>
                  <a:off x="3474823" y="5428527"/>
                  <a:ext cx="112109" cy="60308"/>
                </a:xfrm>
                <a:custGeom>
                  <a:avLst/>
                  <a:gdLst>
                    <a:gd name="connsiteX0" fmla="*/ 111922 w 112109"/>
                    <a:gd name="connsiteY0" fmla="*/ -124 h 60308"/>
                    <a:gd name="connsiteX1" fmla="*/ -187 w 112109"/>
                    <a:gd name="connsiteY1" fmla="*/ 57884 h 60308"/>
                  </a:gdLst>
                  <a:ahLst/>
                  <a:cxnLst>
                    <a:cxn ang="0">
                      <a:pos x="connsiteX0" y="connsiteY0"/>
                    </a:cxn>
                    <a:cxn ang="0">
                      <a:pos x="connsiteX1" y="connsiteY1"/>
                    </a:cxn>
                  </a:cxnLst>
                  <a:rect l="l" t="t" r="r" b="b"/>
                  <a:pathLst>
                    <a:path w="112109" h="60308">
                      <a:moveTo>
                        <a:pt x="111922" y="-124"/>
                      </a:moveTo>
                      <a:cubicBezTo>
                        <a:pt x="90491" y="27404"/>
                        <a:pt x="47914" y="70647"/>
                        <a:pt x="-187" y="57884"/>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17" name="Freeform: Shape 1667">
                  <a:extLst>
                    <a:ext uri="{FF2B5EF4-FFF2-40B4-BE49-F238E27FC236}">
                      <a16:creationId xmlns:a16="http://schemas.microsoft.com/office/drawing/2014/main" id="{71E9000A-D3BB-E5CF-AEDA-C04522FD6E0C}"/>
                    </a:ext>
                  </a:extLst>
                </p:cNvPr>
                <p:cNvSpPr/>
                <p:nvPr/>
              </p:nvSpPr>
              <p:spPr>
                <a:xfrm>
                  <a:off x="3558817" y="5403366"/>
                  <a:ext cx="53914" cy="53911"/>
                </a:xfrm>
                <a:custGeom>
                  <a:avLst/>
                  <a:gdLst>
                    <a:gd name="connsiteX0" fmla="*/ 5068 w 53914"/>
                    <a:gd name="connsiteY0" fmla="*/ 10845 h 53911"/>
                    <a:gd name="connsiteX1" fmla="*/ 42759 w 53914"/>
                    <a:gd name="connsiteY1" fmla="*/ 5130 h 53911"/>
                    <a:gd name="connsiteX2" fmla="*/ 48474 w 53914"/>
                    <a:gd name="connsiteY2" fmla="*/ 42820 h 53911"/>
                    <a:gd name="connsiteX3" fmla="*/ 11355 w 53914"/>
                    <a:gd name="connsiteY3" fmla="*/ 48945 h 53911"/>
                    <a:gd name="connsiteX4" fmla="*/ 4659 w 53914"/>
                    <a:gd name="connsiteY4" fmla="*/ 11417 h 53911"/>
                    <a:gd name="connsiteX5" fmla="*/ 5068 w 53914"/>
                    <a:gd name="connsiteY5" fmla="*/ 10845 h 5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4" h="53911">
                      <a:moveTo>
                        <a:pt x="5068" y="10845"/>
                      </a:moveTo>
                      <a:cubicBezTo>
                        <a:pt x="13898" y="-1137"/>
                        <a:pt x="30776" y="-3699"/>
                        <a:pt x="42759" y="5130"/>
                      </a:cubicBezTo>
                      <a:cubicBezTo>
                        <a:pt x="54741" y="13960"/>
                        <a:pt x="57303" y="30838"/>
                        <a:pt x="48474" y="42820"/>
                      </a:cubicBezTo>
                      <a:cubicBezTo>
                        <a:pt x="39806" y="54584"/>
                        <a:pt x="23347" y="57299"/>
                        <a:pt x="11355" y="48945"/>
                      </a:cubicBezTo>
                      <a:cubicBezTo>
                        <a:pt x="-856" y="40430"/>
                        <a:pt x="-3857" y="23628"/>
                        <a:pt x="4659" y="11417"/>
                      </a:cubicBezTo>
                      <a:cubicBezTo>
                        <a:pt x="4792" y="11226"/>
                        <a:pt x="4925" y="11036"/>
                        <a:pt x="5068" y="10845"/>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18" name="Freeform: Shape 1668">
                  <a:extLst>
                    <a:ext uri="{FF2B5EF4-FFF2-40B4-BE49-F238E27FC236}">
                      <a16:creationId xmlns:a16="http://schemas.microsoft.com/office/drawing/2014/main" id="{55A1E823-B339-6CEA-FFDC-5AB5AA974307}"/>
                    </a:ext>
                  </a:extLst>
                </p:cNvPr>
                <p:cNvSpPr/>
                <p:nvPr/>
              </p:nvSpPr>
              <p:spPr>
                <a:xfrm>
                  <a:off x="3153545" y="5292891"/>
                  <a:ext cx="78390" cy="61600"/>
                </a:xfrm>
                <a:custGeom>
                  <a:avLst/>
                  <a:gdLst>
                    <a:gd name="connsiteX0" fmla="*/ 78203 w 78390"/>
                    <a:gd name="connsiteY0" fmla="*/ -124 h 61600"/>
                    <a:gd name="connsiteX1" fmla="*/ -187 w 78390"/>
                    <a:gd name="connsiteY1" fmla="*/ 60741 h 61600"/>
                  </a:gdLst>
                  <a:ahLst/>
                  <a:cxnLst>
                    <a:cxn ang="0">
                      <a:pos x="connsiteX0" y="connsiteY0"/>
                    </a:cxn>
                    <a:cxn ang="0">
                      <a:pos x="connsiteX1" y="connsiteY1"/>
                    </a:cxn>
                  </a:cxnLst>
                  <a:rect l="l" t="t" r="r" b="b"/>
                  <a:pathLst>
                    <a:path w="78390" h="61600">
                      <a:moveTo>
                        <a:pt x="78203" y="-124"/>
                      </a:moveTo>
                      <a:cubicBezTo>
                        <a:pt x="65916" y="27308"/>
                        <a:pt x="40103" y="67409"/>
                        <a:pt x="-187" y="60741"/>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19" name="Freeform: Shape 1669">
                  <a:extLst>
                    <a:ext uri="{FF2B5EF4-FFF2-40B4-BE49-F238E27FC236}">
                      <a16:creationId xmlns:a16="http://schemas.microsoft.com/office/drawing/2014/main" id="{6AD1E746-256B-34A8-0437-3A41C3AC3E1B}"/>
                    </a:ext>
                  </a:extLst>
                </p:cNvPr>
                <p:cNvSpPr/>
                <p:nvPr/>
              </p:nvSpPr>
              <p:spPr>
                <a:xfrm>
                  <a:off x="3204250" y="5267136"/>
                  <a:ext cx="53897" cy="53928"/>
                </a:xfrm>
                <a:custGeom>
                  <a:avLst/>
                  <a:gdLst>
                    <a:gd name="connsiteX0" fmla="*/ 1590 w 53897"/>
                    <a:gd name="connsiteY0" fmla="*/ 17155 h 53928"/>
                    <a:gd name="connsiteX1" fmla="*/ 36433 w 53897"/>
                    <a:gd name="connsiteY1" fmla="*/ 1686 h 53928"/>
                    <a:gd name="connsiteX2" fmla="*/ 51901 w 53897"/>
                    <a:gd name="connsiteY2" fmla="*/ 36529 h 53928"/>
                    <a:gd name="connsiteX3" fmla="*/ 17116 w 53897"/>
                    <a:gd name="connsiteY3" fmla="*/ 52016 h 53928"/>
                    <a:gd name="connsiteX4" fmla="*/ 1590 w 53897"/>
                    <a:gd name="connsiteY4" fmla="*/ 17155 h 53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97" h="53928">
                      <a:moveTo>
                        <a:pt x="1590" y="17155"/>
                      </a:moveTo>
                      <a:cubicBezTo>
                        <a:pt x="6943" y="3258"/>
                        <a:pt x="22536" y="-3667"/>
                        <a:pt x="36433" y="1686"/>
                      </a:cubicBezTo>
                      <a:cubicBezTo>
                        <a:pt x="50320" y="7030"/>
                        <a:pt x="57254" y="22632"/>
                        <a:pt x="51901" y="36529"/>
                      </a:cubicBezTo>
                      <a:cubicBezTo>
                        <a:pt x="46558" y="50397"/>
                        <a:pt x="31004" y="57331"/>
                        <a:pt x="17116" y="52016"/>
                      </a:cubicBezTo>
                      <a:cubicBezTo>
                        <a:pt x="3229" y="46644"/>
                        <a:pt x="-3706" y="31071"/>
                        <a:pt x="1590" y="17155"/>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20" name="Freeform: Shape 1670">
                  <a:extLst>
                    <a:ext uri="{FF2B5EF4-FFF2-40B4-BE49-F238E27FC236}">
                      <a16:creationId xmlns:a16="http://schemas.microsoft.com/office/drawing/2014/main" id="{09237C6D-0C12-ADF3-3827-311D4B6580F0}"/>
                    </a:ext>
                  </a:extLst>
                </p:cNvPr>
                <p:cNvSpPr/>
                <p:nvPr/>
              </p:nvSpPr>
              <p:spPr>
                <a:xfrm>
                  <a:off x="3846013" y="4682720"/>
                  <a:ext cx="26293" cy="69627"/>
                </a:xfrm>
                <a:custGeom>
                  <a:avLst/>
                  <a:gdLst>
                    <a:gd name="connsiteX0" fmla="*/ -187 w 26293"/>
                    <a:gd name="connsiteY0" fmla="*/ 69504 h 69627"/>
                    <a:gd name="connsiteX1" fmla="*/ 26102 w 26293"/>
                    <a:gd name="connsiteY1" fmla="*/ -124 h 69627"/>
                  </a:gdLst>
                  <a:ahLst/>
                  <a:cxnLst>
                    <a:cxn ang="0">
                      <a:pos x="connsiteX0" y="connsiteY0"/>
                    </a:cxn>
                    <a:cxn ang="0">
                      <a:pos x="connsiteX1" y="connsiteY1"/>
                    </a:cxn>
                  </a:cxnLst>
                  <a:rect l="l" t="t" r="r" b="b"/>
                  <a:pathLst>
                    <a:path w="26293" h="69627">
                      <a:moveTo>
                        <a:pt x="-187" y="69504"/>
                      </a:moveTo>
                      <a:cubicBezTo>
                        <a:pt x="12957" y="61694"/>
                        <a:pt x="26388" y="43120"/>
                        <a:pt x="26102" y="-124"/>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21" name="Freeform: Shape 1671">
                  <a:extLst>
                    <a:ext uri="{FF2B5EF4-FFF2-40B4-BE49-F238E27FC236}">
                      <a16:creationId xmlns:a16="http://schemas.microsoft.com/office/drawing/2014/main" id="{E9EF9630-3808-50D8-B1E7-1CA16836C957}"/>
                    </a:ext>
                  </a:extLst>
                </p:cNvPr>
                <p:cNvSpPr/>
                <p:nvPr/>
              </p:nvSpPr>
              <p:spPr>
                <a:xfrm>
                  <a:off x="3820366" y="4724595"/>
                  <a:ext cx="53923" cy="53923"/>
                </a:xfrm>
                <a:custGeom>
                  <a:avLst/>
                  <a:gdLst>
                    <a:gd name="connsiteX0" fmla="*/ 32603 w 53923"/>
                    <a:gd name="connsiteY0" fmla="*/ 53156 h 53923"/>
                    <a:gd name="connsiteX1" fmla="*/ 456 w 53923"/>
                    <a:gd name="connsiteY1" fmla="*/ 32668 h 53923"/>
                    <a:gd name="connsiteX2" fmla="*/ 20945 w 53923"/>
                    <a:gd name="connsiteY2" fmla="*/ 521 h 53923"/>
                    <a:gd name="connsiteX3" fmla="*/ 53082 w 53923"/>
                    <a:gd name="connsiteY3" fmla="*/ 20962 h 53923"/>
                    <a:gd name="connsiteX4" fmla="*/ 32651 w 53923"/>
                    <a:gd name="connsiteY4" fmla="*/ 53147 h 53923"/>
                    <a:gd name="connsiteX5" fmla="*/ 32603 w 53923"/>
                    <a:gd name="connsiteY5" fmla="*/ 53156 h 5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23" h="53923">
                      <a:moveTo>
                        <a:pt x="32603" y="53156"/>
                      </a:moveTo>
                      <a:cubicBezTo>
                        <a:pt x="18068" y="56376"/>
                        <a:pt x="3676" y="47203"/>
                        <a:pt x="456" y="32668"/>
                      </a:cubicBezTo>
                      <a:cubicBezTo>
                        <a:pt x="-2763" y="18133"/>
                        <a:pt x="6409" y="3741"/>
                        <a:pt x="20945" y="521"/>
                      </a:cubicBezTo>
                      <a:cubicBezTo>
                        <a:pt x="35461" y="-2698"/>
                        <a:pt x="49843" y="6455"/>
                        <a:pt x="53082" y="20962"/>
                      </a:cubicBezTo>
                      <a:cubicBezTo>
                        <a:pt x="56330" y="35487"/>
                        <a:pt x="47176" y="49899"/>
                        <a:pt x="32651" y="53147"/>
                      </a:cubicBezTo>
                      <a:cubicBezTo>
                        <a:pt x="32632" y="53147"/>
                        <a:pt x="32622" y="53156"/>
                        <a:pt x="32603" y="53156"/>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22" name="Freeform: Shape 1672">
                  <a:extLst>
                    <a:ext uri="{FF2B5EF4-FFF2-40B4-BE49-F238E27FC236}">
                      <a16:creationId xmlns:a16="http://schemas.microsoft.com/office/drawing/2014/main" id="{A91E42B8-CE71-3CE0-4D85-C2D8881FBD6A}"/>
                    </a:ext>
                  </a:extLst>
                </p:cNvPr>
                <p:cNvSpPr/>
                <p:nvPr/>
              </p:nvSpPr>
              <p:spPr>
                <a:xfrm>
                  <a:off x="3636272" y="5098962"/>
                  <a:ext cx="286226" cy="264890"/>
                </a:xfrm>
                <a:custGeom>
                  <a:avLst/>
                  <a:gdLst>
                    <a:gd name="connsiteX0" fmla="*/ 286039 w 286226"/>
                    <a:gd name="connsiteY0" fmla="*/ 264767 h 264890"/>
                    <a:gd name="connsiteX1" fmla="*/ 126209 w 286226"/>
                    <a:gd name="connsiteY1" fmla="*/ 70647 h 264890"/>
                    <a:gd name="connsiteX2" fmla="*/ -187 w 286226"/>
                    <a:gd name="connsiteY2" fmla="*/ -124 h 264890"/>
                  </a:gdLst>
                  <a:ahLst/>
                  <a:cxnLst>
                    <a:cxn ang="0">
                      <a:pos x="connsiteX0" y="connsiteY0"/>
                    </a:cxn>
                    <a:cxn ang="0">
                      <a:pos x="connsiteX1" y="connsiteY1"/>
                    </a:cxn>
                    <a:cxn ang="0">
                      <a:pos x="connsiteX2" y="connsiteY2"/>
                    </a:cxn>
                  </a:cxnLst>
                  <a:rect l="l" t="t" r="r" b="b"/>
                  <a:pathLst>
                    <a:path w="286226" h="264890">
                      <a:moveTo>
                        <a:pt x="286039" y="264767"/>
                      </a:moveTo>
                      <a:cubicBezTo>
                        <a:pt x="286039" y="264767"/>
                        <a:pt x="209839" y="138275"/>
                        <a:pt x="126209" y="70647"/>
                      </a:cubicBezTo>
                      <a:cubicBezTo>
                        <a:pt x="42580" y="3020"/>
                        <a:pt x="-187" y="-124"/>
                        <a:pt x="-187" y="-124"/>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23" name="Freeform: Shape 1673">
                  <a:extLst>
                    <a:ext uri="{FF2B5EF4-FFF2-40B4-BE49-F238E27FC236}">
                      <a16:creationId xmlns:a16="http://schemas.microsoft.com/office/drawing/2014/main" id="{E677D68F-9A2D-ED87-8364-FAF02FE453E7}"/>
                    </a:ext>
                  </a:extLst>
                </p:cNvPr>
                <p:cNvSpPr/>
                <p:nvPr/>
              </p:nvSpPr>
              <p:spPr>
                <a:xfrm>
                  <a:off x="3627414" y="5277270"/>
                  <a:ext cx="244887" cy="173259"/>
                </a:xfrm>
                <a:custGeom>
                  <a:avLst/>
                  <a:gdLst>
                    <a:gd name="connsiteX0" fmla="*/ 244700 w 244887"/>
                    <a:gd name="connsiteY0" fmla="*/ 173136 h 173259"/>
                    <a:gd name="connsiteX1" fmla="*/ -187 w 244887"/>
                    <a:gd name="connsiteY1" fmla="*/ -124 h 173259"/>
                  </a:gdLst>
                  <a:ahLst/>
                  <a:cxnLst>
                    <a:cxn ang="0">
                      <a:pos x="connsiteX0" y="connsiteY0"/>
                    </a:cxn>
                    <a:cxn ang="0">
                      <a:pos x="connsiteX1" y="connsiteY1"/>
                    </a:cxn>
                  </a:cxnLst>
                  <a:rect l="l" t="t" r="r" b="b"/>
                  <a:pathLst>
                    <a:path w="244887" h="173259">
                      <a:moveTo>
                        <a:pt x="244700" y="173136"/>
                      </a:moveTo>
                      <a:cubicBezTo>
                        <a:pt x="244700" y="173136"/>
                        <a:pt x="85157" y="92459"/>
                        <a:pt x="-187" y="-124"/>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24" name="Freeform: Shape 1674">
                  <a:extLst>
                    <a:ext uri="{FF2B5EF4-FFF2-40B4-BE49-F238E27FC236}">
                      <a16:creationId xmlns:a16="http://schemas.microsoft.com/office/drawing/2014/main" id="{4B38B898-90DF-88AA-6287-D2FCB398C8FF}"/>
                    </a:ext>
                  </a:extLst>
                </p:cNvPr>
                <p:cNvSpPr/>
                <p:nvPr/>
              </p:nvSpPr>
              <p:spPr>
                <a:xfrm>
                  <a:off x="3786386" y="5348898"/>
                  <a:ext cx="102869" cy="63055"/>
                </a:xfrm>
                <a:custGeom>
                  <a:avLst/>
                  <a:gdLst>
                    <a:gd name="connsiteX0" fmla="*/ 102683 w 102869"/>
                    <a:gd name="connsiteY0" fmla="*/ 62932 h 63055"/>
                    <a:gd name="connsiteX1" fmla="*/ -187 w 102869"/>
                    <a:gd name="connsiteY1" fmla="*/ -124 h 63055"/>
                  </a:gdLst>
                  <a:ahLst/>
                  <a:cxnLst>
                    <a:cxn ang="0">
                      <a:pos x="connsiteX0" y="connsiteY0"/>
                    </a:cxn>
                    <a:cxn ang="0">
                      <a:pos x="connsiteX1" y="connsiteY1"/>
                    </a:cxn>
                  </a:cxnLst>
                  <a:rect l="l" t="t" r="r" b="b"/>
                  <a:pathLst>
                    <a:path w="102869" h="63055">
                      <a:moveTo>
                        <a:pt x="102683" y="62932"/>
                      </a:moveTo>
                      <a:cubicBezTo>
                        <a:pt x="102683" y="62932"/>
                        <a:pt x="41913" y="16069"/>
                        <a:pt x="-187" y="-124"/>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25" name="Freeform: Shape 1675">
                  <a:extLst>
                    <a:ext uri="{FF2B5EF4-FFF2-40B4-BE49-F238E27FC236}">
                      <a16:creationId xmlns:a16="http://schemas.microsoft.com/office/drawing/2014/main" id="{00CA38A8-9470-74EF-8C20-630C3F711346}"/>
                    </a:ext>
                  </a:extLst>
                </p:cNvPr>
                <p:cNvSpPr/>
                <p:nvPr/>
              </p:nvSpPr>
              <p:spPr>
                <a:xfrm>
                  <a:off x="3771718" y="5225073"/>
                  <a:ext cx="136016" cy="153162"/>
                </a:xfrm>
                <a:custGeom>
                  <a:avLst/>
                  <a:gdLst>
                    <a:gd name="connsiteX0" fmla="*/ 135830 w 136016"/>
                    <a:gd name="connsiteY0" fmla="*/ 153038 h 153162"/>
                    <a:gd name="connsiteX1" fmla="*/ -187 w 136016"/>
                    <a:gd name="connsiteY1" fmla="*/ -124 h 153162"/>
                  </a:gdLst>
                  <a:ahLst/>
                  <a:cxnLst>
                    <a:cxn ang="0">
                      <a:pos x="connsiteX0" y="connsiteY0"/>
                    </a:cxn>
                    <a:cxn ang="0">
                      <a:pos x="connsiteX1" y="connsiteY1"/>
                    </a:cxn>
                  </a:cxnLst>
                  <a:rect l="l" t="t" r="r" b="b"/>
                  <a:pathLst>
                    <a:path w="136016" h="153162">
                      <a:moveTo>
                        <a:pt x="135830" y="153038"/>
                      </a:moveTo>
                      <a:cubicBezTo>
                        <a:pt x="135830" y="153038"/>
                        <a:pt x="26292" y="48263"/>
                        <a:pt x="-187" y="-124"/>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26" name="Freeform: Shape 1676">
                  <a:extLst>
                    <a:ext uri="{FF2B5EF4-FFF2-40B4-BE49-F238E27FC236}">
                      <a16:creationId xmlns:a16="http://schemas.microsoft.com/office/drawing/2014/main" id="{A2F84500-C685-96D7-93AD-30D4752ED91D}"/>
                    </a:ext>
                  </a:extLst>
                </p:cNvPr>
                <p:cNvSpPr/>
                <p:nvPr/>
              </p:nvSpPr>
              <p:spPr>
                <a:xfrm>
                  <a:off x="3892440" y="5240504"/>
                  <a:ext cx="37487" cy="116109"/>
                </a:xfrm>
                <a:custGeom>
                  <a:avLst/>
                  <a:gdLst>
                    <a:gd name="connsiteX0" fmla="*/ 37301 w 37487"/>
                    <a:gd name="connsiteY0" fmla="*/ 115986 h 116109"/>
                    <a:gd name="connsiteX1" fmla="*/ -133 w 37487"/>
                    <a:gd name="connsiteY1" fmla="*/ -124 h 116109"/>
                  </a:gdLst>
                  <a:ahLst/>
                  <a:cxnLst>
                    <a:cxn ang="0">
                      <a:pos x="connsiteX0" y="connsiteY0"/>
                    </a:cxn>
                    <a:cxn ang="0">
                      <a:pos x="connsiteX1" y="connsiteY1"/>
                    </a:cxn>
                  </a:cxnLst>
                  <a:rect l="l" t="t" r="r" b="b"/>
                  <a:pathLst>
                    <a:path w="37487" h="116109">
                      <a:moveTo>
                        <a:pt x="37301" y="115986"/>
                      </a:moveTo>
                      <a:cubicBezTo>
                        <a:pt x="37301" y="115986"/>
                        <a:pt x="-1847" y="35976"/>
                        <a:pt x="-133" y="-124"/>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27" name="Freeform: Shape 1677">
                  <a:extLst>
                    <a:ext uri="{FF2B5EF4-FFF2-40B4-BE49-F238E27FC236}">
                      <a16:creationId xmlns:a16="http://schemas.microsoft.com/office/drawing/2014/main" id="{96988F54-D35A-8973-D8F3-4A7FE2816CD2}"/>
                    </a:ext>
                  </a:extLst>
                </p:cNvPr>
                <p:cNvSpPr/>
                <p:nvPr/>
              </p:nvSpPr>
              <p:spPr>
                <a:xfrm>
                  <a:off x="3954217" y="5006665"/>
                  <a:ext cx="116385" cy="342137"/>
                </a:xfrm>
                <a:custGeom>
                  <a:avLst/>
                  <a:gdLst>
                    <a:gd name="connsiteX0" fmla="*/ -187 w 116385"/>
                    <a:gd name="connsiteY0" fmla="*/ 342014 h 342137"/>
                    <a:gd name="connsiteX1" fmla="*/ 66488 w 116385"/>
                    <a:gd name="connsiteY1" fmla="*/ 277149 h 342137"/>
                    <a:gd name="connsiteX2" fmla="*/ 108683 w 116385"/>
                    <a:gd name="connsiteY2" fmla="*/ -124 h 342137"/>
                  </a:gdLst>
                  <a:ahLst/>
                  <a:cxnLst>
                    <a:cxn ang="0">
                      <a:pos x="connsiteX0" y="connsiteY0"/>
                    </a:cxn>
                    <a:cxn ang="0">
                      <a:pos x="connsiteX1" y="connsiteY1"/>
                    </a:cxn>
                    <a:cxn ang="0">
                      <a:pos x="connsiteX2" y="connsiteY2"/>
                    </a:cxn>
                  </a:cxnLst>
                  <a:rect l="l" t="t" r="r" b="b"/>
                  <a:pathLst>
                    <a:path w="116385" h="342137">
                      <a:moveTo>
                        <a:pt x="-187" y="342014"/>
                      </a:moveTo>
                      <a:cubicBezTo>
                        <a:pt x="-187" y="342014"/>
                        <a:pt x="37913" y="289341"/>
                        <a:pt x="66488" y="277149"/>
                      </a:cubicBezTo>
                      <a:cubicBezTo>
                        <a:pt x="87919" y="267624"/>
                        <a:pt x="134306" y="87221"/>
                        <a:pt x="108683" y="-124"/>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28" name="Freeform: Shape 1678">
                  <a:extLst>
                    <a:ext uri="{FF2B5EF4-FFF2-40B4-BE49-F238E27FC236}">
                      <a16:creationId xmlns:a16="http://schemas.microsoft.com/office/drawing/2014/main" id="{40286A58-E870-C236-FE3B-951B7ADE5845}"/>
                    </a:ext>
                  </a:extLst>
                </p:cNvPr>
                <p:cNvSpPr/>
                <p:nvPr/>
              </p:nvSpPr>
              <p:spPr>
                <a:xfrm>
                  <a:off x="3598744" y="5437423"/>
                  <a:ext cx="280320" cy="111834"/>
                </a:xfrm>
                <a:custGeom>
                  <a:avLst/>
                  <a:gdLst>
                    <a:gd name="connsiteX0" fmla="*/ 280133 w 280320"/>
                    <a:gd name="connsiteY0" fmla="*/ -66 h 111834"/>
                    <a:gd name="connsiteX1" fmla="*/ 219364 w 280320"/>
                    <a:gd name="connsiteY1" fmla="*/ 33177 h 111834"/>
                    <a:gd name="connsiteX2" fmla="*/ -187 w 280320"/>
                    <a:gd name="connsiteY2" fmla="*/ 85183 h 111834"/>
                  </a:gdLst>
                  <a:ahLst/>
                  <a:cxnLst>
                    <a:cxn ang="0">
                      <a:pos x="connsiteX0" y="connsiteY0"/>
                    </a:cxn>
                    <a:cxn ang="0">
                      <a:pos x="connsiteX1" y="connsiteY1"/>
                    </a:cxn>
                    <a:cxn ang="0">
                      <a:pos x="connsiteX2" y="connsiteY2"/>
                    </a:cxn>
                  </a:cxnLst>
                  <a:rect l="l" t="t" r="r" b="b"/>
                  <a:pathLst>
                    <a:path w="280320" h="111834">
                      <a:moveTo>
                        <a:pt x="280133" y="-66"/>
                      </a:moveTo>
                      <a:cubicBezTo>
                        <a:pt x="280133" y="-66"/>
                        <a:pt x="232508" y="-3018"/>
                        <a:pt x="219364" y="33177"/>
                      </a:cubicBezTo>
                      <a:cubicBezTo>
                        <a:pt x="190789" y="114330"/>
                        <a:pt x="95539" y="134237"/>
                        <a:pt x="-187" y="85183"/>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29" name="Freeform: Shape 1679">
                  <a:extLst>
                    <a:ext uri="{FF2B5EF4-FFF2-40B4-BE49-F238E27FC236}">
                      <a16:creationId xmlns:a16="http://schemas.microsoft.com/office/drawing/2014/main" id="{F77D7868-ED2E-71C2-DFE6-975BECD6C84E}"/>
                    </a:ext>
                  </a:extLst>
                </p:cNvPr>
                <p:cNvSpPr/>
                <p:nvPr/>
              </p:nvSpPr>
              <p:spPr>
                <a:xfrm>
                  <a:off x="3511114" y="5646840"/>
                  <a:ext cx="96297" cy="55277"/>
                </a:xfrm>
                <a:custGeom>
                  <a:avLst/>
                  <a:gdLst>
                    <a:gd name="connsiteX0" fmla="*/ 96110 w 96297"/>
                    <a:gd name="connsiteY0" fmla="*/ -124 h 55277"/>
                    <a:gd name="connsiteX1" fmla="*/ -187 w 96297"/>
                    <a:gd name="connsiteY1" fmla="*/ 54645 h 55277"/>
                  </a:gdLst>
                  <a:ahLst/>
                  <a:cxnLst>
                    <a:cxn ang="0">
                      <a:pos x="connsiteX0" y="connsiteY0"/>
                    </a:cxn>
                    <a:cxn ang="0">
                      <a:pos x="connsiteX1" y="connsiteY1"/>
                    </a:cxn>
                  </a:cxnLst>
                  <a:rect l="l" t="t" r="r" b="b"/>
                  <a:pathLst>
                    <a:path w="96297" h="55277">
                      <a:moveTo>
                        <a:pt x="96110" y="-124"/>
                      </a:moveTo>
                      <a:cubicBezTo>
                        <a:pt x="73441" y="23498"/>
                        <a:pt x="32579" y="59884"/>
                        <a:pt x="-187" y="54645"/>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30" name="Freeform: Shape 1680">
                  <a:extLst>
                    <a:ext uri="{FF2B5EF4-FFF2-40B4-BE49-F238E27FC236}">
                      <a16:creationId xmlns:a16="http://schemas.microsoft.com/office/drawing/2014/main" id="{63F0E5F5-12D5-1643-0306-3007490C915E}"/>
                    </a:ext>
                  </a:extLst>
                </p:cNvPr>
                <p:cNvSpPr/>
                <p:nvPr/>
              </p:nvSpPr>
              <p:spPr>
                <a:xfrm>
                  <a:off x="3579206" y="5620649"/>
                  <a:ext cx="53910" cy="53908"/>
                </a:xfrm>
                <a:custGeom>
                  <a:avLst/>
                  <a:gdLst>
                    <a:gd name="connsiteX0" fmla="*/ 6968 w 53910"/>
                    <a:gd name="connsiteY0" fmla="*/ 8542 h 53908"/>
                    <a:gd name="connsiteX1" fmla="*/ 45058 w 53910"/>
                    <a:gd name="connsiteY1" fmla="*/ 7027 h 53908"/>
                    <a:gd name="connsiteX2" fmla="*/ 46573 w 53910"/>
                    <a:gd name="connsiteY2" fmla="*/ 45118 h 53908"/>
                    <a:gd name="connsiteX3" fmla="*/ 8492 w 53910"/>
                    <a:gd name="connsiteY3" fmla="*/ 46642 h 53908"/>
                    <a:gd name="connsiteX4" fmla="*/ 6958 w 53910"/>
                    <a:gd name="connsiteY4" fmla="*/ 8551 h 53908"/>
                    <a:gd name="connsiteX5" fmla="*/ 6968 w 53910"/>
                    <a:gd name="connsiteY5" fmla="*/ 8542 h 5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0" h="53908">
                      <a:moveTo>
                        <a:pt x="6968" y="8542"/>
                      </a:moveTo>
                      <a:cubicBezTo>
                        <a:pt x="17064" y="-2393"/>
                        <a:pt x="34123" y="-3069"/>
                        <a:pt x="45058" y="7027"/>
                      </a:cubicBezTo>
                      <a:cubicBezTo>
                        <a:pt x="55993" y="17124"/>
                        <a:pt x="56669" y="34183"/>
                        <a:pt x="46573" y="45118"/>
                      </a:cubicBezTo>
                      <a:cubicBezTo>
                        <a:pt x="36476" y="56052"/>
                        <a:pt x="19426" y="56729"/>
                        <a:pt x="8492" y="46642"/>
                      </a:cubicBezTo>
                      <a:cubicBezTo>
                        <a:pt x="-2453" y="36545"/>
                        <a:pt x="-3138" y="19495"/>
                        <a:pt x="6958" y="8551"/>
                      </a:cubicBezTo>
                      <a:cubicBezTo>
                        <a:pt x="6958" y="8551"/>
                        <a:pt x="6968" y="8542"/>
                        <a:pt x="6968" y="8542"/>
                      </a:cubicBezTo>
                      <a:close/>
                    </a:path>
                  </a:pathLst>
                </a:custGeom>
                <a:solidFill>
                  <a:srgbClr val="CC4C7A"/>
                </a:solidFill>
                <a:ln w="3175" cap="flat">
                  <a:solidFill>
                    <a:srgbClr val="656665"/>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31" name="Freeform: Shape 1681">
                  <a:extLst>
                    <a:ext uri="{FF2B5EF4-FFF2-40B4-BE49-F238E27FC236}">
                      <a16:creationId xmlns:a16="http://schemas.microsoft.com/office/drawing/2014/main" id="{AE08AB16-FA35-76B5-5232-20B60F6430BE}"/>
                    </a:ext>
                  </a:extLst>
                </p:cNvPr>
                <p:cNvSpPr/>
                <p:nvPr/>
              </p:nvSpPr>
              <p:spPr>
                <a:xfrm>
                  <a:off x="3885732" y="5323562"/>
                  <a:ext cx="28575" cy="48291"/>
                </a:xfrm>
                <a:custGeom>
                  <a:avLst/>
                  <a:gdLst>
                    <a:gd name="connsiteX0" fmla="*/ 28388 w 28575"/>
                    <a:gd name="connsiteY0" fmla="*/ 48168 h 48291"/>
                    <a:gd name="connsiteX1" fmla="*/ -187 w 28575"/>
                    <a:gd name="connsiteY1" fmla="*/ -124 h 48291"/>
                  </a:gdLst>
                  <a:ahLst/>
                  <a:cxnLst>
                    <a:cxn ang="0">
                      <a:pos x="connsiteX0" y="connsiteY0"/>
                    </a:cxn>
                    <a:cxn ang="0">
                      <a:pos x="connsiteX1" y="connsiteY1"/>
                    </a:cxn>
                  </a:cxnLst>
                  <a:rect l="l" t="t" r="r" b="b"/>
                  <a:pathLst>
                    <a:path w="28575" h="48291">
                      <a:moveTo>
                        <a:pt x="28388" y="48168"/>
                      </a:moveTo>
                      <a:cubicBezTo>
                        <a:pt x="28388" y="48168"/>
                        <a:pt x="-187" y="16355"/>
                        <a:pt x="-187" y="-124"/>
                      </a:cubicBezTo>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32" name="Freeform: Shape 1682">
                  <a:extLst>
                    <a:ext uri="{FF2B5EF4-FFF2-40B4-BE49-F238E27FC236}">
                      <a16:creationId xmlns:a16="http://schemas.microsoft.com/office/drawing/2014/main" id="{78CD4172-3D2C-DEA1-32CC-B5DE284339E7}"/>
                    </a:ext>
                  </a:extLst>
                </p:cNvPr>
                <p:cNvSpPr/>
                <p:nvPr/>
              </p:nvSpPr>
              <p:spPr>
                <a:xfrm>
                  <a:off x="3873512" y="5350346"/>
                  <a:ext cx="89857" cy="108808"/>
                </a:xfrm>
                <a:custGeom>
                  <a:avLst/>
                  <a:gdLst>
                    <a:gd name="connsiteX0" fmla="*/ 89661 w 89857"/>
                    <a:gd name="connsiteY0" fmla="*/ 11668 h 108808"/>
                    <a:gd name="connsiteX1" fmla="*/ 59562 w 89857"/>
                    <a:gd name="connsiteY1" fmla="*/ 7953 h 108808"/>
                    <a:gd name="connsiteX2" fmla="*/ 50037 w 89857"/>
                    <a:gd name="connsiteY2" fmla="*/ 31099 h 108808"/>
                    <a:gd name="connsiteX3" fmla="*/ 19653 w 89857"/>
                    <a:gd name="connsiteY3" fmla="*/ 53102 h 108808"/>
                    <a:gd name="connsiteX4" fmla="*/ 5365 w 89857"/>
                    <a:gd name="connsiteY4" fmla="*/ 75676 h 108808"/>
                    <a:gd name="connsiteX5" fmla="*/ 6032 w 89857"/>
                    <a:gd name="connsiteY5" fmla="*/ 105013 h 108808"/>
                    <a:gd name="connsiteX6" fmla="*/ 27558 w 89857"/>
                    <a:gd name="connsiteY6" fmla="*/ 81201 h 108808"/>
                    <a:gd name="connsiteX7" fmla="*/ 46608 w 89857"/>
                    <a:gd name="connsiteY7" fmla="*/ 56054 h 108808"/>
                    <a:gd name="connsiteX8" fmla="*/ 66135 w 89857"/>
                    <a:gd name="connsiteY8" fmla="*/ 46053 h 108808"/>
                    <a:gd name="connsiteX9" fmla="*/ 78327 w 89857"/>
                    <a:gd name="connsiteY9" fmla="*/ 19860 h 108808"/>
                    <a:gd name="connsiteX10" fmla="*/ 89661 w 89857"/>
                    <a:gd name="connsiteY10" fmla="*/ 11668 h 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857" h="108808">
                      <a:moveTo>
                        <a:pt x="89661" y="11668"/>
                      </a:moveTo>
                      <a:cubicBezTo>
                        <a:pt x="89661" y="2143"/>
                        <a:pt x="64801" y="-7382"/>
                        <a:pt x="59562" y="7953"/>
                      </a:cubicBezTo>
                      <a:cubicBezTo>
                        <a:pt x="54324" y="23289"/>
                        <a:pt x="66896" y="30242"/>
                        <a:pt x="50037" y="31099"/>
                      </a:cubicBezTo>
                      <a:cubicBezTo>
                        <a:pt x="33178" y="31956"/>
                        <a:pt x="20986" y="37957"/>
                        <a:pt x="19653" y="53102"/>
                      </a:cubicBezTo>
                      <a:cubicBezTo>
                        <a:pt x="18319" y="68247"/>
                        <a:pt x="-1779" y="58912"/>
                        <a:pt x="5365" y="75676"/>
                      </a:cubicBezTo>
                      <a:cubicBezTo>
                        <a:pt x="14033" y="96155"/>
                        <a:pt x="-11304" y="94726"/>
                        <a:pt x="6032" y="105013"/>
                      </a:cubicBezTo>
                      <a:cubicBezTo>
                        <a:pt x="27844" y="118348"/>
                        <a:pt x="28130" y="91869"/>
                        <a:pt x="27558" y="81201"/>
                      </a:cubicBezTo>
                      <a:cubicBezTo>
                        <a:pt x="26606" y="64246"/>
                        <a:pt x="33083" y="58245"/>
                        <a:pt x="46608" y="56054"/>
                      </a:cubicBezTo>
                      <a:cubicBezTo>
                        <a:pt x="61944" y="53578"/>
                        <a:pt x="59277" y="52816"/>
                        <a:pt x="66135" y="46053"/>
                      </a:cubicBezTo>
                      <a:cubicBezTo>
                        <a:pt x="72993" y="39290"/>
                        <a:pt x="64515" y="19478"/>
                        <a:pt x="78327" y="19860"/>
                      </a:cubicBezTo>
                      <a:cubicBezTo>
                        <a:pt x="86994" y="20145"/>
                        <a:pt x="89852" y="20050"/>
                        <a:pt x="89661" y="11668"/>
                      </a:cubicBezTo>
                      <a:close/>
                    </a:path>
                  </a:pathLst>
                </a:custGeom>
                <a:no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sp>
              <p:nvSpPr>
                <p:cNvPr id="2433" name="Rectangle: Rounded Corners 2432">
                  <a:extLst>
                    <a:ext uri="{FF2B5EF4-FFF2-40B4-BE49-F238E27FC236}">
                      <a16:creationId xmlns:a16="http://schemas.microsoft.com/office/drawing/2014/main" id="{590C83E6-A8AD-1B19-BDE5-FEC334A6C4C2}"/>
                    </a:ext>
                  </a:extLst>
                </p:cNvPr>
                <p:cNvSpPr/>
                <p:nvPr/>
              </p:nvSpPr>
              <p:spPr>
                <a:xfrm rot="18729600">
                  <a:off x="3960548" y="5338406"/>
                  <a:ext cx="137636" cy="324040"/>
                </a:xfrm>
                <a:prstGeom prst="roundRect">
                  <a:avLst/>
                </a:prstGeom>
                <a:solidFill>
                  <a:srgbClr val="656665"/>
                </a:solidFill>
                <a:ln w="3175" cap="rnd">
                  <a:solidFill>
                    <a:srgbClr val="656665"/>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56665"/>
                    </a:solidFill>
                    <a:effectLst/>
                    <a:uLnTx/>
                    <a:uFillTx/>
                  </a:endParaRPr>
                </a:p>
              </p:txBody>
            </p:sp>
          </p:grpSp>
          <p:sp>
            <p:nvSpPr>
              <p:cNvPr id="2153" name="TextBox 2152">
                <a:extLst>
                  <a:ext uri="{FF2B5EF4-FFF2-40B4-BE49-F238E27FC236}">
                    <a16:creationId xmlns:a16="http://schemas.microsoft.com/office/drawing/2014/main" id="{10ED56B9-960A-E273-FF01-799C226D6C24}"/>
                  </a:ext>
                </a:extLst>
              </p:cNvPr>
              <p:cNvSpPr txBox="1"/>
              <p:nvPr/>
            </p:nvSpPr>
            <p:spPr>
              <a:xfrm>
                <a:off x="6696842" y="3819232"/>
                <a:ext cx="965600" cy="188962"/>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US" sz="105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Allergens</a:t>
                </a:r>
              </a:p>
            </p:txBody>
          </p:sp>
          <p:grpSp>
            <p:nvGrpSpPr>
              <p:cNvPr id="2154" name="Group 2153">
                <a:extLst>
                  <a:ext uri="{FF2B5EF4-FFF2-40B4-BE49-F238E27FC236}">
                    <a16:creationId xmlns:a16="http://schemas.microsoft.com/office/drawing/2014/main" id="{312CEAFF-5B1B-85F5-1004-56CAE70A216C}"/>
                  </a:ext>
                </a:extLst>
              </p:cNvPr>
              <p:cNvGrpSpPr/>
              <p:nvPr/>
            </p:nvGrpSpPr>
            <p:grpSpPr>
              <a:xfrm>
                <a:off x="7361459" y="1171966"/>
                <a:ext cx="1041048" cy="4631219"/>
                <a:chOff x="7361459" y="1171966"/>
                <a:chExt cx="1041048" cy="4631219"/>
              </a:xfrm>
            </p:grpSpPr>
            <p:sp>
              <p:nvSpPr>
                <p:cNvPr id="2155" name="!!mucus">
                  <a:extLst>
                    <a:ext uri="{FF2B5EF4-FFF2-40B4-BE49-F238E27FC236}">
                      <a16:creationId xmlns:a16="http://schemas.microsoft.com/office/drawing/2014/main" id="{5CEE11A8-7937-9D2A-ADA8-EBD3F4CACF7F}"/>
                    </a:ext>
                  </a:extLst>
                </p:cNvPr>
                <p:cNvSpPr/>
                <p:nvPr/>
              </p:nvSpPr>
              <p:spPr>
                <a:xfrm rot="5400000">
                  <a:off x="6799856" y="4157650"/>
                  <a:ext cx="2593321" cy="591021"/>
                </a:xfrm>
                <a:custGeom>
                  <a:avLst/>
                  <a:gdLst>
                    <a:gd name="connsiteX0" fmla="*/ 0 w 11280654"/>
                    <a:gd name="connsiteY0" fmla="*/ 91352 h 1986246"/>
                    <a:gd name="connsiteX1" fmla="*/ 10868 w 11280654"/>
                    <a:gd name="connsiteY1" fmla="*/ 745642 h 1986246"/>
                    <a:gd name="connsiteX2" fmla="*/ 260587 w 11280654"/>
                    <a:gd name="connsiteY2" fmla="*/ 915580 h 1986246"/>
                    <a:gd name="connsiteX3" fmla="*/ 282300 w 11280654"/>
                    <a:gd name="connsiteY3" fmla="*/ 1077031 h 1986246"/>
                    <a:gd name="connsiteX4" fmla="*/ 510305 w 11280654"/>
                    <a:gd name="connsiteY4" fmla="*/ 1416926 h 1986246"/>
                    <a:gd name="connsiteX5" fmla="*/ 640587 w 11280654"/>
                    <a:gd name="connsiteY5" fmla="*/ 1595370 h 1986246"/>
                    <a:gd name="connsiteX6" fmla="*/ 694882 w 11280654"/>
                    <a:gd name="connsiteY6" fmla="*/ 1790808 h 1986246"/>
                    <a:gd name="connsiteX7" fmla="*/ 857746 w 11280654"/>
                    <a:gd name="connsiteY7" fmla="*/ 1986246 h 1986246"/>
                    <a:gd name="connsiteX8" fmla="*/ 1020610 w 11280654"/>
                    <a:gd name="connsiteY8" fmla="*/ 1858784 h 1986246"/>
                    <a:gd name="connsiteX9" fmla="*/ 1042324 w 11280654"/>
                    <a:gd name="connsiteY9" fmla="*/ 1595370 h 1986246"/>
                    <a:gd name="connsiteX10" fmla="*/ 1194319 w 11280654"/>
                    <a:gd name="connsiteY10" fmla="*/ 1510401 h 1986246"/>
                    <a:gd name="connsiteX11" fmla="*/ 1302887 w 11280654"/>
                    <a:gd name="connsiteY11" fmla="*/ 1229994 h 1986246"/>
                    <a:gd name="connsiteX12" fmla="*/ 1411455 w 11280654"/>
                    <a:gd name="connsiteY12" fmla="*/ 873105 h 1986246"/>
                    <a:gd name="connsiteX13" fmla="*/ 1563450 w 11280654"/>
                    <a:gd name="connsiteY13" fmla="*/ 737154 h 1986246"/>
                    <a:gd name="connsiteX14" fmla="*/ 1867441 w 11280654"/>
                    <a:gd name="connsiteY14" fmla="*/ 737154 h 1986246"/>
                    <a:gd name="connsiteX15" fmla="*/ 2442864 w 11280654"/>
                    <a:gd name="connsiteY15" fmla="*/ 754148 h 1986246"/>
                    <a:gd name="connsiteX16" fmla="*/ 3582863 w 11280654"/>
                    <a:gd name="connsiteY16" fmla="*/ 754148 h 1986246"/>
                    <a:gd name="connsiteX17" fmla="*/ 4277722 w 11280654"/>
                    <a:gd name="connsiteY17" fmla="*/ 788136 h 1986246"/>
                    <a:gd name="connsiteX18" fmla="*/ 4733732 w 11280654"/>
                    <a:gd name="connsiteY18" fmla="*/ 728648 h 1986246"/>
                    <a:gd name="connsiteX19" fmla="*/ 5211454 w 11280654"/>
                    <a:gd name="connsiteY19" fmla="*/ 728648 h 1986246"/>
                    <a:gd name="connsiteX20" fmla="*/ 5982323 w 11280654"/>
                    <a:gd name="connsiteY20" fmla="*/ 771142 h 1986246"/>
                    <a:gd name="connsiteX21" fmla="*/ 6861759 w 11280654"/>
                    <a:gd name="connsiteY21" fmla="*/ 754148 h 1986246"/>
                    <a:gd name="connsiteX22" fmla="*/ 7491477 w 11280654"/>
                    <a:gd name="connsiteY22" fmla="*/ 762654 h 1986246"/>
                    <a:gd name="connsiteX23" fmla="*/ 8327487 w 11280654"/>
                    <a:gd name="connsiteY23" fmla="*/ 762654 h 1986246"/>
                    <a:gd name="connsiteX24" fmla="*/ 9391500 w 11280654"/>
                    <a:gd name="connsiteY24" fmla="*/ 788154 h 1986246"/>
                    <a:gd name="connsiteX25" fmla="*/ 10140655 w 11280654"/>
                    <a:gd name="connsiteY25" fmla="*/ 779648 h 1986246"/>
                    <a:gd name="connsiteX26" fmla="*/ 10672650 w 11280654"/>
                    <a:gd name="connsiteY26" fmla="*/ 771142 h 1986246"/>
                    <a:gd name="connsiteX27" fmla="*/ 11150373 w 11280654"/>
                    <a:gd name="connsiteY27" fmla="*/ 737154 h 1986246"/>
                    <a:gd name="connsiteX28" fmla="*/ 11280654 w 11280654"/>
                    <a:gd name="connsiteY28" fmla="*/ 754148 h 1986246"/>
                    <a:gd name="connsiteX29" fmla="*/ 11280654 w 11280654"/>
                    <a:gd name="connsiteY29" fmla="*/ 133791 h 1986246"/>
                    <a:gd name="connsiteX30" fmla="*/ 11096078 w 11280654"/>
                    <a:gd name="connsiteY30" fmla="*/ 65870 h 1986246"/>
                    <a:gd name="connsiteX31" fmla="*/ 10281782 w 11280654"/>
                    <a:gd name="connsiteY31" fmla="*/ 14889 h 1986246"/>
                    <a:gd name="connsiteX32" fmla="*/ 9695491 w 11280654"/>
                    <a:gd name="connsiteY32" fmla="*/ 108364 h 1986246"/>
                    <a:gd name="connsiteX33" fmla="*/ 8794341 w 11280654"/>
                    <a:gd name="connsiteY33" fmla="*/ 201839 h 1986246"/>
                    <a:gd name="connsiteX34" fmla="*/ 7828050 w 11280654"/>
                    <a:gd name="connsiteY34" fmla="*/ 201839 h 1986246"/>
                    <a:gd name="connsiteX35" fmla="*/ 6101760 w 11280654"/>
                    <a:gd name="connsiteY35" fmla="*/ 193333 h 1986246"/>
                    <a:gd name="connsiteX36" fmla="*/ 5016032 w 11280654"/>
                    <a:gd name="connsiteY36" fmla="*/ 65870 h 1986246"/>
                    <a:gd name="connsiteX37" fmla="*/ 3224600 w 11280654"/>
                    <a:gd name="connsiteY37" fmla="*/ 57364 h 1986246"/>
                    <a:gd name="connsiteX38" fmla="*/ 2171455 w 11280654"/>
                    <a:gd name="connsiteY38" fmla="*/ 82864 h 1986246"/>
                    <a:gd name="connsiteX39" fmla="*/ 760023 w 11280654"/>
                    <a:gd name="connsiteY39" fmla="*/ 116852 h 1986246"/>
                    <a:gd name="connsiteX40" fmla="*/ 0 w 11280654"/>
                    <a:gd name="connsiteY40" fmla="*/ 91352 h 1986246"/>
                    <a:gd name="connsiteX0" fmla="*/ 0 w 11280654"/>
                    <a:gd name="connsiteY0" fmla="*/ 91352 h 1994638"/>
                    <a:gd name="connsiteX1" fmla="*/ 10868 w 11280654"/>
                    <a:gd name="connsiteY1" fmla="*/ 745642 h 1994638"/>
                    <a:gd name="connsiteX2" fmla="*/ 260587 w 11280654"/>
                    <a:gd name="connsiteY2" fmla="*/ 915580 h 1994638"/>
                    <a:gd name="connsiteX3" fmla="*/ 282300 w 11280654"/>
                    <a:gd name="connsiteY3" fmla="*/ 1077031 h 1994638"/>
                    <a:gd name="connsiteX4" fmla="*/ 510305 w 11280654"/>
                    <a:gd name="connsiteY4" fmla="*/ 1416926 h 1994638"/>
                    <a:gd name="connsiteX5" fmla="*/ 640587 w 11280654"/>
                    <a:gd name="connsiteY5" fmla="*/ 1595370 h 1994638"/>
                    <a:gd name="connsiteX6" fmla="*/ 694882 w 11280654"/>
                    <a:gd name="connsiteY6" fmla="*/ 1790808 h 1994638"/>
                    <a:gd name="connsiteX7" fmla="*/ 857746 w 11280654"/>
                    <a:gd name="connsiteY7" fmla="*/ 1986246 h 1994638"/>
                    <a:gd name="connsiteX8" fmla="*/ 1020610 w 11280654"/>
                    <a:gd name="connsiteY8" fmla="*/ 1858784 h 1994638"/>
                    <a:gd name="connsiteX9" fmla="*/ 1042324 w 11280654"/>
                    <a:gd name="connsiteY9" fmla="*/ 1595370 h 1994638"/>
                    <a:gd name="connsiteX10" fmla="*/ 1194319 w 11280654"/>
                    <a:gd name="connsiteY10" fmla="*/ 1510401 h 1994638"/>
                    <a:gd name="connsiteX11" fmla="*/ 1302887 w 11280654"/>
                    <a:gd name="connsiteY11" fmla="*/ 1229994 h 1994638"/>
                    <a:gd name="connsiteX12" fmla="*/ 1411455 w 11280654"/>
                    <a:gd name="connsiteY12" fmla="*/ 873105 h 1994638"/>
                    <a:gd name="connsiteX13" fmla="*/ 1563450 w 11280654"/>
                    <a:gd name="connsiteY13" fmla="*/ 737154 h 1994638"/>
                    <a:gd name="connsiteX14" fmla="*/ 1867441 w 11280654"/>
                    <a:gd name="connsiteY14" fmla="*/ 737154 h 1994638"/>
                    <a:gd name="connsiteX15" fmla="*/ 2442864 w 11280654"/>
                    <a:gd name="connsiteY15" fmla="*/ 754148 h 1994638"/>
                    <a:gd name="connsiteX16" fmla="*/ 3582863 w 11280654"/>
                    <a:gd name="connsiteY16" fmla="*/ 754148 h 1994638"/>
                    <a:gd name="connsiteX17" fmla="*/ 4277722 w 11280654"/>
                    <a:gd name="connsiteY17" fmla="*/ 788136 h 1994638"/>
                    <a:gd name="connsiteX18" fmla="*/ 4733732 w 11280654"/>
                    <a:gd name="connsiteY18" fmla="*/ 728648 h 1994638"/>
                    <a:gd name="connsiteX19" fmla="*/ 5211454 w 11280654"/>
                    <a:gd name="connsiteY19" fmla="*/ 728648 h 1994638"/>
                    <a:gd name="connsiteX20" fmla="*/ 5982323 w 11280654"/>
                    <a:gd name="connsiteY20" fmla="*/ 771142 h 1994638"/>
                    <a:gd name="connsiteX21" fmla="*/ 6861759 w 11280654"/>
                    <a:gd name="connsiteY21" fmla="*/ 754148 h 1994638"/>
                    <a:gd name="connsiteX22" fmla="*/ 7491477 w 11280654"/>
                    <a:gd name="connsiteY22" fmla="*/ 762654 h 1994638"/>
                    <a:gd name="connsiteX23" fmla="*/ 8327487 w 11280654"/>
                    <a:gd name="connsiteY23" fmla="*/ 762654 h 1994638"/>
                    <a:gd name="connsiteX24" fmla="*/ 9391500 w 11280654"/>
                    <a:gd name="connsiteY24" fmla="*/ 788154 h 1994638"/>
                    <a:gd name="connsiteX25" fmla="*/ 10140655 w 11280654"/>
                    <a:gd name="connsiteY25" fmla="*/ 779648 h 1994638"/>
                    <a:gd name="connsiteX26" fmla="*/ 10672650 w 11280654"/>
                    <a:gd name="connsiteY26" fmla="*/ 771142 h 1994638"/>
                    <a:gd name="connsiteX27" fmla="*/ 11150373 w 11280654"/>
                    <a:gd name="connsiteY27" fmla="*/ 737154 h 1994638"/>
                    <a:gd name="connsiteX28" fmla="*/ 11280654 w 11280654"/>
                    <a:gd name="connsiteY28" fmla="*/ 754148 h 1994638"/>
                    <a:gd name="connsiteX29" fmla="*/ 11280654 w 11280654"/>
                    <a:gd name="connsiteY29" fmla="*/ 133791 h 1994638"/>
                    <a:gd name="connsiteX30" fmla="*/ 11096078 w 11280654"/>
                    <a:gd name="connsiteY30" fmla="*/ 65870 h 1994638"/>
                    <a:gd name="connsiteX31" fmla="*/ 10281782 w 11280654"/>
                    <a:gd name="connsiteY31" fmla="*/ 14889 h 1994638"/>
                    <a:gd name="connsiteX32" fmla="*/ 9695491 w 11280654"/>
                    <a:gd name="connsiteY32" fmla="*/ 108364 h 1994638"/>
                    <a:gd name="connsiteX33" fmla="*/ 8794341 w 11280654"/>
                    <a:gd name="connsiteY33" fmla="*/ 201839 h 1994638"/>
                    <a:gd name="connsiteX34" fmla="*/ 7828050 w 11280654"/>
                    <a:gd name="connsiteY34" fmla="*/ 201839 h 1994638"/>
                    <a:gd name="connsiteX35" fmla="*/ 6101760 w 11280654"/>
                    <a:gd name="connsiteY35" fmla="*/ 193333 h 1994638"/>
                    <a:gd name="connsiteX36" fmla="*/ 5016032 w 11280654"/>
                    <a:gd name="connsiteY36" fmla="*/ 65870 h 1994638"/>
                    <a:gd name="connsiteX37" fmla="*/ 3224600 w 11280654"/>
                    <a:gd name="connsiteY37" fmla="*/ 57364 h 1994638"/>
                    <a:gd name="connsiteX38" fmla="*/ 2171455 w 11280654"/>
                    <a:gd name="connsiteY38" fmla="*/ 82864 h 1994638"/>
                    <a:gd name="connsiteX39" fmla="*/ 760023 w 11280654"/>
                    <a:gd name="connsiteY39" fmla="*/ 116852 h 1994638"/>
                    <a:gd name="connsiteX40" fmla="*/ 0 w 11280654"/>
                    <a:gd name="connsiteY40" fmla="*/ 91352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160591 w 11269790"/>
                    <a:gd name="connsiteY38" fmla="*/ 82864 h 1994638"/>
                    <a:gd name="connsiteX39" fmla="*/ 749159 w 11269790"/>
                    <a:gd name="connsiteY39" fmla="*/ 116852 h 1994638"/>
                    <a:gd name="connsiteX40" fmla="*/ 2673914 w 11269790"/>
                    <a:gd name="connsiteY40" fmla="*/ 66415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160591 w 11269790"/>
                    <a:gd name="connsiteY38" fmla="*/ 82864 h 1994638"/>
                    <a:gd name="connsiteX39" fmla="*/ 2673914 w 11269790"/>
                    <a:gd name="connsiteY39" fmla="*/ 66415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673914 w 11269790"/>
                    <a:gd name="connsiteY38" fmla="*/ 66415 h 1994638"/>
                    <a:gd name="connsiteX0" fmla="*/ 2598674 w 11194550"/>
                    <a:gd name="connsiteY0" fmla="*/ 66415 h 1994638"/>
                    <a:gd name="connsiteX1" fmla="*/ 174483 w 11194550"/>
                    <a:gd name="connsiteY1" fmla="*/ 915580 h 1994638"/>
                    <a:gd name="connsiteX2" fmla="*/ 196196 w 11194550"/>
                    <a:gd name="connsiteY2" fmla="*/ 1077031 h 1994638"/>
                    <a:gd name="connsiteX3" fmla="*/ 424201 w 11194550"/>
                    <a:gd name="connsiteY3" fmla="*/ 1416926 h 1994638"/>
                    <a:gd name="connsiteX4" fmla="*/ 554483 w 11194550"/>
                    <a:gd name="connsiteY4" fmla="*/ 1595370 h 1994638"/>
                    <a:gd name="connsiteX5" fmla="*/ 608778 w 11194550"/>
                    <a:gd name="connsiteY5" fmla="*/ 1790808 h 1994638"/>
                    <a:gd name="connsiteX6" fmla="*/ 771642 w 11194550"/>
                    <a:gd name="connsiteY6" fmla="*/ 1986246 h 1994638"/>
                    <a:gd name="connsiteX7" fmla="*/ 934506 w 11194550"/>
                    <a:gd name="connsiteY7" fmla="*/ 1858784 h 1994638"/>
                    <a:gd name="connsiteX8" fmla="*/ 956220 w 11194550"/>
                    <a:gd name="connsiteY8" fmla="*/ 1595370 h 1994638"/>
                    <a:gd name="connsiteX9" fmla="*/ 1108215 w 11194550"/>
                    <a:gd name="connsiteY9" fmla="*/ 1510401 h 1994638"/>
                    <a:gd name="connsiteX10" fmla="*/ 1216783 w 11194550"/>
                    <a:gd name="connsiteY10" fmla="*/ 1229994 h 1994638"/>
                    <a:gd name="connsiteX11" fmla="*/ 1325351 w 11194550"/>
                    <a:gd name="connsiteY11" fmla="*/ 873105 h 1994638"/>
                    <a:gd name="connsiteX12" fmla="*/ 1477346 w 11194550"/>
                    <a:gd name="connsiteY12" fmla="*/ 737154 h 1994638"/>
                    <a:gd name="connsiteX13" fmla="*/ 1781337 w 11194550"/>
                    <a:gd name="connsiteY13" fmla="*/ 737154 h 1994638"/>
                    <a:gd name="connsiteX14" fmla="*/ 2356760 w 11194550"/>
                    <a:gd name="connsiteY14" fmla="*/ 754148 h 1994638"/>
                    <a:gd name="connsiteX15" fmla="*/ 3496759 w 11194550"/>
                    <a:gd name="connsiteY15" fmla="*/ 754148 h 1994638"/>
                    <a:gd name="connsiteX16" fmla="*/ 4191618 w 11194550"/>
                    <a:gd name="connsiteY16" fmla="*/ 788136 h 1994638"/>
                    <a:gd name="connsiteX17" fmla="*/ 4647628 w 11194550"/>
                    <a:gd name="connsiteY17" fmla="*/ 728648 h 1994638"/>
                    <a:gd name="connsiteX18" fmla="*/ 5125350 w 11194550"/>
                    <a:gd name="connsiteY18" fmla="*/ 728648 h 1994638"/>
                    <a:gd name="connsiteX19" fmla="*/ 5896219 w 11194550"/>
                    <a:gd name="connsiteY19" fmla="*/ 771142 h 1994638"/>
                    <a:gd name="connsiteX20" fmla="*/ 6775655 w 11194550"/>
                    <a:gd name="connsiteY20" fmla="*/ 754148 h 1994638"/>
                    <a:gd name="connsiteX21" fmla="*/ 7405373 w 11194550"/>
                    <a:gd name="connsiteY21" fmla="*/ 762654 h 1994638"/>
                    <a:gd name="connsiteX22" fmla="*/ 8241383 w 11194550"/>
                    <a:gd name="connsiteY22" fmla="*/ 762654 h 1994638"/>
                    <a:gd name="connsiteX23" fmla="*/ 9305396 w 11194550"/>
                    <a:gd name="connsiteY23" fmla="*/ 788154 h 1994638"/>
                    <a:gd name="connsiteX24" fmla="*/ 10054551 w 11194550"/>
                    <a:gd name="connsiteY24" fmla="*/ 779648 h 1994638"/>
                    <a:gd name="connsiteX25" fmla="*/ 10586546 w 11194550"/>
                    <a:gd name="connsiteY25" fmla="*/ 771142 h 1994638"/>
                    <a:gd name="connsiteX26" fmla="*/ 11064269 w 11194550"/>
                    <a:gd name="connsiteY26" fmla="*/ 737154 h 1994638"/>
                    <a:gd name="connsiteX27" fmla="*/ 11194550 w 11194550"/>
                    <a:gd name="connsiteY27" fmla="*/ 754148 h 1994638"/>
                    <a:gd name="connsiteX28" fmla="*/ 11194550 w 11194550"/>
                    <a:gd name="connsiteY28" fmla="*/ 133791 h 1994638"/>
                    <a:gd name="connsiteX29" fmla="*/ 11009974 w 11194550"/>
                    <a:gd name="connsiteY29" fmla="*/ 65870 h 1994638"/>
                    <a:gd name="connsiteX30" fmla="*/ 10195678 w 11194550"/>
                    <a:gd name="connsiteY30" fmla="*/ 14889 h 1994638"/>
                    <a:gd name="connsiteX31" fmla="*/ 9609387 w 11194550"/>
                    <a:gd name="connsiteY31" fmla="*/ 108364 h 1994638"/>
                    <a:gd name="connsiteX32" fmla="*/ 8708237 w 11194550"/>
                    <a:gd name="connsiteY32" fmla="*/ 201839 h 1994638"/>
                    <a:gd name="connsiteX33" fmla="*/ 7741946 w 11194550"/>
                    <a:gd name="connsiteY33" fmla="*/ 201839 h 1994638"/>
                    <a:gd name="connsiteX34" fmla="*/ 6015656 w 11194550"/>
                    <a:gd name="connsiteY34" fmla="*/ 193333 h 1994638"/>
                    <a:gd name="connsiteX35" fmla="*/ 4929928 w 11194550"/>
                    <a:gd name="connsiteY35" fmla="*/ 65870 h 1994638"/>
                    <a:gd name="connsiteX36" fmla="*/ 3138496 w 11194550"/>
                    <a:gd name="connsiteY36" fmla="*/ 57364 h 1994638"/>
                    <a:gd name="connsiteX37" fmla="*/ 2598674 w 11194550"/>
                    <a:gd name="connsiteY37" fmla="*/ 66415 h 1994638"/>
                    <a:gd name="connsiteX0" fmla="*/ 2523012 w 11118888"/>
                    <a:gd name="connsiteY0" fmla="*/ 66415 h 1994638"/>
                    <a:gd name="connsiteX1" fmla="*/ 2391070 w 11118888"/>
                    <a:gd name="connsiteY1" fmla="*/ 622730 h 1994638"/>
                    <a:gd name="connsiteX2" fmla="*/ 120534 w 11118888"/>
                    <a:gd name="connsiteY2" fmla="*/ 1077031 h 1994638"/>
                    <a:gd name="connsiteX3" fmla="*/ 348539 w 11118888"/>
                    <a:gd name="connsiteY3" fmla="*/ 1416926 h 1994638"/>
                    <a:gd name="connsiteX4" fmla="*/ 478821 w 11118888"/>
                    <a:gd name="connsiteY4" fmla="*/ 1595370 h 1994638"/>
                    <a:gd name="connsiteX5" fmla="*/ 533116 w 11118888"/>
                    <a:gd name="connsiteY5" fmla="*/ 1790808 h 1994638"/>
                    <a:gd name="connsiteX6" fmla="*/ 695980 w 11118888"/>
                    <a:gd name="connsiteY6" fmla="*/ 1986246 h 1994638"/>
                    <a:gd name="connsiteX7" fmla="*/ 858844 w 11118888"/>
                    <a:gd name="connsiteY7" fmla="*/ 1858784 h 1994638"/>
                    <a:gd name="connsiteX8" fmla="*/ 880558 w 11118888"/>
                    <a:gd name="connsiteY8" fmla="*/ 1595370 h 1994638"/>
                    <a:gd name="connsiteX9" fmla="*/ 1032553 w 11118888"/>
                    <a:gd name="connsiteY9" fmla="*/ 1510401 h 1994638"/>
                    <a:gd name="connsiteX10" fmla="*/ 1141121 w 11118888"/>
                    <a:gd name="connsiteY10" fmla="*/ 1229994 h 1994638"/>
                    <a:gd name="connsiteX11" fmla="*/ 1249689 w 11118888"/>
                    <a:gd name="connsiteY11" fmla="*/ 873105 h 1994638"/>
                    <a:gd name="connsiteX12" fmla="*/ 1401684 w 11118888"/>
                    <a:gd name="connsiteY12" fmla="*/ 737154 h 1994638"/>
                    <a:gd name="connsiteX13" fmla="*/ 1705675 w 11118888"/>
                    <a:gd name="connsiteY13" fmla="*/ 737154 h 1994638"/>
                    <a:gd name="connsiteX14" fmla="*/ 2281098 w 11118888"/>
                    <a:gd name="connsiteY14" fmla="*/ 754148 h 1994638"/>
                    <a:gd name="connsiteX15" fmla="*/ 3421097 w 11118888"/>
                    <a:gd name="connsiteY15" fmla="*/ 754148 h 1994638"/>
                    <a:gd name="connsiteX16" fmla="*/ 4115956 w 11118888"/>
                    <a:gd name="connsiteY16" fmla="*/ 788136 h 1994638"/>
                    <a:gd name="connsiteX17" fmla="*/ 4571966 w 11118888"/>
                    <a:gd name="connsiteY17" fmla="*/ 728648 h 1994638"/>
                    <a:gd name="connsiteX18" fmla="*/ 5049688 w 11118888"/>
                    <a:gd name="connsiteY18" fmla="*/ 728648 h 1994638"/>
                    <a:gd name="connsiteX19" fmla="*/ 5820557 w 11118888"/>
                    <a:gd name="connsiteY19" fmla="*/ 771142 h 1994638"/>
                    <a:gd name="connsiteX20" fmla="*/ 6699993 w 11118888"/>
                    <a:gd name="connsiteY20" fmla="*/ 754148 h 1994638"/>
                    <a:gd name="connsiteX21" fmla="*/ 7329711 w 11118888"/>
                    <a:gd name="connsiteY21" fmla="*/ 762654 h 1994638"/>
                    <a:gd name="connsiteX22" fmla="*/ 8165721 w 11118888"/>
                    <a:gd name="connsiteY22" fmla="*/ 762654 h 1994638"/>
                    <a:gd name="connsiteX23" fmla="*/ 9229734 w 11118888"/>
                    <a:gd name="connsiteY23" fmla="*/ 788154 h 1994638"/>
                    <a:gd name="connsiteX24" fmla="*/ 9978889 w 11118888"/>
                    <a:gd name="connsiteY24" fmla="*/ 779648 h 1994638"/>
                    <a:gd name="connsiteX25" fmla="*/ 10510884 w 11118888"/>
                    <a:gd name="connsiteY25" fmla="*/ 771142 h 1994638"/>
                    <a:gd name="connsiteX26" fmla="*/ 10988607 w 11118888"/>
                    <a:gd name="connsiteY26" fmla="*/ 737154 h 1994638"/>
                    <a:gd name="connsiteX27" fmla="*/ 11118888 w 11118888"/>
                    <a:gd name="connsiteY27" fmla="*/ 754148 h 1994638"/>
                    <a:gd name="connsiteX28" fmla="*/ 11118888 w 11118888"/>
                    <a:gd name="connsiteY28" fmla="*/ 133791 h 1994638"/>
                    <a:gd name="connsiteX29" fmla="*/ 10934312 w 11118888"/>
                    <a:gd name="connsiteY29" fmla="*/ 65870 h 1994638"/>
                    <a:gd name="connsiteX30" fmla="*/ 10120016 w 11118888"/>
                    <a:gd name="connsiteY30" fmla="*/ 14889 h 1994638"/>
                    <a:gd name="connsiteX31" fmla="*/ 9533725 w 11118888"/>
                    <a:gd name="connsiteY31" fmla="*/ 108364 h 1994638"/>
                    <a:gd name="connsiteX32" fmla="*/ 8632575 w 11118888"/>
                    <a:gd name="connsiteY32" fmla="*/ 201839 h 1994638"/>
                    <a:gd name="connsiteX33" fmla="*/ 7666284 w 11118888"/>
                    <a:gd name="connsiteY33" fmla="*/ 201839 h 1994638"/>
                    <a:gd name="connsiteX34" fmla="*/ 5939994 w 11118888"/>
                    <a:gd name="connsiteY34" fmla="*/ 193333 h 1994638"/>
                    <a:gd name="connsiteX35" fmla="*/ 4854266 w 11118888"/>
                    <a:gd name="connsiteY35" fmla="*/ 65870 h 1994638"/>
                    <a:gd name="connsiteX36" fmla="*/ 3062834 w 11118888"/>
                    <a:gd name="connsiteY36" fmla="*/ 57364 h 1994638"/>
                    <a:gd name="connsiteX37" fmla="*/ 2523012 w 11118888"/>
                    <a:gd name="connsiteY37" fmla="*/ 66415 h 1994638"/>
                    <a:gd name="connsiteX0" fmla="*/ 2523012 w 11118888"/>
                    <a:gd name="connsiteY0" fmla="*/ 66415 h 1994638"/>
                    <a:gd name="connsiteX1" fmla="*/ 2391070 w 11118888"/>
                    <a:gd name="connsiteY1" fmla="*/ 622730 h 1994638"/>
                    <a:gd name="connsiteX2" fmla="*/ 120534 w 11118888"/>
                    <a:gd name="connsiteY2" fmla="*/ 1077031 h 1994638"/>
                    <a:gd name="connsiteX3" fmla="*/ 348539 w 11118888"/>
                    <a:gd name="connsiteY3" fmla="*/ 1416926 h 1994638"/>
                    <a:gd name="connsiteX4" fmla="*/ 478821 w 11118888"/>
                    <a:gd name="connsiteY4" fmla="*/ 1595370 h 1994638"/>
                    <a:gd name="connsiteX5" fmla="*/ 533116 w 11118888"/>
                    <a:gd name="connsiteY5" fmla="*/ 1790808 h 1994638"/>
                    <a:gd name="connsiteX6" fmla="*/ 695980 w 11118888"/>
                    <a:gd name="connsiteY6" fmla="*/ 1986246 h 1994638"/>
                    <a:gd name="connsiteX7" fmla="*/ 858844 w 11118888"/>
                    <a:gd name="connsiteY7" fmla="*/ 1858784 h 1994638"/>
                    <a:gd name="connsiteX8" fmla="*/ 880558 w 11118888"/>
                    <a:gd name="connsiteY8" fmla="*/ 1595370 h 1994638"/>
                    <a:gd name="connsiteX9" fmla="*/ 1032553 w 11118888"/>
                    <a:gd name="connsiteY9" fmla="*/ 1510401 h 1994638"/>
                    <a:gd name="connsiteX10" fmla="*/ 1141121 w 11118888"/>
                    <a:gd name="connsiteY10" fmla="*/ 1229994 h 1994638"/>
                    <a:gd name="connsiteX11" fmla="*/ 1249689 w 11118888"/>
                    <a:gd name="connsiteY11" fmla="*/ 873105 h 1994638"/>
                    <a:gd name="connsiteX12" fmla="*/ 1401684 w 11118888"/>
                    <a:gd name="connsiteY12" fmla="*/ 737154 h 1994638"/>
                    <a:gd name="connsiteX13" fmla="*/ 1705675 w 11118888"/>
                    <a:gd name="connsiteY13" fmla="*/ 737154 h 1994638"/>
                    <a:gd name="connsiteX14" fmla="*/ 2281098 w 11118888"/>
                    <a:gd name="connsiteY14" fmla="*/ 754148 h 1994638"/>
                    <a:gd name="connsiteX15" fmla="*/ 3421097 w 11118888"/>
                    <a:gd name="connsiteY15" fmla="*/ 754148 h 1994638"/>
                    <a:gd name="connsiteX16" fmla="*/ 4115956 w 11118888"/>
                    <a:gd name="connsiteY16" fmla="*/ 788136 h 1994638"/>
                    <a:gd name="connsiteX17" fmla="*/ 4571966 w 11118888"/>
                    <a:gd name="connsiteY17" fmla="*/ 728648 h 1994638"/>
                    <a:gd name="connsiteX18" fmla="*/ 5049688 w 11118888"/>
                    <a:gd name="connsiteY18" fmla="*/ 728648 h 1994638"/>
                    <a:gd name="connsiteX19" fmla="*/ 5820557 w 11118888"/>
                    <a:gd name="connsiteY19" fmla="*/ 771142 h 1994638"/>
                    <a:gd name="connsiteX20" fmla="*/ 6699993 w 11118888"/>
                    <a:gd name="connsiteY20" fmla="*/ 754148 h 1994638"/>
                    <a:gd name="connsiteX21" fmla="*/ 7329711 w 11118888"/>
                    <a:gd name="connsiteY21" fmla="*/ 762654 h 1994638"/>
                    <a:gd name="connsiteX22" fmla="*/ 8165721 w 11118888"/>
                    <a:gd name="connsiteY22" fmla="*/ 762654 h 1994638"/>
                    <a:gd name="connsiteX23" fmla="*/ 9229734 w 11118888"/>
                    <a:gd name="connsiteY23" fmla="*/ 788154 h 1994638"/>
                    <a:gd name="connsiteX24" fmla="*/ 9978889 w 11118888"/>
                    <a:gd name="connsiteY24" fmla="*/ 779648 h 1994638"/>
                    <a:gd name="connsiteX25" fmla="*/ 10510884 w 11118888"/>
                    <a:gd name="connsiteY25" fmla="*/ 771142 h 1994638"/>
                    <a:gd name="connsiteX26" fmla="*/ 10988607 w 11118888"/>
                    <a:gd name="connsiteY26" fmla="*/ 737154 h 1994638"/>
                    <a:gd name="connsiteX27" fmla="*/ 11118888 w 11118888"/>
                    <a:gd name="connsiteY27" fmla="*/ 754148 h 1994638"/>
                    <a:gd name="connsiteX28" fmla="*/ 11118888 w 11118888"/>
                    <a:gd name="connsiteY28" fmla="*/ 133791 h 1994638"/>
                    <a:gd name="connsiteX29" fmla="*/ 10934312 w 11118888"/>
                    <a:gd name="connsiteY29" fmla="*/ 65870 h 1994638"/>
                    <a:gd name="connsiteX30" fmla="*/ 10120016 w 11118888"/>
                    <a:gd name="connsiteY30" fmla="*/ 14889 h 1994638"/>
                    <a:gd name="connsiteX31" fmla="*/ 9533725 w 11118888"/>
                    <a:gd name="connsiteY31" fmla="*/ 108364 h 1994638"/>
                    <a:gd name="connsiteX32" fmla="*/ 8632575 w 11118888"/>
                    <a:gd name="connsiteY32" fmla="*/ 201839 h 1994638"/>
                    <a:gd name="connsiteX33" fmla="*/ 7666284 w 11118888"/>
                    <a:gd name="connsiteY33" fmla="*/ 201839 h 1994638"/>
                    <a:gd name="connsiteX34" fmla="*/ 5939994 w 11118888"/>
                    <a:gd name="connsiteY34" fmla="*/ 193333 h 1994638"/>
                    <a:gd name="connsiteX35" fmla="*/ 4854266 w 11118888"/>
                    <a:gd name="connsiteY35" fmla="*/ 65870 h 1994638"/>
                    <a:gd name="connsiteX36" fmla="*/ 3062834 w 11118888"/>
                    <a:gd name="connsiteY36" fmla="*/ 57364 h 1994638"/>
                    <a:gd name="connsiteX37" fmla="*/ 2523012 w 11118888"/>
                    <a:gd name="connsiteY37" fmla="*/ 66415 h 1994638"/>
                    <a:gd name="connsiteX0" fmla="*/ 2532379 w 11128255"/>
                    <a:gd name="connsiteY0" fmla="*/ 66415 h 1994638"/>
                    <a:gd name="connsiteX1" fmla="*/ 129901 w 11128255"/>
                    <a:gd name="connsiteY1" fmla="*/ 1077031 h 1994638"/>
                    <a:gd name="connsiteX2" fmla="*/ 357906 w 11128255"/>
                    <a:gd name="connsiteY2" fmla="*/ 1416926 h 1994638"/>
                    <a:gd name="connsiteX3" fmla="*/ 488188 w 11128255"/>
                    <a:gd name="connsiteY3" fmla="*/ 1595370 h 1994638"/>
                    <a:gd name="connsiteX4" fmla="*/ 542483 w 11128255"/>
                    <a:gd name="connsiteY4" fmla="*/ 1790808 h 1994638"/>
                    <a:gd name="connsiteX5" fmla="*/ 705347 w 11128255"/>
                    <a:gd name="connsiteY5" fmla="*/ 1986246 h 1994638"/>
                    <a:gd name="connsiteX6" fmla="*/ 868211 w 11128255"/>
                    <a:gd name="connsiteY6" fmla="*/ 1858784 h 1994638"/>
                    <a:gd name="connsiteX7" fmla="*/ 889925 w 11128255"/>
                    <a:gd name="connsiteY7" fmla="*/ 1595370 h 1994638"/>
                    <a:gd name="connsiteX8" fmla="*/ 1041920 w 11128255"/>
                    <a:gd name="connsiteY8" fmla="*/ 1510401 h 1994638"/>
                    <a:gd name="connsiteX9" fmla="*/ 1150488 w 11128255"/>
                    <a:gd name="connsiteY9" fmla="*/ 1229994 h 1994638"/>
                    <a:gd name="connsiteX10" fmla="*/ 1259056 w 11128255"/>
                    <a:gd name="connsiteY10" fmla="*/ 873105 h 1994638"/>
                    <a:gd name="connsiteX11" fmla="*/ 1411051 w 11128255"/>
                    <a:gd name="connsiteY11" fmla="*/ 737154 h 1994638"/>
                    <a:gd name="connsiteX12" fmla="*/ 1715042 w 11128255"/>
                    <a:gd name="connsiteY12" fmla="*/ 737154 h 1994638"/>
                    <a:gd name="connsiteX13" fmla="*/ 2290465 w 11128255"/>
                    <a:gd name="connsiteY13" fmla="*/ 754148 h 1994638"/>
                    <a:gd name="connsiteX14" fmla="*/ 3430464 w 11128255"/>
                    <a:gd name="connsiteY14" fmla="*/ 754148 h 1994638"/>
                    <a:gd name="connsiteX15" fmla="*/ 4125323 w 11128255"/>
                    <a:gd name="connsiteY15" fmla="*/ 788136 h 1994638"/>
                    <a:gd name="connsiteX16" fmla="*/ 4581333 w 11128255"/>
                    <a:gd name="connsiteY16" fmla="*/ 728648 h 1994638"/>
                    <a:gd name="connsiteX17" fmla="*/ 5059055 w 11128255"/>
                    <a:gd name="connsiteY17" fmla="*/ 728648 h 1994638"/>
                    <a:gd name="connsiteX18" fmla="*/ 5829924 w 11128255"/>
                    <a:gd name="connsiteY18" fmla="*/ 771142 h 1994638"/>
                    <a:gd name="connsiteX19" fmla="*/ 6709360 w 11128255"/>
                    <a:gd name="connsiteY19" fmla="*/ 754148 h 1994638"/>
                    <a:gd name="connsiteX20" fmla="*/ 7339078 w 11128255"/>
                    <a:gd name="connsiteY20" fmla="*/ 762654 h 1994638"/>
                    <a:gd name="connsiteX21" fmla="*/ 8175088 w 11128255"/>
                    <a:gd name="connsiteY21" fmla="*/ 762654 h 1994638"/>
                    <a:gd name="connsiteX22" fmla="*/ 9239101 w 11128255"/>
                    <a:gd name="connsiteY22" fmla="*/ 788154 h 1994638"/>
                    <a:gd name="connsiteX23" fmla="*/ 9988256 w 11128255"/>
                    <a:gd name="connsiteY23" fmla="*/ 779648 h 1994638"/>
                    <a:gd name="connsiteX24" fmla="*/ 10520251 w 11128255"/>
                    <a:gd name="connsiteY24" fmla="*/ 771142 h 1994638"/>
                    <a:gd name="connsiteX25" fmla="*/ 10997974 w 11128255"/>
                    <a:gd name="connsiteY25" fmla="*/ 737154 h 1994638"/>
                    <a:gd name="connsiteX26" fmla="*/ 11128255 w 11128255"/>
                    <a:gd name="connsiteY26" fmla="*/ 754148 h 1994638"/>
                    <a:gd name="connsiteX27" fmla="*/ 11128255 w 11128255"/>
                    <a:gd name="connsiteY27" fmla="*/ 133791 h 1994638"/>
                    <a:gd name="connsiteX28" fmla="*/ 10943679 w 11128255"/>
                    <a:gd name="connsiteY28" fmla="*/ 65870 h 1994638"/>
                    <a:gd name="connsiteX29" fmla="*/ 10129383 w 11128255"/>
                    <a:gd name="connsiteY29" fmla="*/ 14889 h 1994638"/>
                    <a:gd name="connsiteX30" fmla="*/ 9543092 w 11128255"/>
                    <a:gd name="connsiteY30" fmla="*/ 108364 h 1994638"/>
                    <a:gd name="connsiteX31" fmla="*/ 8641942 w 11128255"/>
                    <a:gd name="connsiteY31" fmla="*/ 201839 h 1994638"/>
                    <a:gd name="connsiteX32" fmla="*/ 7675651 w 11128255"/>
                    <a:gd name="connsiteY32" fmla="*/ 201839 h 1994638"/>
                    <a:gd name="connsiteX33" fmla="*/ 5949361 w 11128255"/>
                    <a:gd name="connsiteY33" fmla="*/ 193333 h 1994638"/>
                    <a:gd name="connsiteX34" fmla="*/ 4863633 w 11128255"/>
                    <a:gd name="connsiteY34" fmla="*/ 65870 h 1994638"/>
                    <a:gd name="connsiteX35" fmla="*/ 3072201 w 11128255"/>
                    <a:gd name="connsiteY35" fmla="*/ 57364 h 1994638"/>
                    <a:gd name="connsiteX36" fmla="*/ 2532379 w 11128255"/>
                    <a:gd name="connsiteY36" fmla="*/ 66415 h 1994638"/>
                    <a:gd name="connsiteX0" fmla="*/ 2290884 w 10886760"/>
                    <a:gd name="connsiteY0" fmla="*/ 66415 h 1994638"/>
                    <a:gd name="connsiteX1" fmla="*/ 2173324 w 10886760"/>
                    <a:gd name="connsiteY1" fmla="*/ 625754 h 1994638"/>
                    <a:gd name="connsiteX2" fmla="*/ 116411 w 10886760"/>
                    <a:gd name="connsiteY2" fmla="*/ 1416926 h 1994638"/>
                    <a:gd name="connsiteX3" fmla="*/ 246693 w 10886760"/>
                    <a:gd name="connsiteY3" fmla="*/ 1595370 h 1994638"/>
                    <a:gd name="connsiteX4" fmla="*/ 300988 w 10886760"/>
                    <a:gd name="connsiteY4" fmla="*/ 1790808 h 1994638"/>
                    <a:gd name="connsiteX5" fmla="*/ 463852 w 10886760"/>
                    <a:gd name="connsiteY5" fmla="*/ 1986246 h 1994638"/>
                    <a:gd name="connsiteX6" fmla="*/ 626716 w 10886760"/>
                    <a:gd name="connsiteY6" fmla="*/ 1858784 h 1994638"/>
                    <a:gd name="connsiteX7" fmla="*/ 648430 w 10886760"/>
                    <a:gd name="connsiteY7" fmla="*/ 1595370 h 1994638"/>
                    <a:gd name="connsiteX8" fmla="*/ 800425 w 10886760"/>
                    <a:gd name="connsiteY8" fmla="*/ 1510401 h 1994638"/>
                    <a:gd name="connsiteX9" fmla="*/ 908993 w 10886760"/>
                    <a:gd name="connsiteY9" fmla="*/ 1229994 h 1994638"/>
                    <a:gd name="connsiteX10" fmla="*/ 1017561 w 10886760"/>
                    <a:gd name="connsiteY10" fmla="*/ 873105 h 1994638"/>
                    <a:gd name="connsiteX11" fmla="*/ 1169556 w 10886760"/>
                    <a:gd name="connsiteY11" fmla="*/ 737154 h 1994638"/>
                    <a:gd name="connsiteX12" fmla="*/ 1473547 w 10886760"/>
                    <a:gd name="connsiteY12" fmla="*/ 737154 h 1994638"/>
                    <a:gd name="connsiteX13" fmla="*/ 2048970 w 10886760"/>
                    <a:gd name="connsiteY13" fmla="*/ 754148 h 1994638"/>
                    <a:gd name="connsiteX14" fmla="*/ 3188969 w 10886760"/>
                    <a:gd name="connsiteY14" fmla="*/ 754148 h 1994638"/>
                    <a:gd name="connsiteX15" fmla="*/ 3883828 w 10886760"/>
                    <a:gd name="connsiteY15" fmla="*/ 788136 h 1994638"/>
                    <a:gd name="connsiteX16" fmla="*/ 4339838 w 10886760"/>
                    <a:gd name="connsiteY16" fmla="*/ 728648 h 1994638"/>
                    <a:gd name="connsiteX17" fmla="*/ 4817560 w 10886760"/>
                    <a:gd name="connsiteY17" fmla="*/ 728648 h 1994638"/>
                    <a:gd name="connsiteX18" fmla="*/ 5588429 w 10886760"/>
                    <a:gd name="connsiteY18" fmla="*/ 771142 h 1994638"/>
                    <a:gd name="connsiteX19" fmla="*/ 6467865 w 10886760"/>
                    <a:gd name="connsiteY19" fmla="*/ 754148 h 1994638"/>
                    <a:gd name="connsiteX20" fmla="*/ 7097583 w 10886760"/>
                    <a:gd name="connsiteY20" fmla="*/ 762654 h 1994638"/>
                    <a:gd name="connsiteX21" fmla="*/ 7933593 w 10886760"/>
                    <a:gd name="connsiteY21" fmla="*/ 762654 h 1994638"/>
                    <a:gd name="connsiteX22" fmla="*/ 8997606 w 10886760"/>
                    <a:gd name="connsiteY22" fmla="*/ 788154 h 1994638"/>
                    <a:gd name="connsiteX23" fmla="*/ 9746761 w 10886760"/>
                    <a:gd name="connsiteY23" fmla="*/ 779648 h 1994638"/>
                    <a:gd name="connsiteX24" fmla="*/ 10278756 w 10886760"/>
                    <a:gd name="connsiteY24" fmla="*/ 771142 h 1994638"/>
                    <a:gd name="connsiteX25" fmla="*/ 10756479 w 10886760"/>
                    <a:gd name="connsiteY25" fmla="*/ 737154 h 1994638"/>
                    <a:gd name="connsiteX26" fmla="*/ 10886760 w 10886760"/>
                    <a:gd name="connsiteY26" fmla="*/ 754148 h 1994638"/>
                    <a:gd name="connsiteX27" fmla="*/ 10886760 w 10886760"/>
                    <a:gd name="connsiteY27" fmla="*/ 133791 h 1994638"/>
                    <a:gd name="connsiteX28" fmla="*/ 10702184 w 10886760"/>
                    <a:gd name="connsiteY28" fmla="*/ 65870 h 1994638"/>
                    <a:gd name="connsiteX29" fmla="*/ 9887888 w 10886760"/>
                    <a:gd name="connsiteY29" fmla="*/ 14889 h 1994638"/>
                    <a:gd name="connsiteX30" fmla="*/ 9301597 w 10886760"/>
                    <a:gd name="connsiteY30" fmla="*/ 108364 h 1994638"/>
                    <a:gd name="connsiteX31" fmla="*/ 8400447 w 10886760"/>
                    <a:gd name="connsiteY31" fmla="*/ 201839 h 1994638"/>
                    <a:gd name="connsiteX32" fmla="*/ 7434156 w 10886760"/>
                    <a:gd name="connsiteY32" fmla="*/ 201839 h 1994638"/>
                    <a:gd name="connsiteX33" fmla="*/ 5707866 w 10886760"/>
                    <a:gd name="connsiteY33" fmla="*/ 193333 h 1994638"/>
                    <a:gd name="connsiteX34" fmla="*/ 4622138 w 10886760"/>
                    <a:gd name="connsiteY34" fmla="*/ 65870 h 1994638"/>
                    <a:gd name="connsiteX35" fmla="*/ 2830706 w 10886760"/>
                    <a:gd name="connsiteY35" fmla="*/ 57364 h 1994638"/>
                    <a:gd name="connsiteX36" fmla="*/ 2290884 w 10886760"/>
                    <a:gd name="connsiteY36" fmla="*/ 66415 h 1994638"/>
                    <a:gd name="connsiteX0" fmla="*/ 2179017 w 10774893"/>
                    <a:gd name="connsiteY0" fmla="*/ 66415 h 1994638"/>
                    <a:gd name="connsiteX1" fmla="*/ 2061457 w 10774893"/>
                    <a:gd name="connsiteY1" fmla="*/ 625754 h 1994638"/>
                    <a:gd name="connsiteX2" fmla="*/ 134826 w 10774893"/>
                    <a:gd name="connsiteY2" fmla="*/ 1595370 h 1994638"/>
                    <a:gd name="connsiteX3" fmla="*/ 189121 w 10774893"/>
                    <a:gd name="connsiteY3" fmla="*/ 1790808 h 1994638"/>
                    <a:gd name="connsiteX4" fmla="*/ 351985 w 10774893"/>
                    <a:gd name="connsiteY4" fmla="*/ 1986246 h 1994638"/>
                    <a:gd name="connsiteX5" fmla="*/ 514849 w 10774893"/>
                    <a:gd name="connsiteY5" fmla="*/ 1858784 h 1994638"/>
                    <a:gd name="connsiteX6" fmla="*/ 536563 w 10774893"/>
                    <a:gd name="connsiteY6" fmla="*/ 1595370 h 1994638"/>
                    <a:gd name="connsiteX7" fmla="*/ 688558 w 10774893"/>
                    <a:gd name="connsiteY7" fmla="*/ 1510401 h 1994638"/>
                    <a:gd name="connsiteX8" fmla="*/ 797126 w 10774893"/>
                    <a:gd name="connsiteY8" fmla="*/ 1229994 h 1994638"/>
                    <a:gd name="connsiteX9" fmla="*/ 905694 w 10774893"/>
                    <a:gd name="connsiteY9" fmla="*/ 873105 h 1994638"/>
                    <a:gd name="connsiteX10" fmla="*/ 1057689 w 10774893"/>
                    <a:gd name="connsiteY10" fmla="*/ 737154 h 1994638"/>
                    <a:gd name="connsiteX11" fmla="*/ 1361680 w 10774893"/>
                    <a:gd name="connsiteY11" fmla="*/ 737154 h 1994638"/>
                    <a:gd name="connsiteX12" fmla="*/ 1937103 w 10774893"/>
                    <a:gd name="connsiteY12" fmla="*/ 754148 h 1994638"/>
                    <a:gd name="connsiteX13" fmla="*/ 3077102 w 10774893"/>
                    <a:gd name="connsiteY13" fmla="*/ 754148 h 1994638"/>
                    <a:gd name="connsiteX14" fmla="*/ 3771961 w 10774893"/>
                    <a:gd name="connsiteY14" fmla="*/ 788136 h 1994638"/>
                    <a:gd name="connsiteX15" fmla="*/ 4227971 w 10774893"/>
                    <a:gd name="connsiteY15" fmla="*/ 728648 h 1994638"/>
                    <a:gd name="connsiteX16" fmla="*/ 4705693 w 10774893"/>
                    <a:gd name="connsiteY16" fmla="*/ 728648 h 1994638"/>
                    <a:gd name="connsiteX17" fmla="*/ 5476562 w 10774893"/>
                    <a:gd name="connsiteY17" fmla="*/ 771142 h 1994638"/>
                    <a:gd name="connsiteX18" fmla="*/ 6355998 w 10774893"/>
                    <a:gd name="connsiteY18" fmla="*/ 754148 h 1994638"/>
                    <a:gd name="connsiteX19" fmla="*/ 6985716 w 10774893"/>
                    <a:gd name="connsiteY19" fmla="*/ 762654 h 1994638"/>
                    <a:gd name="connsiteX20" fmla="*/ 7821726 w 10774893"/>
                    <a:gd name="connsiteY20" fmla="*/ 762654 h 1994638"/>
                    <a:gd name="connsiteX21" fmla="*/ 8885739 w 10774893"/>
                    <a:gd name="connsiteY21" fmla="*/ 788154 h 1994638"/>
                    <a:gd name="connsiteX22" fmla="*/ 9634894 w 10774893"/>
                    <a:gd name="connsiteY22" fmla="*/ 779648 h 1994638"/>
                    <a:gd name="connsiteX23" fmla="*/ 10166889 w 10774893"/>
                    <a:gd name="connsiteY23" fmla="*/ 771142 h 1994638"/>
                    <a:gd name="connsiteX24" fmla="*/ 10644612 w 10774893"/>
                    <a:gd name="connsiteY24" fmla="*/ 737154 h 1994638"/>
                    <a:gd name="connsiteX25" fmla="*/ 10774893 w 10774893"/>
                    <a:gd name="connsiteY25" fmla="*/ 754148 h 1994638"/>
                    <a:gd name="connsiteX26" fmla="*/ 10774893 w 10774893"/>
                    <a:gd name="connsiteY26" fmla="*/ 133791 h 1994638"/>
                    <a:gd name="connsiteX27" fmla="*/ 10590317 w 10774893"/>
                    <a:gd name="connsiteY27" fmla="*/ 65870 h 1994638"/>
                    <a:gd name="connsiteX28" fmla="*/ 9776021 w 10774893"/>
                    <a:gd name="connsiteY28" fmla="*/ 14889 h 1994638"/>
                    <a:gd name="connsiteX29" fmla="*/ 9189730 w 10774893"/>
                    <a:gd name="connsiteY29" fmla="*/ 108364 h 1994638"/>
                    <a:gd name="connsiteX30" fmla="*/ 8288580 w 10774893"/>
                    <a:gd name="connsiteY30" fmla="*/ 201839 h 1994638"/>
                    <a:gd name="connsiteX31" fmla="*/ 7322289 w 10774893"/>
                    <a:gd name="connsiteY31" fmla="*/ 201839 h 1994638"/>
                    <a:gd name="connsiteX32" fmla="*/ 5595999 w 10774893"/>
                    <a:gd name="connsiteY32" fmla="*/ 193333 h 1994638"/>
                    <a:gd name="connsiteX33" fmla="*/ 4510271 w 10774893"/>
                    <a:gd name="connsiteY33" fmla="*/ 65870 h 1994638"/>
                    <a:gd name="connsiteX34" fmla="*/ 2718839 w 10774893"/>
                    <a:gd name="connsiteY34" fmla="*/ 57364 h 1994638"/>
                    <a:gd name="connsiteX35" fmla="*/ 2179017 w 10774893"/>
                    <a:gd name="connsiteY35" fmla="*/ 66415 h 1994638"/>
                    <a:gd name="connsiteX0" fmla="*/ 2100767 w 10696643"/>
                    <a:gd name="connsiteY0" fmla="*/ 66415 h 2006207"/>
                    <a:gd name="connsiteX1" fmla="*/ 1983207 w 10696643"/>
                    <a:gd name="connsiteY1" fmla="*/ 625754 h 2006207"/>
                    <a:gd name="connsiteX2" fmla="*/ 110871 w 10696643"/>
                    <a:gd name="connsiteY2" fmla="*/ 1790808 h 2006207"/>
                    <a:gd name="connsiteX3" fmla="*/ 273735 w 10696643"/>
                    <a:gd name="connsiteY3" fmla="*/ 1986246 h 2006207"/>
                    <a:gd name="connsiteX4" fmla="*/ 436599 w 10696643"/>
                    <a:gd name="connsiteY4" fmla="*/ 1858784 h 2006207"/>
                    <a:gd name="connsiteX5" fmla="*/ 458313 w 10696643"/>
                    <a:gd name="connsiteY5" fmla="*/ 1595370 h 2006207"/>
                    <a:gd name="connsiteX6" fmla="*/ 610308 w 10696643"/>
                    <a:gd name="connsiteY6" fmla="*/ 1510401 h 2006207"/>
                    <a:gd name="connsiteX7" fmla="*/ 718876 w 10696643"/>
                    <a:gd name="connsiteY7" fmla="*/ 1229994 h 2006207"/>
                    <a:gd name="connsiteX8" fmla="*/ 827444 w 10696643"/>
                    <a:gd name="connsiteY8" fmla="*/ 873105 h 2006207"/>
                    <a:gd name="connsiteX9" fmla="*/ 979439 w 10696643"/>
                    <a:gd name="connsiteY9" fmla="*/ 737154 h 2006207"/>
                    <a:gd name="connsiteX10" fmla="*/ 1283430 w 10696643"/>
                    <a:gd name="connsiteY10" fmla="*/ 737154 h 2006207"/>
                    <a:gd name="connsiteX11" fmla="*/ 1858853 w 10696643"/>
                    <a:gd name="connsiteY11" fmla="*/ 754148 h 2006207"/>
                    <a:gd name="connsiteX12" fmla="*/ 2998852 w 10696643"/>
                    <a:gd name="connsiteY12" fmla="*/ 754148 h 2006207"/>
                    <a:gd name="connsiteX13" fmla="*/ 3693711 w 10696643"/>
                    <a:gd name="connsiteY13" fmla="*/ 788136 h 2006207"/>
                    <a:gd name="connsiteX14" fmla="*/ 4149721 w 10696643"/>
                    <a:gd name="connsiteY14" fmla="*/ 728648 h 2006207"/>
                    <a:gd name="connsiteX15" fmla="*/ 4627443 w 10696643"/>
                    <a:gd name="connsiteY15" fmla="*/ 728648 h 2006207"/>
                    <a:gd name="connsiteX16" fmla="*/ 5398312 w 10696643"/>
                    <a:gd name="connsiteY16" fmla="*/ 771142 h 2006207"/>
                    <a:gd name="connsiteX17" fmla="*/ 6277748 w 10696643"/>
                    <a:gd name="connsiteY17" fmla="*/ 754148 h 2006207"/>
                    <a:gd name="connsiteX18" fmla="*/ 6907466 w 10696643"/>
                    <a:gd name="connsiteY18" fmla="*/ 762654 h 2006207"/>
                    <a:gd name="connsiteX19" fmla="*/ 7743476 w 10696643"/>
                    <a:gd name="connsiteY19" fmla="*/ 762654 h 2006207"/>
                    <a:gd name="connsiteX20" fmla="*/ 8807489 w 10696643"/>
                    <a:gd name="connsiteY20" fmla="*/ 788154 h 2006207"/>
                    <a:gd name="connsiteX21" fmla="*/ 9556644 w 10696643"/>
                    <a:gd name="connsiteY21" fmla="*/ 779648 h 2006207"/>
                    <a:gd name="connsiteX22" fmla="*/ 10088639 w 10696643"/>
                    <a:gd name="connsiteY22" fmla="*/ 771142 h 2006207"/>
                    <a:gd name="connsiteX23" fmla="*/ 10566362 w 10696643"/>
                    <a:gd name="connsiteY23" fmla="*/ 737154 h 2006207"/>
                    <a:gd name="connsiteX24" fmla="*/ 10696643 w 10696643"/>
                    <a:gd name="connsiteY24" fmla="*/ 754148 h 2006207"/>
                    <a:gd name="connsiteX25" fmla="*/ 10696643 w 10696643"/>
                    <a:gd name="connsiteY25" fmla="*/ 133791 h 2006207"/>
                    <a:gd name="connsiteX26" fmla="*/ 10512067 w 10696643"/>
                    <a:gd name="connsiteY26" fmla="*/ 65870 h 2006207"/>
                    <a:gd name="connsiteX27" fmla="*/ 9697771 w 10696643"/>
                    <a:gd name="connsiteY27" fmla="*/ 14889 h 2006207"/>
                    <a:gd name="connsiteX28" fmla="*/ 9111480 w 10696643"/>
                    <a:gd name="connsiteY28" fmla="*/ 108364 h 2006207"/>
                    <a:gd name="connsiteX29" fmla="*/ 8210330 w 10696643"/>
                    <a:gd name="connsiteY29" fmla="*/ 201839 h 2006207"/>
                    <a:gd name="connsiteX30" fmla="*/ 7244039 w 10696643"/>
                    <a:gd name="connsiteY30" fmla="*/ 201839 h 2006207"/>
                    <a:gd name="connsiteX31" fmla="*/ 5517749 w 10696643"/>
                    <a:gd name="connsiteY31" fmla="*/ 193333 h 2006207"/>
                    <a:gd name="connsiteX32" fmla="*/ 4432021 w 10696643"/>
                    <a:gd name="connsiteY32" fmla="*/ 65870 h 2006207"/>
                    <a:gd name="connsiteX33" fmla="*/ 2640589 w 10696643"/>
                    <a:gd name="connsiteY33" fmla="*/ 57364 h 2006207"/>
                    <a:gd name="connsiteX34" fmla="*/ 2100767 w 10696643"/>
                    <a:gd name="connsiteY34" fmla="*/ 66415 h 2006207"/>
                    <a:gd name="connsiteX0" fmla="*/ 1827032 w 10422908"/>
                    <a:gd name="connsiteY0" fmla="*/ 66415 h 1986245"/>
                    <a:gd name="connsiteX1" fmla="*/ 1709472 w 10422908"/>
                    <a:gd name="connsiteY1" fmla="*/ 625754 h 1986245"/>
                    <a:gd name="connsiteX2" fmla="*/ 0 w 10422908"/>
                    <a:gd name="connsiteY2" fmla="*/ 1986246 h 1986245"/>
                    <a:gd name="connsiteX3" fmla="*/ 162864 w 10422908"/>
                    <a:gd name="connsiteY3" fmla="*/ 1858784 h 1986245"/>
                    <a:gd name="connsiteX4" fmla="*/ 184578 w 10422908"/>
                    <a:gd name="connsiteY4" fmla="*/ 1595370 h 1986245"/>
                    <a:gd name="connsiteX5" fmla="*/ 336573 w 10422908"/>
                    <a:gd name="connsiteY5" fmla="*/ 1510401 h 1986245"/>
                    <a:gd name="connsiteX6" fmla="*/ 445141 w 10422908"/>
                    <a:gd name="connsiteY6" fmla="*/ 1229994 h 1986245"/>
                    <a:gd name="connsiteX7" fmla="*/ 553709 w 10422908"/>
                    <a:gd name="connsiteY7" fmla="*/ 873105 h 1986245"/>
                    <a:gd name="connsiteX8" fmla="*/ 705704 w 10422908"/>
                    <a:gd name="connsiteY8" fmla="*/ 737154 h 1986245"/>
                    <a:gd name="connsiteX9" fmla="*/ 1009695 w 10422908"/>
                    <a:gd name="connsiteY9" fmla="*/ 737154 h 1986245"/>
                    <a:gd name="connsiteX10" fmla="*/ 1585118 w 10422908"/>
                    <a:gd name="connsiteY10" fmla="*/ 754148 h 1986245"/>
                    <a:gd name="connsiteX11" fmla="*/ 2725117 w 10422908"/>
                    <a:gd name="connsiteY11" fmla="*/ 754148 h 1986245"/>
                    <a:gd name="connsiteX12" fmla="*/ 3419976 w 10422908"/>
                    <a:gd name="connsiteY12" fmla="*/ 788136 h 1986245"/>
                    <a:gd name="connsiteX13" fmla="*/ 3875986 w 10422908"/>
                    <a:gd name="connsiteY13" fmla="*/ 728648 h 1986245"/>
                    <a:gd name="connsiteX14" fmla="*/ 4353708 w 10422908"/>
                    <a:gd name="connsiteY14" fmla="*/ 728648 h 1986245"/>
                    <a:gd name="connsiteX15" fmla="*/ 5124577 w 10422908"/>
                    <a:gd name="connsiteY15" fmla="*/ 771142 h 1986245"/>
                    <a:gd name="connsiteX16" fmla="*/ 6004013 w 10422908"/>
                    <a:gd name="connsiteY16" fmla="*/ 754148 h 1986245"/>
                    <a:gd name="connsiteX17" fmla="*/ 6633731 w 10422908"/>
                    <a:gd name="connsiteY17" fmla="*/ 762654 h 1986245"/>
                    <a:gd name="connsiteX18" fmla="*/ 7469741 w 10422908"/>
                    <a:gd name="connsiteY18" fmla="*/ 762654 h 1986245"/>
                    <a:gd name="connsiteX19" fmla="*/ 8533754 w 10422908"/>
                    <a:gd name="connsiteY19" fmla="*/ 788154 h 1986245"/>
                    <a:gd name="connsiteX20" fmla="*/ 9282909 w 10422908"/>
                    <a:gd name="connsiteY20" fmla="*/ 779648 h 1986245"/>
                    <a:gd name="connsiteX21" fmla="*/ 9814904 w 10422908"/>
                    <a:gd name="connsiteY21" fmla="*/ 771142 h 1986245"/>
                    <a:gd name="connsiteX22" fmla="*/ 10292627 w 10422908"/>
                    <a:gd name="connsiteY22" fmla="*/ 737154 h 1986245"/>
                    <a:gd name="connsiteX23" fmla="*/ 10422908 w 10422908"/>
                    <a:gd name="connsiteY23" fmla="*/ 754148 h 1986245"/>
                    <a:gd name="connsiteX24" fmla="*/ 10422908 w 10422908"/>
                    <a:gd name="connsiteY24" fmla="*/ 133791 h 1986245"/>
                    <a:gd name="connsiteX25" fmla="*/ 10238332 w 10422908"/>
                    <a:gd name="connsiteY25" fmla="*/ 65870 h 1986245"/>
                    <a:gd name="connsiteX26" fmla="*/ 9424036 w 10422908"/>
                    <a:gd name="connsiteY26" fmla="*/ 14889 h 1986245"/>
                    <a:gd name="connsiteX27" fmla="*/ 8837745 w 10422908"/>
                    <a:gd name="connsiteY27" fmla="*/ 108364 h 1986245"/>
                    <a:gd name="connsiteX28" fmla="*/ 7936595 w 10422908"/>
                    <a:gd name="connsiteY28" fmla="*/ 201839 h 1986245"/>
                    <a:gd name="connsiteX29" fmla="*/ 6970304 w 10422908"/>
                    <a:gd name="connsiteY29" fmla="*/ 201839 h 1986245"/>
                    <a:gd name="connsiteX30" fmla="*/ 5244014 w 10422908"/>
                    <a:gd name="connsiteY30" fmla="*/ 193333 h 1986245"/>
                    <a:gd name="connsiteX31" fmla="*/ 4158286 w 10422908"/>
                    <a:gd name="connsiteY31" fmla="*/ 65870 h 1986245"/>
                    <a:gd name="connsiteX32" fmla="*/ 2366854 w 10422908"/>
                    <a:gd name="connsiteY32" fmla="*/ 57364 h 1986245"/>
                    <a:gd name="connsiteX33" fmla="*/ 1827032 w 10422908"/>
                    <a:gd name="connsiteY33" fmla="*/ 66415 h 1986245"/>
                    <a:gd name="connsiteX0" fmla="*/ 1786453 w 10382329"/>
                    <a:gd name="connsiteY0" fmla="*/ 66415 h 1901488"/>
                    <a:gd name="connsiteX1" fmla="*/ 1668893 w 10382329"/>
                    <a:gd name="connsiteY1" fmla="*/ 625754 h 1901488"/>
                    <a:gd name="connsiteX2" fmla="*/ 122285 w 10382329"/>
                    <a:gd name="connsiteY2" fmla="*/ 1858784 h 1901488"/>
                    <a:gd name="connsiteX3" fmla="*/ 143999 w 10382329"/>
                    <a:gd name="connsiteY3" fmla="*/ 1595370 h 1901488"/>
                    <a:gd name="connsiteX4" fmla="*/ 295994 w 10382329"/>
                    <a:gd name="connsiteY4" fmla="*/ 1510401 h 1901488"/>
                    <a:gd name="connsiteX5" fmla="*/ 404562 w 10382329"/>
                    <a:gd name="connsiteY5" fmla="*/ 1229994 h 1901488"/>
                    <a:gd name="connsiteX6" fmla="*/ 513130 w 10382329"/>
                    <a:gd name="connsiteY6" fmla="*/ 873105 h 1901488"/>
                    <a:gd name="connsiteX7" fmla="*/ 665125 w 10382329"/>
                    <a:gd name="connsiteY7" fmla="*/ 737154 h 1901488"/>
                    <a:gd name="connsiteX8" fmla="*/ 969116 w 10382329"/>
                    <a:gd name="connsiteY8" fmla="*/ 737154 h 1901488"/>
                    <a:gd name="connsiteX9" fmla="*/ 1544539 w 10382329"/>
                    <a:gd name="connsiteY9" fmla="*/ 754148 h 1901488"/>
                    <a:gd name="connsiteX10" fmla="*/ 2684538 w 10382329"/>
                    <a:gd name="connsiteY10" fmla="*/ 754148 h 1901488"/>
                    <a:gd name="connsiteX11" fmla="*/ 3379397 w 10382329"/>
                    <a:gd name="connsiteY11" fmla="*/ 788136 h 1901488"/>
                    <a:gd name="connsiteX12" fmla="*/ 3835407 w 10382329"/>
                    <a:gd name="connsiteY12" fmla="*/ 728648 h 1901488"/>
                    <a:gd name="connsiteX13" fmla="*/ 4313129 w 10382329"/>
                    <a:gd name="connsiteY13" fmla="*/ 728648 h 1901488"/>
                    <a:gd name="connsiteX14" fmla="*/ 5083998 w 10382329"/>
                    <a:gd name="connsiteY14" fmla="*/ 771142 h 1901488"/>
                    <a:gd name="connsiteX15" fmla="*/ 5963434 w 10382329"/>
                    <a:gd name="connsiteY15" fmla="*/ 754148 h 1901488"/>
                    <a:gd name="connsiteX16" fmla="*/ 6593152 w 10382329"/>
                    <a:gd name="connsiteY16" fmla="*/ 762654 h 1901488"/>
                    <a:gd name="connsiteX17" fmla="*/ 7429162 w 10382329"/>
                    <a:gd name="connsiteY17" fmla="*/ 762654 h 1901488"/>
                    <a:gd name="connsiteX18" fmla="*/ 8493175 w 10382329"/>
                    <a:gd name="connsiteY18" fmla="*/ 788154 h 1901488"/>
                    <a:gd name="connsiteX19" fmla="*/ 9242330 w 10382329"/>
                    <a:gd name="connsiteY19" fmla="*/ 779648 h 1901488"/>
                    <a:gd name="connsiteX20" fmla="*/ 9774325 w 10382329"/>
                    <a:gd name="connsiteY20" fmla="*/ 771142 h 1901488"/>
                    <a:gd name="connsiteX21" fmla="*/ 10252048 w 10382329"/>
                    <a:gd name="connsiteY21" fmla="*/ 737154 h 1901488"/>
                    <a:gd name="connsiteX22" fmla="*/ 10382329 w 10382329"/>
                    <a:gd name="connsiteY22" fmla="*/ 754148 h 1901488"/>
                    <a:gd name="connsiteX23" fmla="*/ 10382329 w 10382329"/>
                    <a:gd name="connsiteY23" fmla="*/ 133791 h 1901488"/>
                    <a:gd name="connsiteX24" fmla="*/ 10197753 w 10382329"/>
                    <a:gd name="connsiteY24" fmla="*/ 65870 h 1901488"/>
                    <a:gd name="connsiteX25" fmla="*/ 9383457 w 10382329"/>
                    <a:gd name="connsiteY25" fmla="*/ 14889 h 1901488"/>
                    <a:gd name="connsiteX26" fmla="*/ 8797166 w 10382329"/>
                    <a:gd name="connsiteY26" fmla="*/ 108364 h 1901488"/>
                    <a:gd name="connsiteX27" fmla="*/ 7896016 w 10382329"/>
                    <a:gd name="connsiteY27" fmla="*/ 201839 h 1901488"/>
                    <a:gd name="connsiteX28" fmla="*/ 6929725 w 10382329"/>
                    <a:gd name="connsiteY28" fmla="*/ 201839 h 1901488"/>
                    <a:gd name="connsiteX29" fmla="*/ 5203435 w 10382329"/>
                    <a:gd name="connsiteY29" fmla="*/ 193333 h 1901488"/>
                    <a:gd name="connsiteX30" fmla="*/ 4117707 w 10382329"/>
                    <a:gd name="connsiteY30" fmla="*/ 65870 h 1901488"/>
                    <a:gd name="connsiteX31" fmla="*/ 2326275 w 10382329"/>
                    <a:gd name="connsiteY31" fmla="*/ 57364 h 1901488"/>
                    <a:gd name="connsiteX32" fmla="*/ 1786453 w 10382329"/>
                    <a:gd name="connsiteY32" fmla="*/ 66415 h 1901488"/>
                    <a:gd name="connsiteX0" fmla="*/ 1724759 w 10320635"/>
                    <a:gd name="connsiteY0" fmla="*/ 66415 h 1652063"/>
                    <a:gd name="connsiteX1" fmla="*/ 1607199 w 10320635"/>
                    <a:gd name="connsiteY1" fmla="*/ 625754 h 1652063"/>
                    <a:gd name="connsiteX2" fmla="*/ 82305 w 10320635"/>
                    <a:gd name="connsiteY2" fmla="*/ 1595370 h 1652063"/>
                    <a:gd name="connsiteX3" fmla="*/ 234300 w 10320635"/>
                    <a:gd name="connsiteY3" fmla="*/ 1510401 h 1652063"/>
                    <a:gd name="connsiteX4" fmla="*/ 342868 w 10320635"/>
                    <a:gd name="connsiteY4" fmla="*/ 1229994 h 1652063"/>
                    <a:gd name="connsiteX5" fmla="*/ 451436 w 10320635"/>
                    <a:gd name="connsiteY5" fmla="*/ 873105 h 1652063"/>
                    <a:gd name="connsiteX6" fmla="*/ 603431 w 10320635"/>
                    <a:gd name="connsiteY6" fmla="*/ 737154 h 1652063"/>
                    <a:gd name="connsiteX7" fmla="*/ 907422 w 10320635"/>
                    <a:gd name="connsiteY7" fmla="*/ 737154 h 1652063"/>
                    <a:gd name="connsiteX8" fmla="*/ 1482845 w 10320635"/>
                    <a:gd name="connsiteY8" fmla="*/ 754148 h 1652063"/>
                    <a:gd name="connsiteX9" fmla="*/ 2622844 w 10320635"/>
                    <a:gd name="connsiteY9" fmla="*/ 754148 h 1652063"/>
                    <a:gd name="connsiteX10" fmla="*/ 3317703 w 10320635"/>
                    <a:gd name="connsiteY10" fmla="*/ 788136 h 1652063"/>
                    <a:gd name="connsiteX11" fmla="*/ 3773713 w 10320635"/>
                    <a:gd name="connsiteY11" fmla="*/ 728648 h 1652063"/>
                    <a:gd name="connsiteX12" fmla="*/ 4251435 w 10320635"/>
                    <a:gd name="connsiteY12" fmla="*/ 728648 h 1652063"/>
                    <a:gd name="connsiteX13" fmla="*/ 5022304 w 10320635"/>
                    <a:gd name="connsiteY13" fmla="*/ 771142 h 1652063"/>
                    <a:gd name="connsiteX14" fmla="*/ 5901740 w 10320635"/>
                    <a:gd name="connsiteY14" fmla="*/ 754148 h 1652063"/>
                    <a:gd name="connsiteX15" fmla="*/ 6531458 w 10320635"/>
                    <a:gd name="connsiteY15" fmla="*/ 762654 h 1652063"/>
                    <a:gd name="connsiteX16" fmla="*/ 7367468 w 10320635"/>
                    <a:gd name="connsiteY16" fmla="*/ 762654 h 1652063"/>
                    <a:gd name="connsiteX17" fmla="*/ 8431481 w 10320635"/>
                    <a:gd name="connsiteY17" fmla="*/ 788154 h 1652063"/>
                    <a:gd name="connsiteX18" fmla="*/ 9180636 w 10320635"/>
                    <a:gd name="connsiteY18" fmla="*/ 779648 h 1652063"/>
                    <a:gd name="connsiteX19" fmla="*/ 9712631 w 10320635"/>
                    <a:gd name="connsiteY19" fmla="*/ 771142 h 1652063"/>
                    <a:gd name="connsiteX20" fmla="*/ 10190354 w 10320635"/>
                    <a:gd name="connsiteY20" fmla="*/ 737154 h 1652063"/>
                    <a:gd name="connsiteX21" fmla="*/ 10320635 w 10320635"/>
                    <a:gd name="connsiteY21" fmla="*/ 754148 h 1652063"/>
                    <a:gd name="connsiteX22" fmla="*/ 10320635 w 10320635"/>
                    <a:gd name="connsiteY22" fmla="*/ 133791 h 1652063"/>
                    <a:gd name="connsiteX23" fmla="*/ 10136059 w 10320635"/>
                    <a:gd name="connsiteY23" fmla="*/ 65870 h 1652063"/>
                    <a:gd name="connsiteX24" fmla="*/ 9321763 w 10320635"/>
                    <a:gd name="connsiteY24" fmla="*/ 14889 h 1652063"/>
                    <a:gd name="connsiteX25" fmla="*/ 8735472 w 10320635"/>
                    <a:gd name="connsiteY25" fmla="*/ 108364 h 1652063"/>
                    <a:gd name="connsiteX26" fmla="*/ 7834322 w 10320635"/>
                    <a:gd name="connsiteY26" fmla="*/ 201839 h 1652063"/>
                    <a:gd name="connsiteX27" fmla="*/ 6868031 w 10320635"/>
                    <a:gd name="connsiteY27" fmla="*/ 201839 h 1652063"/>
                    <a:gd name="connsiteX28" fmla="*/ 5141741 w 10320635"/>
                    <a:gd name="connsiteY28" fmla="*/ 193333 h 1652063"/>
                    <a:gd name="connsiteX29" fmla="*/ 4056013 w 10320635"/>
                    <a:gd name="connsiteY29" fmla="*/ 65870 h 1652063"/>
                    <a:gd name="connsiteX30" fmla="*/ 2264581 w 10320635"/>
                    <a:gd name="connsiteY30" fmla="*/ 57364 h 1652063"/>
                    <a:gd name="connsiteX31" fmla="*/ 1724759 w 10320635"/>
                    <a:gd name="connsiteY31" fmla="*/ 66415 h 1652063"/>
                    <a:gd name="connsiteX0" fmla="*/ 1567192 w 10163068"/>
                    <a:gd name="connsiteY0" fmla="*/ 66415 h 1535484"/>
                    <a:gd name="connsiteX1" fmla="*/ 1449632 w 10163068"/>
                    <a:gd name="connsiteY1" fmla="*/ 625754 h 1535484"/>
                    <a:gd name="connsiteX2" fmla="*/ 76733 w 10163068"/>
                    <a:gd name="connsiteY2" fmla="*/ 1510401 h 1535484"/>
                    <a:gd name="connsiteX3" fmla="*/ 185301 w 10163068"/>
                    <a:gd name="connsiteY3" fmla="*/ 1229994 h 1535484"/>
                    <a:gd name="connsiteX4" fmla="*/ 293869 w 10163068"/>
                    <a:gd name="connsiteY4" fmla="*/ 873105 h 1535484"/>
                    <a:gd name="connsiteX5" fmla="*/ 445864 w 10163068"/>
                    <a:gd name="connsiteY5" fmla="*/ 737154 h 1535484"/>
                    <a:gd name="connsiteX6" fmla="*/ 749855 w 10163068"/>
                    <a:gd name="connsiteY6" fmla="*/ 737154 h 1535484"/>
                    <a:gd name="connsiteX7" fmla="*/ 1325278 w 10163068"/>
                    <a:gd name="connsiteY7" fmla="*/ 754148 h 1535484"/>
                    <a:gd name="connsiteX8" fmla="*/ 2465277 w 10163068"/>
                    <a:gd name="connsiteY8" fmla="*/ 754148 h 1535484"/>
                    <a:gd name="connsiteX9" fmla="*/ 3160136 w 10163068"/>
                    <a:gd name="connsiteY9" fmla="*/ 788136 h 1535484"/>
                    <a:gd name="connsiteX10" fmla="*/ 3616146 w 10163068"/>
                    <a:gd name="connsiteY10" fmla="*/ 728648 h 1535484"/>
                    <a:gd name="connsiteX11" fmla="*/ 4093868 w 10163068"/>
                    <a:gd name="connsiteY11" fmla="*/ 728648 h 1535484"/>
                    <a:gd name="connsiteX12" fmla="*/ 4864737 w 10163068"/>
                    <a:gd name="connsiteY12" fmla="*/ 771142 h 1535484"/>
                    <a:gd name="connsiteX13" fmla="*/ 5744173 w 10163068"/>
                    <a:gd name="connsiteY13" fmla="*/ 754148 h 1535484"/>
                    <a:gd name="connsiteX14" fmla="*/ 6373891 w 10163068"/>
                    <a:gd name="connsiteY14" fmla="*/ 762654 h 1535484"/>
                    <a:gd name="connsiteX15" fmla="*/ 7209901 w 10163068"/>
                    <a:gd name="connsiteY15" fmla="*/ 762654 h 1535484"/>
                    <a:gd name="connsiteX16" fmla="*/ 8273914 w 10163068"/>
                    <a:gd name="connsiteY16" fmla="*/ 788154 h 1535484"/>
                    <a:gd name="connsiteX17" fmla="*/ 9023069 w 10163068"/>
                    <a:gd name="connsiteY17" fmla="*/ 779648 h 1535484"/>
                    <a:gd name="connsiteX18" fmla="*/ 9555064 w 10163068"/>
                    <a:gd name="connsiteY18" fmla="*/ 771142 h 1535484"/>
                    <a:gd name="connsiteX19" fmla="*/ 10032787 w 10163068"/>
                    <a:gd name="connsiteY19" fmla="*/ 737154 h 1535484"/>
                    <a:gd name="connsiteX20" fmla="*/ 10163068 w 10163068"/>
                    <a:gd name="connsiteY20" fmla="*/ 754148 h 1535484"/>
                    <a:gd name="connsiteX21" fmla="*/ 10163068 w 10163068"/>
                    <a:gd name="connsiteY21" fmla="*/ 133791 h 1535484"/>
                    <a:gd name="connsiteX22" fmla="*/ 9978492 w 10163068"/>
                    <a:gd name="connsiteY22" fmla="*/ 65870 h 1535484"/>
                    <a:gd name="connsiteX23" fmla="*/ 9164196 w 10163068"/>
                    <a:gd name="connsiteY23" fmla="*/ 14889 h 1535484"/>
                    <a:gd name="connsiteX24" fmla="*/ 8577905 w 10163068"/>
                    <a:gd name="connsiteY24" fmla="*/ 108364 h 1535484"/>
                    <a:gd name="connsiteX25" fmla="*/ 7676755 w 10163068"/>
                    <a:gd name="connsiteY25" fmla="*/ 201839 h 1535484"/>
                    <a:gd name="connsiteX26" fmla="*/ 6710464 w 10163068"/>
                    <a:gd name="connsiteY26" fmla="*/ 201839 h 1535484"/>
                    <a:gd name="connsiteX27" fmla="*/ 4984174 w 10163068"/>
                    <a:gd name="connsiteY27" fmla="*/ 193333 h 1535484"/>
                    <a:gd name="connsiteX28" fmla="*/ 3898446 w 10163068"/>
                    <a:gd name="connsiteY28" fmla="*/ 65870 h 1535484"/>
                    <a:gd name="connsiteX29" fmla="*/ 2107014 w 10163068"/>
                    <a:gd name="connsiteY29" fmla="*/ 57364 h 1535484"/>
                    <a:gd name="connsiteX30" fmla="*/ 1567192 w 10163068"/>
                    <a:gd name="connsiteY30" fmla="*/ 66415 h 1535484"/>
                    <a:gd name="connsiteX0" fmla="*/ 1453651 w 10049527"/>
                    <a:gd name="connsiteY0" fmla="*/ 66415 h 1233597"/>
                    <a:gd name="connsiteX1" fmla="*/ 1336091 w 10049527"/>
                    <a:gd name="connsiteY1" fmla="*/ 625754 h 1233597"/>
                    <a:gd name="connsiteX2" fmla="*/ 71760 w 10049527"/>
                    <a:gd name="connsiteY2" fmla="*/ 1229994 h 1233597"/>
                    <a:gd name="connsiteX3" fmla="*/ 180328 w 10049527"/>
                    <a:gd name="connsiteY3" fmla="*/ 873105 h 1233597"/>
                    <a:gd name="connsiteX4" fmla="*/ 332323 w 10049527"/>
                    <a:gd name="connsiteY4" fmla="*/ 737154 h 1233597"/>
                    <a:gd name="connsiteX5" fmla="*/ 636314 w 10049527"/>
                    <a:gd name="connsiteY5" fmla="*/ 737154 h 1233597"/>
                    <a:gd name="connsiteX6" fmla="*/ 1211737 w 10049527"/>
                    <a:gd name="connsiteY6" fmla="*/ 754148 h 1233597"/>
                    <a:gd name="connsiteX7" fmla="*/ 2351736 w 10049527"/>
                    <a:gd name="connsiteY7" fmla="*/ 754148 h 1233597"/>
                    <a:gd name="connsiteX8" fmla="*/ 3046595 w 10049527"/>
                    <a:gd name="connsiteY8" fmla="*/ 788136 h 1233597"/>
                    <a:gd name="connsiteX9" fmla="*/ 3502605 w 10049527"/>
                    <a:gd name="connsiteY9" fmla="*/ 728648 h 1233597"/>
                    <a:gd name="connsiteX10" fmla="*/ 3980327 w 10049527"/>
                    <a:gd name="connsiteY10" fmla="*/ 728648 h 1233597"/>
                    <a:gd name="connsiteX11" fmla="*/ 4751196 w 10049527"/>
                    <a:gd name="connsiteY11" fmla="*/ 771142 h 1233597"/>
                    <a:gd name="connsiteX12" fmla="*/ 5630632 w 10049527"/>
                    <a:gd name="connsiteY12" fmla="*/ 754148 h 1233597"/>
                    <a:gd name="connsiteX13" fmla="*/ 6260350 w 10049527"/>
                    <a:gd name="connsiteY13" fmla="*/ 762654 h 1233597"/>
                    <a:gd name="connsiteX14" fmla="*/ 7096360 w 10049527"/>
                    <a:gd name="connsiteY14" fmla="*/ 762654 h 1233597"/>
                    <a:gd name="connsiteX15" fmla="*/ 8160373 w 10049527"/>
                    <a:gd name="connsiteY15" fmla="*/ 788154 h 1233597"/>
                    <a:gd name="connsiteX16" fmla="*/ 8909528 w 10049527"/>
                    <a:gd name="connsiteY16" fmla="*/ 779648 h 1233597"/>
                    <a:gd name="connsiteX17" fmla="*/ 9441523 w 10049527"/>
                    <a:gd name="connsiteY17" fmla="*/ 771142 h 1233597"/>
                    <a:gd name="connsiteX18" fmla="*/ 9919246 w 10049527"/>
                    <a:gd name="connsiteY18" fmla="*/ 737154 h 1233597"/>
                    <a:gd name="connsiteX19" fmla="*/ 10049527 w 10049527"/>
                    <a:gd name="connsiteY19" fmla="*/ 754148 h 1233597"/>
                    <a:gd name="connsiteX20" fmla="*/ 10049527 w 10049527"/>
                    <a:gd name="connsiteY20" fmla="*/ 133791 h 1233597"/>
                    <a:gd name="connsiteX21" fmla="*/ 9864951 w 10049527"/>
                    <a:gd name="connsiteY21" fmla="*/ 65870 h 1233597"/>
                    <a:gd name="connsiteX22" fmla="*/ 9050655 w 10049527"/>
                    <a:gd name="connsiteY22" fmla="*/ 14889 h 1233597"/>
                    <a:gd name="connsiteX23" fmla="*/ 8464364 w 10049527"/>
                    <a:gd name="connsiteY23" fmla="*/ 108364 h 1233597"/>
                    <a:gd name="connsiteX24" fmla="*/ 7563214 w 10049527"/>
                    <a:gd name="connsiteY24" fmla="*/ 201839 h 1233597"/>
                    <a:gd name="connsiteX25" fmla="*/ 6596923 w 10049527"/>
                    <a:gd name="connsiteY25" fmla="*/ 201839 h 1233597"/>
                    <a:gd name="connsiteX26" fmla="*/ 4870633 w 10049527"/>
                    <a:gd name="connsiteY26" fmla="*/ 193333 h 1233597"/>
                    <a:gd name="connsiteX27" fmla="*/ 3784905 w 10049527"/>
                    <a:gd name="connsiteY27" fmla="*/ 65870 h 1233597"/>
                    <a:gd name="connsiteX28" fmla="*/ 1993473 w 10049527"/>
                    <a:gd name="connsiteY28" fmla="*/ 57364 h 1233597"/>
                    <a:gd name="connsiteX29" fmla="*/ 1453651 w 10049527"/>
                    <a:gd name="connsiteY29" fmla="*/ 66415 h 1233597"/>
                    <a:gd name="connsiteX0" fmla="*/ 1428093 w 10023969"/>
                    <a:gd name="connsiteY0" fmla="*/ 66415 h 1230579"/>
                    <a:gd name="connsiteX1" fmla="*/ 1310533 w 10023969"/>
                    <a:gd name="connsiteY1" fmla="*/ 625754 h 1230579"/>
                    <a:gd name="connsiteX2" fmla="*/ 46202 w 10023969"/>
                    <a:gd name="connsiteY2" fmla="*/ 1229994 h 1230579"/>
                    <a:gd name="connsiteX3" fmla="*/ 306765 w 10023969"/>
                    <a:gd name="connsiteY3" fmla="*/ 737154 h 1230579"/>
                    <a:gd name="connsiteX4" fmla="*/ 610756 w 10023969"/>
                    <a:gd name="connsiteY4" fmla="*/ 737154 h 1230579"/>
                    <a:gd name="connsiteX5" fmla="*/ 1186179 w 10023969"/>
                    <a:gd name="connsiteY5" fmla="*/ 754148 h 1230579"/>
                    <a:gd name="connsiteX6" fmla="*/ 2326178 w 10023969"/>
                    <a:gd name="connsiteY6" fmla="*/ 754148 h 1230579"/>
                    <a:gd name="connsiteX7" fmla="*/ 3021037 w 10023969"/>
                    <a:gd name="connsiteY7" fmla="*/ 788136 h 1230579"/>
                    <a:gd name="connsiteX8" fmla="*/ 3477047 w 10023969"/>
                    <a:gd name="connsiteY8" fmla="*/ 728648 h 1230579"/>
                    <a:gd name="connsiteX9" fmla="*/ 3954769 w 10023969"/>
                    <a:gd name="connsiteY9" fmla="*/ 728648 h 1230579"/>
                    <a:gd name="connsiteX10" fmla="*/ 4725638 w 10023969"/>
                    <a:gd name="connsiteY10" fmla="*/ 771142 h 1230579"/>
                    <a:gd name="connsiteX11" fmla="*/ 5605074 w 10023969"/>
                    <a:gd name="connsiteY11" fmla="*/ 754148 h 1230579"/>
                    <a:gd name="connsiteX12" fmla="*/ 6234792 w 10023969"/>
                    <a:gd name="connsiteY12" fmla="*/ 762654 h 1230579"/>
                    <a:gd name="connsiteX13" fmla="*/ 7070802 w 10023969"/>
                    <a:gd name="connsiteY13" fmla="*/ 762654 h 1230579"/>
                    <a:gd name="connsiteX14" fmla="*/ 8134815 w 10023969"/>
                    <a:gd name="connsiteY14" fmla="*/ 788154 h 1230579"/>
                    <a:gd name="connsiteX15" fmla="*/ 8883970 w 10023969"/>
                    <a:gd name="connsiteY15" fmla="*/ 779648 h 1230579"/>
                    <a:gd name="connsiteX16" fmla="*/ 9415965 w 10023969"/>
                    <a:gd name="connsiteY16" fmla="*/ 771142 h 1230579"/>
                    <a:gd name="connsiteX17" fmla="*/ 9893688 w 10023969"/>
                    <a:gd name="connsiteY17" fmla="*/ 737154 h 1230579"/>
                    <a:gd name="connsiteX18" fmla="*/ 10023969 w 10023969"/>
                    <a:gd name="connsiteY18" fmla="*/ 754148 h 1230579"/>
                    <a:gd name="connsiteX19" fmla="*/ 10023969 w 10023969"/>
                    <a:gd name="connsiteY19" fmla="*/ 133791 h 1230579"/>
                    <a:gd name="connsiteX20" fmla="*/ 9839393 w 10023969"/>
                    <a:gd name="connsiteY20" fmla="*/ 65870 h 1230579"/>
                    <a:gd name="connsiteX21" fmla="*/ 9025097 w 10023969"/>
                    <a:gd name="connsiteY21" fmla="*/ 14889 h 1230579"/>
                    <a:gd name="connsiteX22" fmla="*/ 8438806 w 10023969"/>
                    <a:gd name="connsiteY22" fmla="*/ 108364 h 1230579"/>
                    <a:gd name="connsiteX23" fmla="*/ 7537656 w 10023969"/>
                    <a:gd name="connsiteY23" fmla="*/ 201839 h 1230579"/>
                    <a:gd name="connsiteX24" fmla="*/ 6571365 w 10023969"/>
                    <a:gd name="connsiteY24" fmla="*/ 201839 h 1230579"/>
                    <a:gd name="connsiteX25" fmla="*/ 4845075 w 10023969"/>
                    <a:gd name="connsiteY25" fmla="*/ 193333 h 1230579"/>
                    <a:gd name="connsiteX26" fmla="*/ 3759347 w 10023969"/>
                    <a:gd name="connsiteY26" fmla="*/ 65870 h 1230579"/>
                    <a:gd name="connsiteX27" fmla="*/ 1967915 w 10023969"/>
                    <a:gd name="connsiteY27" fmla="*/ 57364 h 1230579"/>
                    <a:gd name="connsiteX28" fmla="*/ 1428093 w 10023969"/>
                    <a:gd name="connsiteY28" fmla="*/ 66415 h 1230579"/>
                    <a:gd name="connsiteX0" fmla="*/ 1143230 w 9739106"/>
                    <a:gd name="connsiteY0" fmla="*/ 66415 h 797578"/>
                    <a:gd name="connsiteX1" fmla="*/ 1025670 w 9739106"/>
                    <a:gd name="connsiteY1" fmla="*/ 625754 h 797578"/>
                    <a:gd name="connsiteX2" fmla="*/ 21902 w 9739106"/>
                    <a:gd name="connsiteY2" fmla="*/ 737154 h 797578"/>
                    <a:gd name="connsiteX3" fmla="*/ 325893 w 9739106"/>
                    <a:gd name="connsiteY3" fmla="*/ 737154 h 797578"/>
                    <a:gd name="connsiteX4" fmla="*/ 901316 w 9739106"/>
                    <a:gd name="connsiteY4" fmla="*/ 754148 h 797578"/>
                    <a:gd name="connsiteX5" fmla="*/ 2041315 w 9739106"/>
                    <a:gd name="connsiteY5" fmla="*/ 754148 h 797578"/>
                    <a:gd name="connsiteX6" fmla="*/ 2736174 w 9739106"/>
                    <a:gd name="connsiteY6" fmla="*/ 788136 h 797578"/>
                    <a:gd name="connsiteX7" fmla="*/ 3192184 w 9739106"/>
                    <a:gd name="connsiteY7" fmla="*/ 728648 h 797578"/>
                    <a:gd name="connsiteX8" fmla="*/ 3669906 w 9739106"/>
                    <a:gd name="connsiteY8" fmla="*/ 728648 h 797578"/>
                    <a:gd name="connsiteX9" fmla="*/ 4440775 w 9739106"/>
                    <a:gd name="connsiteY9" fmla="*/ 771142 h 797578"/>
                    <a:gd name="connsiteX10" fmla="*/ 5320211 w 9739106"/>
                    <a:gd name="connsiteY10" fmla="*/ 754148 h 797578"/>
                    <a:gd name="connsiteX11" fmla="*/ 5949929 w 9739106"/>
                    <a:gd name="connsiteY11" fmla="*/ 762654 h 797578"/>
                    <a:gd name="connsiteX12" fmla="*/ 6785939 w 9739106"/>
                    <a:gd name="connsiteY12" fmla="*/ 762654 h 797578"/>
                    <a:gd name="connsiteX13" fmla="*/ 7849952 w 9739106"/>
                    <a:gd name="connsiteY13" fmla="*/ 788154 h 797578"/>
                    <a:gd name="connsiteX14" fmla="*/ 8599107 w 9739106"/>
                    <a:gd name="connsiteY14" fmla="*/ 779648 h 797578"/>
                    <a:gd name="connsiteX15" fmla="*/ 9131102 w 9739106"/>
                    <a:gd name="connsiteY15" fmla="*/ 771142 h 797578"/>
                    <a:gd name="connsiteX16" fmla="*/ 9608825 w 9739106"/>
                    <a:gd name="connsiteY16" fmla="*/ 737154 h 797578"/>
                    <a:gd name="connsiteX17" fmla="*/ 9739106 w 9739106"/>
                    <a:gd name="connsiteY17" fmla="*/ 754148 h 797578"/>
                    <a:gd name="connsiteX18" fmla="*/ 9739106 w 9739106"/>
                    <a:gd name="connsiteY18" fmla="*/ 133791 h 797578"/>
                    <a:gd name="connsiteX19" fmla="*/ 9554530 w 9739106"/>
                    <a:gd name="connsiteY19" fmla="*/ 65870 h 797578"/>
                    <a:gd name="connsiteX20" fmla="*/ 8740234 w 9739106"/>
                    <a:gd name="connsiteY20" fmla="*/ 14889 h 797578"/>
                    <a:gd name="connsiteX21" fmla="*/ 8153943 w 9739106"/>
                    <a:gd name="connsiteY21" fmla="*/ 108364 h 797578"/>
                    <a:gd name="connsiteX22" fmla="*/ 7252793 w 9739106"/>
                    <a:gd name="connsiteY22" fmla="*/ 201839 h 797578"/>
                    <a:gd name="connsiteX23" fmla="*/ 6286502 w 9739106"/>
                    <a:gd name="connsiteY23" fmla="*/ 201839 h 797578"/>
                    <a:gd name="connsiteX24" fmla="*/ 4560212 w 9739106"/>
                    <a:gd name="connsiteY24" fmla="*/ 193333 h 797578"/>
                    <a:gd name="connsiteX25" fmla="*/ 3474484 w 9739106"/>
                    <a:gd name="connsiteY25" fmla="*/ 65870 h 797578"/>
                    <a:gd name="connsiteX26" fmla="*/ 1683052 w 9739106"/>
                    <a:gd name="connsiteY26" fmla="*/ 57364 h 797578"/>
                    <a:gd name="connsiteX27" fmla="*/ 1143230 w 9739106"/>
                    <a:gd name="connsiteY27" fmla="*/ 66415 h 797578"/>
                    <a:gd name="connsiteX0" fmla="*/ 817337 w 9413213"/>
                    <a:gd name="connsiteY0" fmla="*/ 66415 h 797576"/>
                    <a:gd name="connsiteX1" fmla="*/ 699777 w 9413213"/>
                    <a:gd name="connsiteY1" fmla="*/ 625754 h 797576"/>
                    <a:gd name="connsiteX2" fmla="*/ 0 w 9413213"/>
                    <a:gd name="connsiteY2" fmla="*/ 737154 h 797576"/>
                    <a:gd name="connsiteX3" fmla="*/ 575423 w 9413213"/>
                    <a:gd name="connsiteY3" fmla="*/ 754148 h 797576"/>
                    <a:gd name="connsiteX4" fmla="*/ 1715422 w 9413213"/>
                    <a:gd name="connsiteY4" fmla="*/ 754148 h 797576"/>
                    <a:gd name="connsiteX5" fmla="*/ 2410281 w 9413213"/>
                    <a:gd name="connsiteY5" fmla="*/ 788136 h 797576"/>
                    <a:gd name="connsiteX6" fmla="*/ 2866291 w 9413213"/>
                    <a:gd name="connsiteY6" fmla="*/ 728648 h 797576"/>
                    <a:gd name="connsiteX7" fmla="*/ 3344013 w 9413213"/>
                    <a:gd name="connsiteY7" fmla="*/ 728648 h 797576"/>
                    <a:gd name="connsiteX8" fmla="*/ 4114882 w 9413213"/>
                    <a:gd name="connsiteY8" fmla="*/ 771142 h 797576"/>
                    <a:gd name="connsiteX9" fmla="*/ 4994318 w 9413213"/>
                    <a:gd name="connsiteY9" fmla="*/ 754148 h 797576"/>
                    <a:gd name="connsiteX10" fmla="*/ 5624036 w 9413213"/>
                    <a:gd name="connsiteY10" fmla="*/ 762654 h 797576"/>
                    <a:gd name="connsiteX11" fmla="*/ 6460046 w 9413213"/>
                    <a:gd name="connsiteY11" fmla="*/ 762654 h 797576"/>
                    <a:gd name="connsiteX12" fmla="*/ 7524059 w 9413213"/>
                    <a:gd name="connsiteY12" fmla="*/ 788154 h 797576"/>
                    <a:gd name="connsiteX13" fmla="*/ 8273214 w 9413213"/>
                    <a:gd name="connsiteY13" fmla="*/ 779648 h 797576"/>
                    <a:gd name="connsiteX14" fmla="*/ 8805209 w 9413213"/>
                    <a:gd name="connsiteY14" fmla="*/ 771142 h 797576"/>
                    <a:gd name="connsiteX15" fmla="*/ 9282932 w 9413213"/>
                    <a:gd name="connsiteY15" fmla="*/ 737154 h 797576"/>
                    <a:gd name="connsiteX16" fmla="*/ 9413213 w 9413213"/>
                    <a:gd name="connsiteY16" fmla="*/ 754148 h 797576"/>
                    <a:gd name="connsiteX17" fmla="*/ 9413213 w 9413213"/>
                    <a:gd name="connsiteY17" fmla="*/ 133791 h 797576"/>
                    <a:gd name="connsiteX18" fmla="*/ 9228637 w 9413213"/>
                    <a:gd name="connsiteY18" fmla="*/ 65870 h 797576"/>
                    <a:gd name="connsiteX19" fmla="*/ 8414341 w 9413213"/>
                    <a:gd name="connsiteY19" fmla="*/ 14889 h 797576"/>
                    <a:gd name="connsiteX20" fmla="*/ 7828050 w 9413213"/>
                    <a:gd name="connsiteY20" fmla="*/ 108364 h 797576"/>
                    <a:gd name="connsiteX21" fmla="*/ 6926900 w 9413213"/>
                    <a:gd name="connsiteY21" fmla="*/ 201839 h 797576"/>
                    <a:gd name="connsiteX22" fmla="*/ 5960609 w 9413213"/>
                    <a:gd name="connsiteY22" fmla="*/ 201839 h 797576"/>
                    <a:gd name="connsiteX23" fmla="*/ 4234319 w 9413213"/>
                    <a:gd name="connsiteY23" fmla="*/ 193333 h 797576"/>
                    <a:gd name="connsiteX24" fmla="*/ 3148591 w 9413213"/>
                    <a:gd name="connsiteY24" fmla="*/ 65870 h 797576"/>
                    <a:gd name="connsiteX25" fmla="*/ 1357159 w 9413213"/>
                    <a:gd name="connsiteY25" fmla="*/ 57364 h 797576"/>
                    <a:gd name="connsiteX26" fmla="*/ 817337 w 9413213"/>
                    <a:gd name="connsiteY26" fmla="*/ 66415 h 797576"/>
                    <a:gd name="connsiteX0" fmla="*/ 299581 w 8895457"/>
                    <a:gd name="connsiteY0" fmla="*/ 66415 h 797578"/>
                    <a:gd name="connsiteX1" fmla="*/ 182021 w 8895457"/>
                    <a:gd name="connsiteY1" fmla="*/ 625754 h 797578"/>
                    <a:gd name="connsiteX2" fmla="*/ 57667 w 8895457"/>
                    <a:gd name="connsiteY2" fmla="*/ 754148 h 797578"/>
                    <a:gd name="connsiteX3" fmla="*/ 1197666 w 8895457"/>
                    <a:gd name="connsiteY3" fmla="*/ 754148 h 797578"/>
                    <a:gd name="connsiteX4" fmla="*/ 1892525 w 8895457"/>
                    <a:gd name="connsiteY4" fmla="*/ 788136 h 797578"/>
                    <a:gd name="connsiteX5" fmla="*/ 2348535 w 8895457"/>
                    <a:gd name="connsiteY5" fmla="*/ 728648 h 797578"/>
                    <a:gd name="connsiteX6" fmla="*/ 2826257 w 8895457"/>
                    <a:gd name="connsiteY6" fmla="*/ 728648 h 797578"/>
                    <a:gd name="connsiteX7" fmla="*/ 3597126 w 8895457"/>
                    <a:gd name="connsiteY7" fmla="*/ 771142 h 797578"/>
                    <a:gd name="connsiteX8" fmla="*/ 4476562 w 8895457"/>
                    <a:gd name="connsiteY8" fmla="*/ 754148 h 797578"/>
                    <a:gd name="connsiteX9" fmla="*/ 5106280 w 8895457"/>
                    <a:gd name="connsiteY9" fmla="*/ 762654 h 797578"/>
                    <a:gd name="connsiteX10" fmla="*/ 5942290 w 8895457"/>
                    <a:gd name="connsiteY10" fmla="*/ 762654 h 797578"/>
                    <a:gd name="connsiteX11" fmla="*/ 7006303 w 8895457"/>
                    <a:gd name="connsiteY11" fmla="*/ 788154 h 797578"/>
                    <a:gd name="connsiteX12" fmla="*/ 7755458 w 8895457"/>
                    <a:gd name="connsiteY12" fmla="*/ 779648 h 797578"/>
                    <a:gd name="connsiteX13" fmla="*/ 8287453 w 8895457"/>
                    <a:gd name="connsiteY13" fmla="*/ 771142 h 797578"/>
                    <a:gd name="connsiteX14" fmla="*/ 8765176 w 8895457"/>
                    <a:gd name="connsiteY14" fmla="*/ 737154 h 797578"/>
                    <a:gd name="connsiteX15" fmla="*/ 8895457 w 8895457"/>
                    <a:gd name="connsiteY15" fmla="*/ 754148 h 797578"/>
                    <a:gd name="connsiteX16" fmla="*/ 8895457 w 8895457"/>
                    <a:gd name="connsiteY16" fmla="*/ 133791 h 797578"/>
                    <a:gd name="connsiteX17" fmla="*/ 8710881 w 8895457"/>
                    <a:gd name="connsiteY17" fmla="*/ 65870 h 797578"/>
                    <a:gd name="connsiteX18" fmla="*/ 7896585 w 8895457"/>
                    <a:gd name="connsiteY18" fmla="*/ 14889 h 797578"/>
                    <a:gd name="connsiteX19" fmla="*/ 7310294 w 8895457"/>
                    <a:gd name="connsiteY19" fmla="*/ 108364 h 797578"/>
                    <a:gd name="connsiteX20" fmla="*/ 6409144 w 8895457"/>
                    <a:gd name="connsiteY20" fmla="*/ 201839 h 797578"/>
                    <a:gd name="connsiteX21" fmla="*/ 5442853 w 8895457"/>
                    <a:gd name="connsiteY21" fmla="*/ 201839 h 797578"/>
                    <a:gd name="connsiteX22" fmla="*/ 3716563 w 8895457"/>
                    <a:gd name="connsiteY22" fmla="*/ 193333 h 797578"/>
                    <a:gd name="connsiteX23" fmla="*/ 2630835 w 8895457"/>
                    <a:gd name="connsiteY23" fmla="*/ 65870 h 797578"/>
                    <a:gd name="connsiteX24" fmla="*/ 839403 w 8895457"/>
                    <a:gd name="connsiteY24" fmla="*/ 57364 h 797578"/>
                    <a:gd name="connsiteX25" fmla="*/ 299581 w 8895457"/>
                    <a:gd name="connsiteY25" fmla="*/ 66415 h 797578"/>
                    <a:gd name="connsiteX0" fmla="*/ 300385 w 8896261"/>
                    <a:gd name="connsiteY0" fmla="*/ 66415 h 797969"/>
                    <a:gd name="connsiteX1" fmla="*/ 182825 w 8896261"/>
                    <a:gd name="connsiteY1" fmla="*/ 625754 h 797969"/>
                    <a:gd name="connsiteX2" fmla="*/ 1198470 w 8896261"/>
                    <a:gd name="connsiteY2" fmla="*/ 754148 h 797969"/>
                    <a:gd name="connsiteX3" fmla="*/ 1893329 w 8896261"/>
                    <a:gd name="connsiteY3" fmla="*/ 788136 h 797969"/>
                    <a:gd name="connsiteX4" fmla="*/ 2349339 w 8896261"/>
                    <a:gd name="connsiteY4" fmla="*/ 728648 h 797969"/>
                    <a:gd name="connsiteX5" fmla="*/ 2827061 w 8896261"/>
                    <a:gd name="connsiteY5" fmla="*/ 728648 h 797969"/>
                    <a:gd name="connsiteX6" fmla="*/ 3597930 w 8896261"/>
                    <a:gd name="connsiteY6" fmla="*/ 771142 h 797969"/>
                    <a:gd name="connsiteX7" fmla="*/ 4477366 w 8896261"/>
                    <a:gd name="connsiteY7" fmla="*/ 754148 h 797969"/>
                    <a:gd name="connsiteX8" fmla="*/ 5107084 w 8896261"/>
                    <a:gd name="connsiteY8" fmla="*/ 762654 h 797969"/>
                    <a:gd name="connsiteX9" fmla="*/ 5943094 w 8896261"/>
                    <a:gd name="connsiteY9" fmla="*/ 762654 h 797969"/>
                    <a:gd name="connsiteX10" fmla="*/ 7007107 w 8896261"/>
                    <a:gd name="connsiteY10" fmla="*/ 788154 h 797969"/>
                    <a:gd name="connsiteX11" fmla="*/ 7756262 w 8896261"/>
                    <a:gd name="connsiteY11" fmla="*/ 779648 h 797969"/>
                    <a:gd name="connsiteX12" fmla="*/ 8288257 w 8896261"/>
                    <a:gd name="connsiteY12" fmla="*/ 771142 h 797969"/>
                    <a:gd name="connsiteX13" fmla="*/ 8765980 w 8896261"/>
                    <a:gd name="connsiteY13" fmla="*/ 737154 h 797969"/>
                    <a:gd name="connsiteX14" fmla="*/ 8896261 w 8896261"/>
                    <a:gd name="connsiteY14" fmla="*/ 754148 h 797969"/>
                    <a:gd name="connsiteX15" fmla="*/ 8896261 w 8896261"/>
                    <a:gd name="connsiteY15" fmla="*/ 133791 h 797969"/>
                    <a:gd name="connsiteX16" fmla="*/ 8711685 w 8896261"/>
                    <a:gd name="connsiteY16" fmla="*/ 65870 h 797969"/>
                    <a:gd name="connsiteX17" fmla="*/ 7897389 w 8896261"/>
                    <a:gd name="connsiteY17" fmla="*/ 14889 h 797969"/>
                    <a:gd name="connsiteX18" fmla="*/ 7311098 w 8896261"/>
                    <a:gd name="connsiteY18" fmla="*/ 108364 h 797969"/>
                    <a:gd name="connsiteX19" fmla="*/ 6409948 w 8896261"/>
                    <a:gd name="connsiteY19" fmla="*/ 201839 h 797969"/>
                    <a:gd name="connsiteX20" fmla="*/ 5443657 w 8896261"/>
                    <a:gd name="connsiteY20" fmla="*/ 201839 h 797969"/>
                    <a:gd name="connsiteX21" fmla="*/ 3717367 w 8896261"/>
                    <a:gd name="connsiteY21" fmla="*/ 193333 h 797969"/>
                    <a:gd name="connsiteX22" fmla="*/ 2631639 w 8896261"/>
                    <a:gd name="connsiteY22" fmla="*/ 65870 h 797969"/>
                    <a:gd name="connsiteX23" fmla="*/ 840207 w 8896261"/>
                    <a:gd name="connsiteY23" fmla="*/ 57364 h 797969"/>
                    <a:gd name="connsiteX24" fmla="*/ 300385 w 8896261"/>
                    <a:gd name="connsiteY24" fmla="*/ 66415 h 797969"/>
                    <a:gd name="connsiteX0" fmla="*/ 263649 w 8859525"/>
                    <a:gd name="connsiteY0" fmla="*/ 66415 h 795901"/>
                    <a:gd name="connsiteX1" fmla="*/ 238952 w 8859525"/>
                    <a:gd name="connsiteY1" fmla="*/ 726571 h 795901"/>
                    <a:gd name="connsiteX2" fmla="*/ 1161734 w 8859525"/>
                    <a:gd name="connsiteY2" fmla="*/ 754148 h 795901"/>
                    <a:gd name="connsiteX3" fmla="*/ 1856593 w 8859525"/>
                    <a:gd name="connsiteY3" fmla="*/ 788136 h 795901"/>
                    <a:gd name="connsiteX4" fmla="*/ 2312603 w 8859525"/>
                    <a:gd name="connsiteY4" fmla="*/ 728648 h 795901"/>
                    <a:gd name="connsiteX5" fmla="*/ 2790325 w 8859525"/>
                    <a:gd name="connsiteY5" fmla="*/ 728648 h 795901"/>
                    <a:gd name="connsiteX6" fmla="*/ 3561194 w 8859525"/>
                    <a:gd name="connsiteY6" fmla="*/ 771142 h 795901"/>
                    <a:gd name="connsiteX7" fmla="*/ 4440630 w 8859525"/>
                    <a:gd name="connsiteY7" fmla="*/ 754148 h 795901"/>
                    <a:gd name="connsiteX8" fmla="*/ 5070348 w 8859525"/>
                    <a:gd name="connsiteY8" fmla="*/ 762654 h 795901"/>
                    <a:gd name="connsiteX9" fmla="*/ 5906358 w 8859525"/>
                    <a:gd name="connsiteY9" fmla="*/ 762654 h 795901"/>
                    <a:gd name="connsiteX10" fmla="*/ 6970371 w 8859525"/>
                    <a:gd name="connsiteY10" fmla="*/ 788154 h 795901"/>
                    <a:gd name="connsiteX11" fmla="*/ 7719526 w 8859525"/>
                    <a:gd name="connsiteY11" fmla="*/ 779648 h 795901"/>
                    <a:gd name="connsiteX12" fmla="*/ 8251521 w 8859525"/>
                    <a:gd name="connsiteY12" fmla="*/ 771142 h 795901"/>
                    <a:gd name="connsiteX13" fmla="*/ 8729244 w 8859525"/>
                    <a:gd name="connsiteY13" fmla="*/ 737154 h 795901"/>
                    <a:gd name="connsiteX14" fmla="*/ 8859525 w 8859525"/>
                    <a:gd name="connsiteY14" fmla="*/ 754148 h 795901"/>
                    <a:gd name="connsiteX15" fmla="*/ 8859525 w 8859525"/>
                    <a:gd name="connsiteY15" fmla="*/ 133791 h 795901"/>
                    <a:gd name="connsiteX16" fmla="*/ 8674949 w 8859525"/>
                    <a:gd name="connsiteY16" fmla="*/ 65870 h 795901"/>
                    <a:gd name="connsiteX17" fmla="*/ 7860653 w 8859525"/>
                    <a:gd name="connsiteY17" fmla="*/ 14889 h 795901"/>
                    <a:gd name="connsiteX18" fmla="*/ 7274362 w 8859525"/>
                    <a:gd name="connsiteY18" fmla="*/ 108364 h 795901"/>
                    <a:gd name="connsiteX19" fmla="*/ 6373212 w 8859525"/>
                    <a:gd name="connsiteY19" fmla="*/ 201839 h 795901"/>
                    <a:gd name="connsiteX20" fmla="*/ 5406921 w 8859525"/>
                    <a:gd name="connsiteY20" fmla="*/ 201839 h 795901"/>
                    <a:gd name="connsiteX21" fmla="*/ 3680631 w 8859525"/>
                    <a:gd name="connsiteY21" fmla="*/ 193333 h 795901"/>
                    <a:gd name="connsiteX22" fmla="*/ 2594903 w 8859525"/>
                    <a:gd name="connsiteY22" fmla="*/ 65870 h 795901"/>
                    <a:gd name="connsiteX23" fmla="*/ 803471 w 8859525"/>
                    <a:gd name="connsiteY23" fmla="*/ 57364 h 795901"/>
                    <a:gd name="connsiteX24" fmla="*/ 263649 w 8859525"/>
                    <a:gd name="connsiteY24" fmla="*/ 66415 h 795901"/>
                    <a:gd name="connsiteX0" fmla="*/ 224684 w 8820560"/>
                    <a:gd name="connsiteY0" fmla="*/ 66415 h 815564"/>
                    <a:gd name="connsiteX1" fmla="*/ 199987 w 8820560"/>
                    <a:gd name="connsiteY1" fmla="*/ 726571 h 815564"/>
                    <a:gd name="connsiteX2" fmla="*/ 1122769 w 8820560"/>
                    <a:gd name="connsiteY2" fmla="*/ 754148 h 815564"/>
                    <a:gd name="connsiteX3" fmla="*/ 1817628 w 8820560"/>
                    <a:gd name="connsiteY3" fmla="*/ 788136 h 815564"/>
                    <a:gd name="connsiteX4" fmla="*/ 2273638 w 8820560"/>
                    <a:gd name="connsiteY4" fmla="*/ 728648 h 815564"/>
                    <a:gd name="connsiteX5" fmla="*/ 2751360 w 8820560"/>
                    <a:gd name="connsiteY5" fmla="*/ 728648 h 815564"/>
                    <a:gd name="connsiteX6" fmla="*/ 3522229 w 8820560"/>
                    <a:gd name="connsiteY6" fmla="*/ 771142 h 815564"/>
                    <a:gd name="connsiteX7" fmla="*/ 4401665 w 8820560"/>
                    <a:gd name="connsiteY7" fmla="*/ 754148 h 815564"/>
                    <a:gd name="connsiteX8" fmla="*/ 5031383 w 8820560"/>
                    <a:gd name="connsiteY8" fmla="*/ 762654 h 815564"/>
                    <a:gd name="connsiteX9" fmla="*/ 5867393 w 8820560"/>
                    <a:gd name="connsiteY9" fmla="*/ 762654 h 815564"/>
                    <a:gd name="connsiteX10" fmla="*/ 6931406 w 8820560"/>
                    <a:gd name="connsiteY10" fmla="*/ 788154 h 815564"/>
                    <a:gd name="connsiteX11" fmla="*/ 7680561 w 8820560"/>
                    <a:gd name="connsiteY11" fmla="*/ 779648 h 815564"/>
                    <a:gd name="connsiteX12" fmla="*/ 8212556 w 8820560"/>
                    <a:gd name="connsiteY12" fmla="*/ 771142 h 815564"/>
                    <a:gd name="connsiteX13" fmla="*/ 8690279 w 8820560"/>
                    <a:gd name="connsiteY13" fmla="*/ 737154 h 815564"/>
                    <a:gd name="connsiteX14" fmla="*/ 8820560 w 8820560"/>
                    <a:gd name="connsiteY14" fmla="*/ 754148 h 815564"/>
                    <a:gd name="connsiteX15" fmla="*/ 8820560 w 8820560"/>
                    <a:gd name="connsiteY15" fmla="*/ 133791 h 815564"/>
                    <a:gd name="connsiteX16" fmla="*/ 8635984 w 8820560"/>
                    <a:gd name="connsiteY16" fmla="*/ 65870 h 815564"/>
                    <a:gd name="connsiteX17" fmla="*/ 7821688 w 8820560"/>
                    <a:gd name="connsiteY17" fmla="*/ 14889 h 815564"/>
                    <a:gd name="connsiteX18" fmla="*/ 7235397 w 8820560"/>
                    <a:gd name="connsiteY18" fmla="*/ 108364 h 815564"/>
                    <a:gd name="connsiteX19" fmla="*/ 6334247 w 8820560"/>
                    <a:gd name="connsiteY19" fmla="*/ 201839 h 815564"/>
                    <a:gd name="connsiteX20" fmla="*/ 5367956 w 8820560"/>
                    <a:gd name="connsiteY20" fmla="*/ 201839 h 815564"/>
                    <a:gd name="connsiteX21" fmla="*/ 3641666 w 8820560"/>
                    <a:gd name="connsiteY21" fmla="*/ 193333 h 815564"/>
                    <a:gd name="connsiteX22" fmla="*/ 2555938 w 8820560"/>
                    <a:gd name="connsiteY22" fmla="*/ 65870 h 815564"/>
                    <a:gd name="connsiteX23" fmla="*/ 764506 w 8820560"/>
                    <a:gd name="connsiteY23" fmla="*/ 57364 h 815564"/>
                    <a:gd name="connsiteX24" fmla="*/ 224684 w 8820560"/>
                    <a:gd name="connsiteY24" fmla="*/ 66415 h 815564"/>
                    <a:gd name="connsiteX0" fmla="*/ 93047 w 8688923"/>
                    <a:gd name="connsiteY0" fmla="*/ 66415 h 795903"/>
                    <a:gd name="connsiteX1" fmla="*/ 71109 w 8688923"/>
                    <a:gd name="connsiteY1" fmla="*/ 350379 h 795903"/>
                    <a:gd name="connsiteX2" fmla="*/ 68350 w 8688923"/>
                    <a:gd name="connsiteY2" fmla="*/ 726571 h 795903"/>
                    <a:gd name="connsiteX3" fmla="*/ 991132 w 8688923"/>
                    <a:gd name="connsiteY3" fmla="*/ 754148 h 795903"/>
                    <a:gd name="connsiteX4" fmla="*/ 1685991 w 8688923"/>
                    <a:gd name="connsiteY4" fmla="*/ 788136 h 795903"/>
                    <a:gd name="connsiteX5" fmla="*/ 2142001 w 8688923"/>
                    <a:gd name="connsiteY5" fmla="*/ 728648 h 795903"/>
                    <a:gd name="connsiteX6" fmla="*/ 2619723 w 8688923"/>
                    <a:gd name="connsiteY6" fmla="*/ 728648 h 795903"/>
                    <a:gd name="connsiteX7" fmla="*/ 3390592 w 8688923"/>
                    <a:gd name="connsiteY7" fmla="*/ 771142 h 795903"/>
                    <a:gd name="connsiteX8" fmla="*/ 4270028 w 8688923"/>
                    <a:gd name="connsiteY8" fmla="*/ 754148 h 795903"/>
                    <a:gd name="connsiteX9" fmla="*/ 4899746 w 8688923"/>
                    <a:gd name="connsiteY9" fmla="*/ 762654 h 795903"/>
                    <a:gd name="connsiteX10" fmla="*/ 5735756 w 8688923"/>
                    <a:gd name="connsiteY10" fmla="*/ 762654 h 795903"/>
                    <a:gd name="connsiteX11" fmla="*/ 6799769 w 8688923"/>
                    <a:gd name="connsiteY11" fmla="*/ 788154 h 795903"/>
                    <a:gd name="connsiteX12" fmla="*/ 7548924 w 8688923"/>
                    <a:gd name="connsiteY12" fmla="*/ 779648 h 795903"/>
                    <a:gd name="connsiteX13" fmla="*/ 8080919 w 8688923"/>
                    <a:gd name="connsiteY13" fmla="*/ 771142 h 795903"/>
                    <a:gd name="connsiteX14" fmla="*/ 8558642 w 8688923"/>
                    <a:gd name="connsiteY14" fmla="*/ 737154 h 795903"/>
                    <a:gd name="connsiteX15" fmla="*/ 8688923 w 8688923"/>
                    <a:gd name="connsiteY15" fmla="*/ 754148 h 795903"/>
                    <a:gd name="connsiteX16" fmla="*/ 8688923 w 8688923"/>
                    <a:gd name="connsiteY16" fmla="*/ 133791 h 795903"/>
                    <a:gd name="connsiteX17" fmla="*/ 8504347 w 8688923"/>
                    <a:gd name="connsiteY17" fmla="*/ 65870 h 795903"/>
                    <a:gd name="connsiteX18" fmla="*/ 7690051 w 8688923"/>
                    <a:gd name="connsiteY18" fmla="*/ 14889 h 795903"/>
                    <a:gd name="connsiteX19" fmla="*/ 7103760 w 8688923"/>
                    <a:gd name="connsiteY19" fmla="*/ 108364 h 795903"/>
                    <a:gd name="connsiteX20" fmla="*/ 6202610 w 8688923"/>
                    <a:gd name="connsiteY20" fmla="*/ 201839 h 795903"/>
                    <a:gd name="connsiteX21" fmla="*/ 5236319 w 8688923"/>
                    <a:gd name="connsiteY21" fmla="*/ 201839 h 795903"/>
                    <a:gd name="connsiteX22" fmla="*/ 3510029 w 8688923"/>
                    <a:gd name="connsiteY22" fmla="*/ 193333 h 795903"/>
                    <a:gd name="connsiteX23" fmla="*/ 2424301 w 8688923"/>
                    <a:gd name="connsiteY23" fmla="*/ 65870 h 795903"/>
                    <a:gd name="connsiteX24" fmla="*/ 632869 w 8688923"/>
                    <a:gd name="connsiteY24" fmla="*/ 57364 h 795903"/>
                    <a:gd name="connsiteX25" fmla="*/ 93047 w 8688923"/>
                    <a:gd name="connsiteY25" fmla="*/ 66415 h 795903"/>
                    <a:gd name="connsiteX0" fmla="*/ 91443 w 8687319"/>
                    <a:gd name="connsiteY0" fmla="*/ 66415 h 795901"/>
                    <a:gd name="connsiteX1" fmla="*/ 69505 w 8687319"/>
                    <a:gd name="connsiteY1" fmla="*/ 350379 h 795901"/>
                    <a:gd name="connsiteX2" fmla="*/ 66746 w 8687319"/>
                    <a:gd name="connsiteY2" fmla="*/ 726571 h 795901"/>
                    <a:gd name="connsiteX3" fmla="*/ 989528 w 8687319"/>
                    <a:gd name="connsiteY3" fmla="*/ 754148 h 795901"/>
                    <a:gd name="connsiteX4" fmla="*/ 1684387 w 8687319"/>
                    <a:gd name="connsiteY4" fmla="*/ 788136 h 795901"/>
                    <a:gd name="connsiteX5" fmla="*/ 2140397 w 8687319"/>
                    <a:gd name="connsiteY5" fmla="*/ 728648 h 795901"/>
                    <a:gd name="connsiteX6" fmla="*/ 2618119 w 8687319"/>
                    <a:gd name="connsiteY6" fmla="*/ 728648 h 795901"/>
                    <a:gd name="connsiteX7" fmla="*/ 3388988 w 8687319"/>
                    <a:gd name="connsiteY7" fmla="*/ 771142 h 795901"/>
                    <a:gd name="connsiteX8" fmla="*/ 4268424 w 8687319"/>
                    <a:gd name="connsiteY8" fmla="*/ 754148 h 795901"/>
                    <a:gd name="connsiteX9" fmla="*/ 4898142 w 8687319"/>
                    <a:gd name="connsiteY9" fmla="*/ 762654 h 795901"/>
                    <a:gd name="connsiteX10" fmla="*/ 5734152 w 8687319"/>
                    <a:gd name="connsiteY10" fmla="*/ 762654 h 795901"/>
                    <a:gd name="connsiteX11" fmla="*/ 6798165 w 8687319"/>
                    <a:gd name="connsiteY11" fmla="*/ 788154 h 795901"/>
                    <a:gd name="connsiteX12" fmla="*/ 7547320 w 8687319"/>
                    <a:gd name="connsiteY12" fmla="*/ 779648 h 795901"/>
                    <a:gd name="connsiteX13" fmla="*/ 8079315 w 8687319"/>
                    <a:gd name="connsiteY13" fmla="*/ 771142 h 795901"/>
                    <a:gd name="connsiteX14" fmla="*/ 8557038 w 8687319"/>
                    <a:gd name="connsiteY14" fmla="*/ 737154 h 795901"/>
                    <a:gd name="connsiteX15" fmla="*/ 8687319 w 8687319"/>
                    <a:gd name="connsiteY15" fmla="*/ 754148 h 795901"/>
                    <a:gd name="connsiteX16" fmla="*/ 8687319 w 8687319"/>
                    <a:gd name="connsiteY16" fmla="*/ 133791 h 795901"/>
                    <a:gd name="connsiteX17" fmla="*/ 8502743 w 8687319"/>
                    <a:gd name="connsiteY17" fmla="*/ 65870 h 795901"/>
                    <a:gd name="connsiteX18" fmla="*/ 7688447 w 8687319"/>
                    <a:gd name="connsiteY18" fmla="*/ 14889 h 795901"/>
                    <a:gd name="connsiteX19" fmla="*/ 7102156 w 8687319"/>
                    <a:gd name="connsiteY19" fmla="*/ 108364 h 795901"/>
                    <a:gd name="connsiteX20" fmla="*/ 6201006 w 8687319"/>
                    <a:gd name="connsiteY20" fmla="*/ 201839 h 795901"/>
                    <a:gd name="connsiteX21" fmla="*/ 5234715 w 8687319"/>
                    <a:gd name="connsiteY21" fmla="*/ 201839 h 795901"/>
                    <a:gd name="connsiteX22" fmla="*/ 3508425 w 8687319"/>
                    <a:gd name="connsiteY22" fmla="*/ 193333 h 795901"/>
                    <a:gd name="connsiteX23" fmla="*/ 2422697 w 8687319"/>
                    <a:gd name="connsiteY23" fmla="*/ 65870 h 795901"/>
                    <a:gd name="connsiteX24" fmla="*/ 631265 w 8687319"/>
                    <a:gd name="connsiteY24" fmla="*/ 57364 h 795901"/>
                    <a:gd name="connsiteX25" fmla="*/ 91443 w 8687319"/>
                    <a:gd name="connsiteY25" fmla="*/ 66415 h 795901"/>
                    <a:gd name="connsiteX0" fmla="*/ 91443 w 8687319"/>
                    <a:gd name="connsiteY0" fmla="*/ 66415 h 795903"/>
                    <a:gd name="connsiteX1" fmla="*/ 69505 w 8687319"/>
                    <a:gd name="connsiteY1" fmla="*/ 350379 h 795903"/>
                    <a:gd name="connsiteX2" fmla="*/ 66746 w 8687319"/>
                    <a:gd name="connsiteY2" fmla="*/ 726571 h 795903"/>
                    <a:gd name="connsiteX3" fmla="*/ 989528 w 8687319"/>
                    <a:gd name="connsiteY3" fmla="*/ 754148 h 795903"/>
                    <a:gd name="connsiteX4" fmla="*/ 1684387 w 8687319"/>
                    <a:gd name="connsiteY4" fmla="*/ 788136 h 795903"/>
                    <a:gd name="connsiteX5" fmla="*/ 2140397 w 8687319"/>
                    <a:gd name="connsiteY5" fmla="*/ 728648 h 795903"/>
                    <a:gd name="connsiteX6" fmla="*/ 2618119 w 8687319"/>
                    <a:gd name="connsiteY6" fmla="*/ 728648 h 795903"/>
                    <a:gd name="connsiteX7" fmla="*/ 3388988 w 8687319"/>
                    <a:gd name="connsiteY7" fmla="*/ 771142 h 795903"/>
                    <a:gd name="connsiteX8" fmla="*/ 4268424 w 8687319"/>
                    <a:gd name="connsiteY8" fmla="*/ 754148 h 795903"/>
                    <a:gd name="connsiteX9" fmla="*/ 4898142 w 8687319"/>
                    <a:gd name="connsiteY9" fmla="*/ 762654 h 795903"/>
                    <a:gd name="connsiteX10" fmla="*/ 5734152 w 8687319"/>
                    <a:gd name="connsiteY10" fmla="*/ 762654 h 795903"/>
                    <a:gd name="connsiteX11" fmla="*/ 6798165 w 8687319"/>
                    <a:gd name="connsiteY11" fmla="*/ 788154 h 795903"/>
                    <a:gd name="connsiteX12" fmla="*/ 7547320 w 8687319"/>
                    <a:gd name="connsiteY12" fmla="*/ 779648 h 795903"/>
                    <a:gd name="connsiteX13" fmla="*/ 8079315 w 8687319"/>
                    <a:gd name="connsiteY13" fmla="*/ 771142 h 795903"/>
                    <a:gd name="connsiteX14" fmla="*/ 8557038 w 8687319"/>
                    <a:gd name="connsiteY14" fmla="*/ 737154 h 795903"/>
                    <a:gd name="connsiteX15" fmla="*/ 8687319 w 8687319"/>
                    <a:gd name="connsiteY15" fmla="*/ 754148 h 795903"/>
                    <a:gd name="connsiteX16" fmla="*/ 8687319 w 8687319"/>
                    <a:gd name="connsiteY16" fmla="*/ 133791 h 795903"/>
                    <a:gd name="connsiteX17" fmla="*/ 8502743 w 8687319"/>
                    <a:gd name="connsiteY17" fmla="*/ 65870 h 795903"/>
                    <a:gd name="connsiteX18" fmla="*/ 7688447 w 8687319"/>
                    <a:gd name="connsiteY18" fmla="*/ 14889 h 795903"/>
                    <a:gd name="connsiteX19" fmla="*/ 7102156 w 8687319"/>
                    <a:gd name="connsiteY19" fmla="*/ 108364 h 795903"/>
                    <a:gd name="connsiteX20" fmla="*/ 6201006 w 8687319"/>
                    <a:gd name="connsiteY20" fmla="*/ 201839 h 795903"/>
                    <a:gd name="connsiteX21" fmla="*/ 5234715 w 8687319"/>
                    <a:gd name="connsiteY21" fmla="*/ 201839 h 795903"/>
                    <a:gd name="connsiteX22" fmla="*/ 3508425 w 8687319"/>
                    <a:gd name="connsiteY22" fmla="*/ 193333 h 795903"/>
                    <a:gd name="connsiteX23" fmla="*/ 2422697 w 8687319"/>
                    <a:gd name="connsiteY23" fmla="*/ 65870 h 795903"/>
                    <a:gd name="connsiteX24" fmla="*/ 631265 w 8687319"/>
                    <a:gd name="connsiteY24" fmla="*/ 57364 h 795903"/>
                    <a:gd name="connsiteX25" fmla="*/ 91443 w 8687319"/>
                    <a:gd name="connsiteY25" fmla="*/ 66415 h 795903"/>
                    <a:gd name="connsiteX0" fmla="*/ 87616 w 8683492"/>
                    <a:gd name="connsiteY0" fmla="*/ 66415 h 795901"/>
                    <a:gd name="connsiteX1" fmla="*/ 65678 w 8683492"/>
                    <a:gd name="connsiteY1" fmla="*/ 350379 h 795901"/>
                    <a:gd name="connsiteX2" fmla="*/ 80340 w 8683492"/>
                    <a:gd name="connsiteY2" fmla="*/ 609625 h 795901"/>
                    <a:gd name="connsiteX3" fmla="*/ 62919 w 8683492"/>
                    <a:gd name="connsiteY3" fmla="*/ 726571 h 795901"/>
                    <a:gd name="connsiteX4" fmla="*/ 985701 w 8683492"/>
                    <a:gd name="connsiteY4" fmla="*/ 754148 h 795901"/>
                    <a:gd name="connsiteX5" fmla="*/ 1680560 w 8683492"/>
                    <a:gd name="connsiteY5" fmla="*/ 788136 h 795901"/>
                    <a:gd name="connsiteX6" fmla="*/ 2136570 w 8683492"/>
                    <a:gd name="connsiteY6" fmla="*/ 728648 h 795901"/>
                    <a:gd name="connsiteX7" fmla="*/ 2614292 w 8683492"/>
                    <a:gd name="connsiteY7" fmla="*/ 728648 h 795901"/>
                    <a:gd name="connsiteX8" fmla="*/ 3385161 w 8683492"/>
                    <a:gd name="connsiteY8" fmla="*/ 771142 h 795901"/>
                    <a:gd name="connsiteX9" fmla="*/ 4264597 w 8683492"/>
                    <a:gd name="connsiteY9" fmla="*/ 754148 h 795901"/>
                    <a:gd name="connsiteX10" fmla="*/ 4894315 w 8683492"/>
                    <a:gd name="connsiteY10" fmla="*/ 762654 h 795901"/>
                    <a:gd name="connsiteX11" fmla="*/ 5730325 w 8683492"/>
                    <a:gd name="connsiteY11" fmla="*/ 762654 h 795901"/>
                    <a:gd name="connsiteX12" fmla="*/ 6794338 w 8683492"/>
                    <a:gd name="connsiteY12" fmla="*/ 788154 h 795901"/>
                    <a:gd name="connsiteX13" fmla="*/ 7543493 w 8683492"/>
                    <a:gd name="connsiteY13" fmla="*/ 779648 h 795901"/>
                    <a:gd name="connsiteX14" fmla="*/ 8075488 w 8683492"/>
                    <a:gd name="connsiteY14" fmla="*/ 771142 h 795901"/>
                    <a:gd name="connsiteX15" fmla="*/ 8553211 w 8683492"/>
                    <a:gd name="connsiteY15" fmla="*/ 737154 h 795901"/>
                    <a:gd name="connsiteX16" fmla="*/ 8683492 w 8683492"/>
                    <a:gd name="connsiteY16" fmla="*/ 754148 h 795901"/>
                    <a:gd name="connsiteX17" fmla="*/ 8683492 w 8683492"/>
                    <a:gd name="connsiteY17" fmla="*/ 133791 h 795901"/>
                    <a:gd name="connsiteX18" fmla="*/ 8498916 w 8683492"/>
                    <a:gd name="connsiteY18" fmla="*/ 65870 h 795901"/>
                    <a:gd name="connsiteX19" fmla="*/ 7684620 w 8683492"/>
                    <a:gd name="connsiteY19" fmla="*/ 14889 h 795901"/>
                    <a:gd name="connsiteX20" fmla="*/ 7098329 w 8683492"/>
                    <a:gd name="connsiteY20" fmla="*/ 108364 h 795901"/>
                    <a:gd name="connsiteX21" fmla="*/ 6197179 w 8683492"/>
                    <a:gd name="connsiteY21" fmla="*/ 201839 h 795901"/>
                    <a:gd name="connsiteX22" fmla="*/ 5230888 w 8683492"/>
                    <a:gd name="connsiteY22" fmla="*/ 201839 h 795901"/>
                    <a:gd name="connsiteX23" fmla="*/ 3504598 w 8683492"/>
                    <a:gd name="connsiteY23" fmla="*/ 193333 h 795901"/>
                    <a:gd name="connsiteX24" fmla="*/ 2418870 w 8683492"/>
                    <a:gd name="connsiteY24" fmla="*/ 65870 h 795901"/>
                    <a:gd name="connsiteX25" fmla="*/ 627438 w 8683492"/>
                    <a:gd name="connsiteY25" fmla="*/ 57364 h 795901"/>
                    <a:gd name="connsiteX26" fmla="*/ 87616 w 8683492"/>
                    <a:gd name="connsiteY26" fmla="*/ 66415 h 795901"/>
                    <a:gd name="connsiteX0" fmla="*/ 84495 w 8680371"/>
                    <a:gd name="connsiteY0" fmla="*/ 66415 h 795903"/>
                    <a:gd name="connsiteX1" fmla="*/ 62557 w 8680371"/>
                    <a:gd name="connsiteY1" fmla="*/ 350379 h 795903"/>
                    <a:gd name="connsiteX2" fmla="*/ 77219 w 8680371"/>
                    <a:gd name="connsiteY2" fmla="*/ 609625 h 795903"/>
                    <a:gd name="connsiteX3" fmla="*/ 89436 w 8680371"/>
                    <a:gd name="connsiteY3" fmla="*/ 686441 h 795903"/>
                    <a:gd name="connsiteX4" fmla="*/ 59798 w 8680371"/>
                    <a:gd name="connsiteY4" fmla="*/ 726571 h 795903"/>
                    <a:gd name="connsiteX5" fmla="*/ 982580 w 8680371"/>
                    <a:gd name="connsiteY5" fmla="*/ 754148 h 795903"/>
                    <a:gd name="connsiteX6" fmla="*/ 1677439 w 8680371"/>
                    <a:gd name="connsiteY6" fmla="*/ 788136 h 795903"/>
                    <a:gd name="connsiteX7" fmla="*/ 2133449 w 8680371"/>
                    <a:gd name="connsiteY7" fmla="*/ 728648 h 795903"/>
                    <a:gd name="connsiteX8" fmla="*/ 2611171 w 8680371"/>
                    <a:gd name="connsiteY8" fmla="*/ 728648 h 795903"/>
                    <a:gd name="connsiteX9" fmla="*/ 3382040 w 8680371"/>
                    <a:gd name="connsiteY9" fmla="*/ 771142 h 795903"/>
                    <a:gd name="connsiteX10" fmla="*/ 4261476 w 8680371"/>
                    <a:gd name="connsiteY10" fmla="*/ 754148 h 795903"/>
                    <a:gd name="connsiteX11" fmla="*/ 4891194 w 8680371"/>
                    <a:gd name="connsiteY11" fmla="*/ 762654 h 795903"/>
                    <a:gd name="connsiteX12" fmla="*/ 5727204 w 8680371"/>
                    <a:gd name="connsiteY12" fmla="*/ 762654 h 795903"/>
                    <a:gd name="connsiteX13" fmla="*/ 6791217 w 8680371"/>
                    <a:gd name="connsiteY13" fmla="*/ 788154 h 795903"/>
                    <a:gd name="connsiteX14" fmla="*/ 7540372 w 8680371"/>
                    <a:gd name="connsiteY14" fmla="*/ 779648 h 795903"/>
                    <a:gd name="connsiteX15" fmla="*/ 8072367 w 8680371"/>
                    <a:gd name="connsiteY15" fmla="*/ 771142 h 795903"/>
                    <a:gd name="connsiteX16" fmla="*/ 8550090 w 8680371"/>
                    <a:gd name="connsiteY16" fmla="*/ 737154 h 795903"/>
                    <a:gd name="connsiteX17" fmla="*/ 8680371 w 8680371"/>
                    <a:gd name="connsiteY17" fmla="*/ 754148 h 795903"/>
                    <a:gd name="connsiteX18" fmla="*/ 8680371 w 8680371"/>
                    <a:gd name="connsiteY18" fmla="*/ 133791 h 795903"/>
                    <a:gd name="connsiteX19" fmla="*/ 8495795 w 8680371"/>
                    <a:gd name="connsiteY19" fmla="*/ 65870 h 795903"/>
                    <a:gd name="connsiteX20" fmla="*/ 7681499 w 8680371"/>
                    <a:gd name="connsiteY20" fmla="*/ 14889 h 795903"/>
                    <a:gd name="connsiteX21" fmla="*/ 7095208 w 8680371"/>
                    <a:gd name="connsiteY21" fmla="*/ 108364 h 795903"/>
                    <a:gd name="connsiteX22" fmla="*/ 6194058 w 8680371"/>
                    <a:gd name="connsiteY22" fmla="*/ 201839 h 795903"/>
                    <a:gd name="connsiteX23" fmla="*/ 5227767 w 8680371"/>
                    <a:gd name="connsiteY23" fmla="*/ 201839 h 795903"/>
                    <a:gd name="connsiteX24" fmla="*/ 3501477 w 8680371"/>
                    <a:gd name="connsiteY24" fmla="*/ 193333 h 795903"/>
                    <a:gd name="connsiteX25" fmla="*/ 2415749 w 8680371"/>
                    <a:gd name="connsiteY25" fmla="*/ 65870 h 795903"/>
                    <a:gd name="connsiteX26" fmla="*/ 624317 w 8680371"/>
                    <a:gd name="connsiteY26" fmla="*/ 57364 h 795903"/>
                    <a:gd name="connsiteX27" fmla="*/ 84495 w 8680371"/>
                    <a:gd name="connsiteY27" fmla="*/ 66415 h 795903"/>
                    <a:gd name="connsiteX0" fmla="*/ 58632 w 8654508"/>
                    <a:gd name="connsiteY0" fmla="*/ 66415 h 847530"/>
                    <a:gd name="connsiteX1" fmla="*/ 36694 w 8654508"/>
                    <a:gd name="connsiteY1" fmla="*/ 350379 h 847530"/>
                    <a:gd name="connsiteX2" fmla="*/ 51356 w 8654508"/>
                    <a:gd name="connsiteY2" fmla="*/ 609625 h 847530"/>
                    <a:gd name="connsiteX3" fmla="*/ 63573 w 8654508"/>
                    <a:gd name="connsiteY3" fmla="*/ 686441 h 847530"/>
                    <a:gd name="connsiteX4" fmla="*/ 99916 w 8654508"/>
                    <a:gd name="connsiteY4" fmla="*/ 846591 h 847530"/>
                    <a:gd name="connsiteX5" fmla="*/ 956717 w 8654508"/>
                    <a:gd name="connsiteY5" fmla="*/ 754148 h 847530"/>
                    <a:gd name="connsiteX6" fmla="*/ 1651576 w 8654508"/>
                    <a:gd name="connsiteY6" fmla="*/ 788136 h 847530"/>
                    <a:gd name="connsiteX7" fmla="*/ 2107586 w 8654508"/>
                    <a:gd name="connsiteY7" fmla="*/ 728648 h 847530"/>
                    <a:gd name="connsiteX8" fmla="*/ 2585308 w 8654508"/>
                    <a:gd name="connsiteY8" fmla="*/ 728648 h 847530"/>
                    <a:gd name="connsiteX9" fmla="*/ 3356177 w 8654508"/>
                    <a:gd name="connsiteY9" fmla="*/ 771142 h 847530"/>
                    <a:gd name="connsiteX10" fmla="*/ 4235613 w 8654508"/>
                    <a:gd name="connsiteY10" fmla="*/ 754148 h 847530"/>
                    <a:gd name="connsiteX11" fmla="*/ 4865331 w 8654508"/>
                    <a:gd name="connsiteY11" fmla="*/ 762654 h 847530"/>
                    <a:gd name="connsiteX12" fmla="*/ 5701341 w 8654508"/>
                    <a:gd name="connsiteY12" fmla="*/ 762654 h 847530"/>
                    <a:gd name="connsiteX13" fmla="*/ 6765354 w 8654508"/>
                    <a:gd name="connsiteY13" fmla="*/ 788154 h 847530"/>
                    <a:gd name="connsiteX14" fmla="*/ 7514509 w 8654508"/>
                    <a:gd name="connsiteY14" fmla="*/ 779648 h 847530"/>
                    <a:gd name="connsiteX15" fmla="*/ 8046504 w 8654508"/>
                    <a:gd name="connsiteY15" fmla="*/ 771142 h 847530"/>
                    <a:gd name="connsiteX16" fmla="*/ 8524227 w 8654508"/>
                    <a:gd name="connsiteY16" fmla="*/ 737154 h 847530"/>
                    <a:gd name="connsiteX17" fmla="*/ 8654508 w 8654508"/>
                    <a:gd name="connsiteY17" fmla="*/ 754148 h 847530"/>
                    <a:gd name="connsiteX18" fmla="*/ 8654508 w 8654508"/>
                    <a:gd name="connsiteY18" fmla="*/ 133791 h 847530"/>
                    <a:gd name="connsiteX19" fmla="*/ 8469932 w 8654508"/>
                    <a:gd name="connsiteY19" fmla="*/ 65870 h 847530"/>
                    <a:gd name="connsiteX20" fmla="*/ 7655636 w 8654508"/>
                    <a:gd name="connsiteY20" fmla="*/ 14889 h 847530"/>
                    <a:gd name="connsiteX21" fmla="*/ 7069345 w 8654508"/>
                    <a:gd name="connsiteY21" fmla="*/ 108364 h 847530"/>
                    <a:gd name="connsiteX22" fmla="*/ 6168195 w 8654508"/>
                    <a:gd name="connsiteY22" fmla="*/ 201839 h 847530"/>
                    <a:gd name="connsiteX23" fmla="*/ 5201904 w 8654508"/>
                    <a:gd name="connsiteY23" fmla="*/ 201839 h 847530"/>
                    <a:gd name="connsiteX24" fmla="*/ 3475614 w 8654508"/>
                    <a:gd name="connsiteY24" fmla="*/ 193333 h 847530"/>
                    <a:gd name="connsiteX25" fmla="*/ 2389886 w 8654508"/>
                    <a:gd name="connsiteY25" fmla="*/ 65870 h 847530"/>
                    <a:gd name="connsiteX26" fmla="*/ 598454 w 8654508"/>
                    <a:gd name="connsiteY26" fmla="*/ 57364 h 847530"/>
                    <a:gd name="connsiteX27" fmla="*/ 58632 w 8654508"/>
                    <a:gd name="connsiteY27" fmla="*/ 66415 h 847530"/>
                    <a:gd name="connsiteX0" fmla="*/ 54170 w 8650046"/>
                    <a:gd name="connsiteY0" fmla="*/ 66415 h 847528"/>
                    <a:gd name="connsiteX1" fmla="*/ 20012 w 8650046"/>
                    <a:gd name="connsiteY1" fmla="*/ 139144 h 847528"/>
                    <a:gd name="connsiteX2" fmla="*/ 32232 w 8650046"/>
                    <a:gd name="connsiteY2" fmla="*/ 350379 h 847528"/>
                    <a:gd name="connsiteX3" fmla="*/ 46894 w 8650046"/>
                    <a:gd name="connsiteY3" fmla="*/ 609625 h 847528"/>
                    <a:gd name="connsiteX4" fmla="*/ 59111 w 8650046"/>
                    <a:gd name="connsiteY4" fmla="*/ 686441 h 847528"/>
                    <a:gd name="connsiteX5" fmla="*/ 95454 w 8650046"/>
                    <a:gd name="connsiteY5" fmla="*/ 846591 h 847528"/>
                    <a:gd name="connsiteX6" fmla="*/ 952255 w 8650046"/>
                    <a:gd name="connsiteY6" fmla="*/ 754148 h 847528"/>
                    <a:gd name="connsiteX7" fmla="*/ 1647114 w 8650046"/>
                    <a:gd name="connsiteY7" fmla="*/ 788136 h 847528"/>
                    <a:gd name="connsiteX8" fmla="*/ 2103124 w 8650046"/>
                    <a:gd name="connsiteY8" fmla="*/ 728648 h 847528"/>
                    <a:gd name="connsiteX9" fmla="*/ 2580846 w 8650046"/>
                    <a:gd name="connsiteY9" fmla="*/ 728648 h 847528"/>
                    <a:gd name="connsiteX10" fmla="*/ 3351715 w 8650046"/>
                    <a:gd name="connsiteY10" fmla="*/ 771142 h 847528"/>
                    <a:gd name="connsiteX11" fmla="*/ 4231151 w 8650046"/>
                    <a:gd name="connsiteY11" fmla="*/ 754148 h 847528"/>
                    <a:gd name="connsiteX12" fmla="*/ 4860869 w 8650046"/>
                    <a:gd name="connsiteY12" fmla="*/ 762654 h 847528"/>
                    <a:gd name="connsiteX13" fmla="*/ 5696879 w 8650046"/>
                    <a:gd name="connsiteY13" fmla="*/ 762654 h 847528"/>
                    <a:gd name="connsiteX14" fmla="*/ 6760892 w 8650046"/>
                    <a:gd name="connsiteY14" fmla="*/ 788154 h 847528"/>
                    <a:gd name="connsiteX15" fmla="*/ 7510047 w 8650046"/>
                    <a:gd name="connsiteY15" fmla="*/ 779648 h 847528"/>
                    <a:gd name="connsiteX16" fmla="*/ 8042042 w 8650046"/>
                    <a:gd name="connsiteY16" fmla="*/ 771142 h 847528"/>
                    <a:gd name="connsiteX17" fmla="*/ 8519765 w 8650046"/>
                    <a:gd name="connsiteY17" fmla="*/ 737154 h 847528"/>
                    <a:gd name="connsiteX18" fmla="*/ 8650046 w 8650046"/>
                    <a:gd name="connsiteY18" fmla="*/ 754148 h 847528"/>
                    <a:gd name="connsiteX19" fmla="*/ 8650046 w 8650046"/>
                    <a:gd name="connsiteY19" fmla="*/ 133791 h 847528"/>
                    <a:gd name="connsiteX20" fmla="*/ 8465470 w 8650046"/>
                    <a:gd name="connsiteY20" fmla="*/ 65870 h 847528"/>
                    <a:gd name="connsiteX21" fmla="*/ 7651174 w 8650046"/>
                    <a:gd name="connsiteY21" fmla="*/ 14889 h 847528"/>
                    <a:gd name="connsiteX22" fmla="*/ 7064883 w 8650046"/>
                    <a:gd name="connsiteY22" fmla="*/ 108364 h 847528"/>
                    <a:gd name="connsiteX23" fmla="*/ 6163733 w 8650046"/>
                    <a:gd name="connsiteY23" fmla="*/ 201839 h 847528"/>
                    <a:gd name="connsiteX24" fmla="*/ 5197442 w 8650046"/>
                    <a:gd name="connsiteY24" fmla="*/ 201839 h 847528"/>
                    <a:gd name="connsiteX25" fmla="*/ 3471152 w 8650046"/>
                    <a:gd name="connsiteY25" fmla="*/ 193333 h 847528"/>
                    <a:gd name="connsiteX26" fmla="*/ 2385424 w 8650046"/>
                    <a:gd name="connsiteY26" fmla="*/ 65870 h 847528"/>
                    <a:gd name="connsiteX27" fmla="*/ 593992 w 8650046"/>
                    <a:gd name="connsiteY27" fmla="*/ 57364 h 847528"/>
                    <a:gd name="connsiteX28" fmla="*/ 54170 w 8650046"/>
                    <a:gd name="connsiteY28" fmla="*/ 66415 h 847528"/>
                    <a:gd name="connsiteX0" fmla="*/ 54170 w 8650046"/>
                    <a:gd name="connsiteY0" fmla="*/ 66415 h 847530"/>
                    <a:gd name="connsiteX1" fmla="*/ 20012 w 8650046"/>
                    <a:gd name="connsiteY1" fmla="*/ 139144 h 847530"/>
                    <a:gd name="connsiteX2" fmla="*/ 32232 w 8650046"/>
                    <a:gd name="connsiteY2" fmla="*/ 350379 h 847530"/>
                    <a:gd name="connsiteX3" fmla="*/ 46894 w 8650046"/>
                    <a:gd name="connsiteY3" fmla="*/ 609625 h 847530"/>
                    <a:gd name="connsiteX4" fmla="*/ 59111 w 8650046"/>
                    <a:gd name="connsiteY4" fmla="*/ 686441 h 847530"/>
                    <a:gd name="connsiteX5" fmla="*/ 95454 w 8650046"/>
                    <a:gd name="connsiteY5" fmla="*/ 846591 h 847530"/>
                    <a:gd name="connsiteX6" fmla="*/ 952255 w 8650046"/>
                    <a:gd name="connsiteY6" fmla="*/ 754148 h 847530"/>
                    <a:gd name="connsiteX7" fmla="*/ 1647114 w 8650046"/>
                    <a:gd name="connsiteY7" fmla="*/ 788136 h 847530"/>
                    <a:gd name="connsiteX8" fmla="*/ 2103124 w 8650046"/>
                    <a:gd name="connsiteY8" fmla="*/ 728648 h 847530"/>
                    <a:gd name="connsiteX9" fmla="*/ 2580846 w 8650046"/>
                    <a:gd name="connsiteY9" fmla="*/ 728648 h 847530"/>
                    <a:gd name="connsiteX10" fmla="*/ 3351715 w 8650046"/>
                    <a:gd name="connsiteY10" fmla="*/ 771142 h 847530"/>
                    <a:gd name="connsiteX11" fmla="*/ 4231151 w 8650046"/>
                    <a:gd name="connsiteY11" fmla="*/ 754148 h 847530"/>
                    <a:gd name="connsiteX12" fmla="*/ 4860869 w 8650046"/>
                    <a:gd name="connsiteY12" fmla="*/ 762654 h 847530"/>
                    <a:gd name="connsiteX13" fmla="*/ 5696879 w 8650046"/>
                    <a:gd name="connsiteY13" fmla="*/ 762654 h 847530"/>
                    <a:gd name="connsiteX14" fmla="*/ 6760892 w 8650046"/>
                    <a:gd name="connsiteY14" fmla="*/ 788154 h 847530"/>
                    <a:gd name="connsiteX15" fmla="*/ 7510047 w 8650046"/>
                    <a:gd name="connsiteY15" fmla="*/ 779648 h 847530"/>
                    <a:gd name="connsiteX16" fmla="*/ 8042042 w 8650046"/>
                    <a:gd name="connsiteY16" fmla="*/ 771142 h 847530"/>
                    <a:gd name="connsiteX17" fmla="*/ 8519765 w 8650046"/>
                    <a:gd name="connsiteY17" fmla="*/ 737154 h 847530"/>
                    <a:gd name="connsiteX18" fmla="*/ 8650046 w 8650046"/>
                    <a:gd name="connsiteY18" fmla="*/ 754148 h 847530"/>
                    <a:gd name="connsiteX19" fmla="*/ 8650046 w 8650046"/>
                    <a:gd name="connsiteY19" fmla="*/ 133791 h 847530"/>
                    <a:gd name="connsiteX20" fmla="*/ 8465470 w 8650046"/>
                    <a:gd name="connsiteY20" fmla="*/ 65870 h 847530"/>
                    <a:gd name="connsiteX21" fmla="*/ 7651174 w 8650046"/>
                    <a:gd name="connsiteY21" fmla="*/ 14889 h 847530"/>
                    <a:gd name="connsiteX22" fmla="*/ 7064883 w 8650046"/>
                    <a:gd name="connsiteY22" fmla="*/ 108364 h 847530"/>
                    <a:gd name="connsiteX23" fmla="*/ 6163733 w 8650046"/>
                    <a:gd name="connsiteY23" fmla="*/ 201839 h 847530"/>
                    <a:gd name="connsiteX24" fmla="*/ 5197442 w 8650046"/>
                    <a:gd name="connsiteY24" fmla="*/ 201839 h 847530"/>
                    <a:gd name="connsiteX25" fmla="*/ 3471152 w 8650046"/>
                    <a:gd name="connsiteY25" fmla="*/ 193333 h 847530"/>
                    <a:gd name="connsiteX26" fmla="*/ 2385424 w 8650046"/>
                    <a:gd name="connsiteY26" fmla="*/ 65870 h 847530"/>
                    <a:gd name="connsiteX27" fmla="*/ 593992 w 8650046"/>
                    <a:gd name="connsiteY27" fmla="*/ 57364 h 847530"/>
                    <a:gd name="connsiteX28" fmla="*/ 54170 w 8650046"/>
                    <a:gd name="connsiteY28" fmla="*/ 66415 h 847530"/>
                    <a:gd name="connsiteX0" fmla="*/ 48208 w 8644084"/>
                    <a:gd name="connsiteY0" fmla="*/ 66415 h 847528"/>
                    <a:gd name="connsiteX1" fmla="*/ 14050 w 8644084"/>
                    <a:gd name="connsiteY1" fmla="*/ 139144 h 847528"/>
                    <a:gd name="connsiteX2" fmla="*/ 26270 w 8644084"/>
                    <a:gd name="connsiteY2" fmla="*/ 350379 h 847528"/>
                    <a:gd name="connsiteX3" fmla="*/ 40932 w 8644084"/>
                    <a:gd name="connsiteY3" fmla="*/ 609625 h 847528"/>
                    <a:gd name="connsiteX4" fmla="*/ 53149 w 8644084"/>
                    <a:gd name="connsiteY4" fmla="*/ 686441 h 847528"/>
                    <a:gd name="connsiteX5" fmla="*/ 89492 w 8644084"/>
                    <a:gd name="connsiteY5" fmla="*/ 846591 h 847528"/>
                    <a:gd name="connsiteX6" fmla="*/ 946293 w 8644084"/>
                    <a:gd name="connsiteY6" fmla="*/ 754148 h 847528"/>
                    <a:gd name="connsiteX7" fmla="*/ 1641152 w 8644084"/>
                    <a:gd name="connsiteY7" fmla="*/ 788136 h 847528"/>
                    <a:gd name="connsiteX8" fmla="*/ 2097162 w 8644084"/>
                    <a:gd name="connsiteY8" fmla="*/ 728648 h 847528"/>
                    <a:gd name="connsiteX9" fmla="*/ 2574884 w 8644084"/>
                    <a:gd name="connsiteY9" fmla="*/ 728648 h 847528"/>
                    <a:gd name="connsiteX10" fmla="*/ 3345753 w 8644084"/>
                    <a:gd name="connsiteY10" fmla="*/ 771142 h 847528"/>
                    <a:gd name="connsiteX11" fmla="*/ 4225189 w 8644084"/>
                    <a:gd name="connsiteY11" fmla="*/ 754148 h 847528"/>
                    <a:gd name="connsiteX12" fmla="*/ 4854907 w 8644084"/>
                    <a:gd name="connsiteY12" fmla="*/ 762654 h 847528"/>
                    <a:gd name="connsiteX13" fmla="*/ 5690917 w 8644084"/>
                    <a:gd name="connsiteY13" fmla="*/ 762654 h 847528"/>
                    <a:gd name="connsiteX14" fmla="*/ 6754930 w 8644084"/>
                    <a:gd name="connsiteY14" fmla="*/ 788154 h 847528"/>
                    <a:gd name="connsiteX15" fmla="*/ 7504085 w 8644084"/>
                    <a:gd name="connsiteY15" fmla="*/ 779648 h 847528"/>
                    <a:gd name="connsiteX16" fmla="*/ 8036080 w 8644084"/>
                    <a:gd name="connsiteY16" fmla="*/ 771142 h 847528"/>
                    <a:gd name="connsiteX17" fmla="*/ 8513803 w 8644084"/>
                    <a:gd name="connsiteY17" fmla="*/ 737154 h 847528"/>
                    <a:gd name="connsiteX18" fmla="*/ 8644084 w 8644084"/>
                    <a:gd name="connsiteY18" fmla="*/ 754148 h 847528"/>
                    <a:gd name="connsiteX19" fmla="*/ 8644084 w 8644084"/>
                    <a:gd name="connsiteY19" fmla="*/ 133791 h 847528"/>
                    <a:gd name="connsiteX20" fmla="*/ 8459508 w 8644084"/>
                    <a:gd name="connsiteY20" fmla="*/ 65870 h 847528"/>
                    <a:gd name="connsiteX21" fmla="*/ 7645212 w 8644084"/>
                    <a:gd name="connsiteY21" fmla="*/ 14889 h 847528"/>
                    <a:gd name="connsiteX22" fmla="*/ 7058921 w 8644084"/>
                    <a:gd name="connsiteY22" fmla="*/ 108364 h 847528"/>
                    <a:gd name="connsiteX23" fmla="*/ 6157771 w 8644084"/>
                    <a:gd name="connsiteY23" fmla="*/ 201839 h 847528"/>
                    <a:gd name="connsiteX24" fmla="*/ 5191480 w 8644084"/>
                    <a:gd name="connsiteY24" fmla="*/ 201839 h 847528"/>
                    <a:gd name="connsiteX25" fmla="*/ 3465190 w 8644084"/>
                    <a:gd name="connsiteY25" fmla="*/ 193333 h 847528"/>
                    <a:gd name="connsiteX26" fmla="*/ 2379462 w 8644084"/>
                    <a:gd name="connsiteY26" fmla="*/ 65870 h 847528"/>
                    <a:gd name="connsiteX27" fmla="*/ 588030 w 8644084"/>
                    <a:gd name="connsiteY27" fmla="*/ 57364 h 847528"/>
                    <a:gd name="connsiteX28" fmla="*/ 48208 w 8644084"/>
                    <a:gd name="connsiteY28" fmla="*/ 66415 h 847528"/>
                    <a:gd name="connsiteX0" fmla="*/ 39893 w 8635769"/>
                    <a:gd name="connsiteY0" fmla="*/ 66415 h 847530"/>
                    <a:gd name="connsiteX1" fmla="*/ 5735 w 8635769"/>
                    <a:gd name="connsiteY1" fmla="*/ 139144 h 847530"/>
                    <a:gd name="connsiteX2" fmla="*/ 17955 w 8635769"/>
                    <a:gd name="connsiteY2" fmla="*/ 350379 h 847530"/>
                    <a:gd name="connsiteX3" fmla="*/ 32617 w 8635769"/>
                    <a:gd name="connsiteY3" fmla="*/ 609625 h 847530"/>
                    <a:gd name="connsiteX4" fmla="*/ 44834 w 8635769"/>
                    <a:gd name="connsiteY4" fmla="*/ 686441 h 847530"/>
                    <a:gd name="connsiteX5" fmla="*/ 81177 w 8635769"/>
                    <a:gd name="connsiteY5" fmla="*/ 846591 h 847530"/>
                    <a:gd name="connsiteX6" fmla="*/ 937978 w 8635769"/>
                    <a:gd name="connsiteY6" fmla="*/ 754148 h 847530"/>
                    <a:gd name="connsiteX7" fmla="*/ 1632837 w 8635769"/>
                    <a:gd name="connsiteY7" fmla="*/ 788136 h 847530"/>
                    <a:gd name="connsiteX8" fmla="*/ 2088847 w 8635769"/>
                    <a:gd name="connsiteY8" fmla="*/ 728648 h 847530"/>
                    <a:gd name="connsiteX9" fmla="*/ 2566569 w 8635769"/>
                    <a:gd name="connsiteY9" fmla="*/ 728648 h 847530"/>
                    <a:gd name="connsiteX10" fmla="*/ 3337438 w 8635769"/>
                    <a:gd name="connsiteY10" fmla="*/ 771142 h 847530"/>
                    <a:gd name="connsiteX11" fmla="*/ 4216874 w 8635769"/>
                    <a:gd name="connsiteY11" fmla="*/ 754148 h 847530"/>
                    <a:gd name="connsiteX12" fmla="*/ 4846592 w 8635769"/>
                    <a:gd name="connsiteY12" fmla="*/ 762654 h 847530"/>
                    <a:gd name="connsiteX13" fmla="*/ 5682602 w 8635769"/>
                    <a:gd name="connsiteY13" fmla="*/ 762654 h 847530"/>
                    <a:gd name="connsiteX14" fmla="*/ 6746615 w 8635769"/>
                    <a:gd name="connsiteY14" fmla="*/ 788154 h 847530"/>
                    <a:gd name="connsiteX15" fmla="*/ 7495770 w 8635769"/>
                    <a:gd name="connsiteY15" fmla="*/ 779648 h 847530"/>
                    <a:gd name="connsiteX16" fmla="*/ 8027765 w 8635769"/>
                    <a:gd name="connsiteY16" fmla="*/ 771142 h 847530"/>
                    <a:gd name="connsiteX17" fmla="*/ 8505488 w 8635769"/>
                    <a:gd name="connsiteY17" fmla="*/ 737154 h 847530"/>
                    <a:gd name="connsiteX18" fmla="*/ 8635769 w 8635769"/>
                    <a:gd name="connsiteY18" fmla="*/ 754148 h 847530"/>
                    <a:gd name="connsiteX19" fmla="*/ 8635769 w 8635769"/>
                    <a:gd name="connsiteY19" fmla="*/ 133791 h 847530"/>
                    <a:gd name="connsiteX20" fmla="*/ 8451193 w 8635769"/>
                    <a:gd name="connsiteY20" fmla="*/ 65870 h 847530"/>
                    <a:gd name="connsiteX21" fmla="*/ 7636897 w 8635769"/>
                    <a:gd name="connsiteY21" fmla="*/ 14889 h 847530"/>
                    <a:gd name="connsiteX22" fmla="*/ 7050606 w 8635769"/>
                    <a:gd name="connsiteY22" fmla="*/ 108364 h 847530"/>
                    <a:gd name="connsiteX23" fmla="*/ 6149456 w 8635769"/>
                    <a:gd name="connsiteY23" fmla="*/ 201839 h 847530"/>
                    <a:gd name="connsiteX24" fmla="*/ 5183165 w 8635769"/>
                    <a:gd name="connsiteY24" fmla="*/ 201839 h 847530"/>
                    <a:gd name="connsiteX25" fmla="*/ 3456875 w 8635769"/>
                    <a:gd name="connsiteY25" fmla="*/ 193333 h 847530"/>
                    <a:gd name="connsiteX26" fmla="*/ 2371147 w 8635769"/>
                    <a:gd name="connsiteY26" fmla="*/ 65870 h 847530"/>
                    <a:gd name="connsiteX27" fmla="*/ 579715 w 8635769"/>
                    <a:gd name="connsiteY27" fmla="*/ 57364 h 847530"/>
                    <a:gd name="connsiteX28" fmla="*/ 39893 w 8635769"/>
                    <a:gd name="connsiteY28" fmla="*/ 66415 h 847530"/>
                    <a:gd name="connsiteX0" fmla="*/ 39893 w 8635769"/>
                    <a:gd name="connsiteY0" fmla="*/ 66415 h 847528"/>
                    <a:gd name="connsiteX1" fmla="*/ 5735 w 8635769"/>
                    <a:gd name="connsiteY1" fmla="*/ 139144 h 847528"/>
                    <a:gd name="connsiteX2" fmla="*/ 17955 w 8635769"/>
                    <a:gd name="connsiteY2" fmla="*/ 350379 h 847528"/>
                    <a:gd name="connsiteX3" fmla="*/ 32617 w 8635769"/>
                    <a:gd name="connsiteY3" fmla="*/ 609625 h 847528"/>
                    <a:gd name="connsiteX4" fmla="*/ 44834 w 8635769"/>
                    <a:gd name="connsiteY4" fmla="*/ 686441 h 847528"/>
                    <a:gd name="connsiteX5" fmla="*/ 81177 w 8635769"/>
                    <a:gd name="connsiteY5" fmla="*/ 846591 h 847528"/>
                    <a:gd name="connsiteX6" fmla="*/ 937978 w 8635769"/>
                    <a:gd name="connsiteY6" fmla="*/ 754148 h 847528"/>
                    <a:gd name="connsiteX7" fmla="*/ 1632837 w 8635769"/>
                    <a:gd name="connsiteY7" fmla="*/ 788136 h 847528"/>
                    <a:gd name="connsiteX8" fmla="*/ 2088847 w 8635769"/>
                    <a:gd name="connsiteY8" fmla="*/ 728648 h 847528"/>
                    <a:gd name="connsiteX9" fmla="*/ 2566569 w 8635769"/>
                    <a:gd name="connsiteY9" fmla="*/ 728648 h 847528"/>
                    <a:gd name="connsiteX10" fmla="*/ 3337438 w 8635769"/>
                    <a:gd name="connsiteY10" fmla="*/ 771142 h 847528"/>
                    <a:gd name="connsiteX11" fmla="*/ 4216874 w 8635769"/>
                    <a:gd name="connsiteY11" fmla="*/ 754148 h 847528"/>
                    <a:gd name="connsiteX12" fmla="*/ 4846592 w 8635769"/>
                    <a:gd name="connsiteY12" fmla="*/ 762654 h 847528"/>
                    <a:gd name="connsiteX13" fmla="*/ 5682602 w 8635769"/>
                    <a:gd name="connsiteY13" fmla="*/ 762654 h 847528"/>
                    <a:gd name="connsiteX14" fmla="*/ 6746615 w 8635769"/>
                    <a:gd name="connsiteY14" fmla="*/ 788154 h 847528"/>
                    <a:gd name="connsiteX15" fmla="*/ 7495770 w 8635769"/>
                    <a:gd name="connsiteY15" fmla="*/ 779648 h 847528"/>
                    <a:gd name="connsiteX16" fmla="*/ 8027765 w 8635769"/>
                    <a:gd name="connsiteY16" fmla="*/ 771142 h 847528"/>
                    <a:gd name="connsiteX17" fmla="*/ 8505488 w 8635769"/>
                    <a:gd name="connsiteY17" fmla="*/ 737154 h 847528"/>
                    <a:gd name="connsiteX18" fmla="*/ 8635769 w 8635769"/>
                    <a:gd name="connsiteY18" fmla="*/ 754148 h 847528"/>
                    <a:gd name="connsiteX19" fmla="*/ 8635769 w 8635769"/>
                    <a:gd name="connsiteY19" fmla="*/ 133791 h 847528"/>
                    <a:gd name="connsiteX20" fmla="*/ 8451193 w 8635769"/>
                    <a:gd name="connsiteY20" fmla="*/ 65870 h 847528"/>
                    <a:gd name="connsiteX21" fmla="*/ 7636897 w 8635769"/>
                    <a:gd name="connsiteY21" fmla="*/ 14889 h 847528"/>
                    <a:gd name="connsiteX22" fmla="*/ 7050606 w 8635769"/>
                    <a:gd name="connsiteY22" fmla="*/ 108364 h 847528"/>
                    <a:gd name="connsiteX23" fmla="*/ 6149456 w 8635769"/>
                    <a:gd name="connsiteY23" fmla="*/ 201839 h 847528"/>
                    <a:gd name="connsiteX24" fmla="*/ 5183165 w 8635769"/>
                    <a:gd name="connsiteY24" fmla="*/ 201839 h 847528"/>
                    <a:gd name="connsiteX25" fmla="*/ 3456875 w 8635769"/>
                    <a:gd name="connsiteY25" fmla="*/ 193333 h 847528"/>
                    <a:gd name="connsiteX26" fmla="*/ 2371147 w 8635769"/>
                    <a:gd name="connsiteY26" fmla="*/ 65870 h 847528"/>
                    <a:gd name="connsiteX27" fmla="*/ 579715 w 8635769"/>
                    <a:gd name="connsiteY27" fmla="*/ 57364 h 847528"/>
                    <a:gd name="connsiteX28" fmla="*/ 39893 w 8635769"/>
                    <a:gd name="connsiteY28" fmla="*/ 66415 h 847528"/>
                    <a:gd name="connsiteX0" fmla="*/ 36653 w 8632529"/>
                    <a:gd name="connsiteY0" fmla="*/ 66415 h 847530"/>
                    <a:gd name="connsiteX1" fmla="*/ 2495 w 8632529"/>
                    <a:gd name="connsiteY1" fmla="*/ 139144 h 847530"/>
                    <a:gd name="connsiteX2" fmla="*/ 14715 w 8632529"/>
                    <a:gd name="connsiteY2" fmla="*/ 350379 h 847530"/>
                    <a:gd name="connsiteX3" fmla="*/ 29377 w 8632529"/>
                    <a:gd name="connsiteY3" fmla="*/ 609625 h 847530"/>
                    <a:gd name="connsiteX4" fmla="*/ 41594 w 8632529"/>
                    <a:gd name="connsiteY4" fmla="*/ 686441 h 847530"/>
                    <a:gd name="connsiteX5" fmla="*/ 77937 w 8632529"/>
                    <a:gd name="connsiteY5" fmla="*/ 846591 h 847530"/>
                    <a:gd name="connsiteX6" fmla="*/ 934738 w 8632529"/>
                    <a:gd name="connsiteY6" fmla="*/ 754148 h 847530"/>
                    <a:gd name="connsiteX7" fmla="*/ 1629597 w 8632529"/>
                    <a:gd name="connsiteY7" fmla="*/ 788136 h 847530"/>
                    <a:gd name="connsiteX8" fmla="*/ 2085607 w 8632529"/>
                    <a:gd name="connsiteY8" fmla="*/ 728648 h 847530"/>
                    <a:gd name="connsiteX9" fmla="*/ 2563329 w 8632529"/>
                    <a:gd name="connsiteY9" fmla="*/ 728648 h 847530"/>
                    <a:gd name="connsiteX10" fmla="*/ 3334198 w 8632529"/>
                    <a:gd name="connsiteY10" fmla="*/ 771142 h 847530"/>
                    <a:gd name="connsiteX11" fmla="*/ 4213634 w 8632529"/>
                    <a:gd name="connsiteY11" fmla="*/ 754148 h 847530"/>
                    <a:gd name="connsiteX12" fmla="*/ 4843352 w 8632529"/>
                    <a:gd name="connsiteY12" fmla="*/ 762654 h 847530"/>
                    <a:gd name="connsiteX13" fmla="*/ 5679362 w 8632529"/>
                    <a:gd name="connsiteY13" fmla="*/ 762654 h 847530"/>
                    <a:gd name="connsiteX14" fmla="*/ 6743375 w 8632529"/>
                    <a:gd name="connsiteY14" fmla="*/ 788154 h 847530"/>
                    <a:gd name="connsiteX15" fmla="*/ 7492530 w 8632529"/>
                    <a:gd name="connsiteY15" fmla="*/ 779648 h 847530"/>
                    <a:gd name="connsiteX16" fmla="*/ 8024525 w 8632529"/>
                    <a:gd name="connsiteY16" fmla="*/ 771142 h 847530"/>
                    <a:gd name="connsiteX17" fmla="*/ 8502248 w 8632529"/>
                    <a:gd name="connsiteY17" fmla="*/ 737154 h 847530"/>
                    <a:gd name="connsiteX18" fmla="*/ 8632529 w 8632529"/>
                    <a:gd name="connsiteY18" fmla="*/ 754148 h 847530"/>
                    <a:gd name="connsiteX19" fmla="*/ 8632529 w 8632529"/>
                    <a:gd name="connsiteY19" fmla="*/ 133791 h 847530"/>
                    <a:gd name="connsiteX20" fmla="*/ 8447953 w 8632529"/>
                    <a:gd name="connsiteY20" fmla="*/ 65870 h 847530"/>
                    <a:gd name="connsiteX21" fmla="*/ 7633657 w 8632529"/>
                    <a:gd name="connsiteY21" fmla="*/ 14889 h 847530"/>
                    <a:gd name="connsiteX22" fmla="*/ 7047366 w 8632529"/>
                    <a:gd name="connsiteY22" fmla="*/ 108364 h 847530"/>
                    <a:gd name="connsiteX23" fmla="*/ 6146216 w 8632529"/>
                    <a:gd name="connsiteY23" fmla="*/ 201839 h 847530"/>
                    <a:gd name="connsiteX24" fmla="*/ 5179925 w 8632529"/>
                    <a:gd name="connsiteY24" fmla="*/ 201839 h 847530"/>
                    <a:gd name="connsiteX25" fmla="*/ 3453635 w 8632529"/>
                    <a:gd name="connsiteY25" fmla="*/ 193333 h 847530"/>
                    <a:gd name="connsiteX26" fmla="*/ 2367907 w 8632529"/>
                    <a:gd name="connsiteY26" fmla="*/ 65870 h 847530"/>
                    <a:gd name="connsiteX27" fmla="*/ 576475 w 8632529"/>
                    <a:gd name="connsiteY27" fmla="*/ 57364 h 847530"/>
                    <a:gd name="connsiteX28" fmla="*/ 36653 w 863252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148486 w 8634799"/>
                    <a:gd name="connsiteY23" fmla="*/ 201839 h 847528"/>
                    <a:gd name="connsiteX24" fmla="*/ 5182195 w 8634799"/>
                    <a:gd name="connsiteY24" fmla="*/ 201839 h 847528"/>
                    <a:gd name="connsiteX25" fmla="*/ 3455905 w 8634799"/>
                    <a:gd name="connsiteY25" fmla="*/ 193333 h 847528"/>
                    <a:gd name="connsiteX26" fmla="*/ 2370177 w 8634799"/>
                    <a:gd name="connsiteY26" fmla="*/ 65870 h 847528"/>
                    <a:gd name="connsiteX27" fmla="*/ 578745 w 8634799"/>
                    <a:gd name="connsiteY27" fmla="*/ 57364 h 847528"/>
                    <a:gd name="connsiteX28" fmla="*/ 38923 w 8634799"/>
                    <a:gd name="connsiteY28"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132068 w 8634799"/>
                    <a:gd name="connsiteY23" fmla="*/ 131955 h 847530"/>
                    <a:gd name="connsiteX24" fmla="*/ 5182195 w 8634799"/>
                    <a:gd name="connsiteY24" fmla="*/ 201839 h 847530"/>
                    <a:gd name="connsiteX25" fmla="*/ 3455905 w 8634799"/>
                    <a:gd name="connsiteY25" fmla="*/ 193333 h 847530"/>
                    <a:gd name="connsiteX26" fmla="*/ 2370177 w 8634799"/>
                    <a:gd name="connsiteY26" fmla="*/ 65870 h 847530"/>
                    <a:gd name="connsiteX27" fmla="*/ 578745 w 8634799"/>
                    <a:gd name="connsiteY27" fmla="*/ 57364 h 847530"/>
                    <a:gd name="connsiteX28" fmla="*/ 38923 w 863479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132068 w 8634799"/>
                    <a:gd name="connsiteY23" fmla="*/ 131955 h 847528"/>
                    <a:gd name="connsiteX24" fmla="*/ 5182195 w 8634799"/>
                    <a:gd name="connsiteY24" fmla="*/ 201839 h 847528"/>
                    <a:gd name="connsiteX25" fmla="*/ 3455905 w 8634799"/>
                    <a:gd name="connsiteY25" fmla="*/ 193333 h 847528"/>
                    <a:gd name="connsiteX26" fmla="*/ 2370177 w 8634799"/>
                    <a:gd name="connsiteY26" fmla="*/ 65870 h 847528"/>
                    <a:gd name="connsiteX27" fmla="*/ 578745 w 8634799"/>
                    <a:gd name="connsiteY27" fmla="*/ 57364 h 847528"/>
                    <a:gd name="connsiteX28" fmla="*/ 38923 w 8634799"/>
                    <a:gd name="connsiteY28"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132068 w 8634799"/>
                    <a:gd name="connsiteY23" fmla="*/ 131955 h 847530"/>
                    <a:gd name="connsiteX24" fmla="*/ 5182195 w 8634799"/>
                    <a:gd name="connsiteY24" fmla="*/ 201839 h 847530"/>
                    <a:gd name="connsiteX25" fmla="*/ 3455905 w 8634799"/>
                    <a:gd name="connsiteY25" fmla="*/ 193333 h 847530"/>
                    <a:gd name="connsiteX26" fmla="*/ 2370177 w 8634799"/>
                    <a:gd name="connsiteY26" fmla="*/ 65870 h 847530"/>
                    <a:gd name="connsiteX27" fmla="*/ 578745 w 8634799"/>
                    <a:gd name="connsiteY27" fmla="*/ 57364 h 847530"/>
                    <a:gd name="connsiteX28" fmla="*/ 38923 w 863479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342549 w 8634799"/>
                    <a:gd name="connsiteY23" fmla="*/ 55805 h 847528"/>
                    <a:gd name="connsiteX24" fmla="*/ 6132068 w 8634799"/>
                    <a:gd name="connsiteY24" fmla="*/ 131955 h 847528"/>
                    <a:gd name="connsiteX25" fmla="*/ 5182195 w 8634799"/>
                    <a:gd name="connsiteY25" fmla="*/ 201839 h 847528"/>
                    <a:gd name="connsiteX26" fmla="*/ 3455905 w 8634799"/>
                    <a:gd name="connsiteY26" fmla="*/ 193333 h 847528"/>
                    <a:gd name="connsiteX27" fmla="*/ 2370177 w 8634799"/>
                    <a:gd name="connsiteY27" fmla="*/ 65870 h 847528"/>
                    <a:gd name="connsiteX28" fmla="*/ 578745 w 8634799"/>
                    <a:gd name="connsiteY28" fmla="*/ 57364 h 847528"/>
                    <a:gd name="connsiteX29" fmla="*/ 38923 w 8634799"/>
                    <a:gd name="connsiteY29"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342549 w 8634799"/>
                    <a:gd name="connsiteY23" fmla="*/ 55805 h 847530"/>
                    <a:gd name="connsiteX24" fmla="*/ 6132068 w 8634799"/>
                    <a:gd name="connsiteY24" fmla="*/ 131955 h 847530"/>
                    <a:gd name="connsiteX25" fmla="*/ 5182195 w 8634799"/>
                    <a:gd name="connsiteY25" fmla="*/ 201839 h 847530"/>
                    <a:gd name="connsiteX26" fmla="*/ 3455905 w 8634799"/>
                    <a:gd name="connsiteY26" fmla="*/ 193333 h 847530"/>
                    <a:gd name="connsiteX27" fmla="*/ 2370177 w 8634799"/>
                    <a:gd name="connsiteY27" fmla="*/ 65870 h 847530"/>
                    <a:gd name="connsiteX28" fmla="*/ 578745 w 8634799"/>
                    <a:gd name="connsiteY28" fmla="*/ 57364 h 847530"/>
                    <a:gd name="connsiteX29" fmla="*/ 38923 w 8634799"/>
                    <a:gd name="connsiteY29"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342549 w 8634799"/>
                    <a:gd name="connsiteY23" fmla="*/ 55805 h 847528"/>
                    <a:gd name="connsiteX24" fmla="*/ 5902209 w 8634799"/>
                    <a:gd name="connsiteY24" fmla="*/ 158833 h 847528"/>
                    <a:gd name="connsiteX25" fmla="*/ 5182195 w 8634799"/>
                    <a:gd name="connsiteY25" fmla="*/ 201839 h 847528"/>
                    <a:gd name="connsiteX26" fmla="*/ 3455905 w 8634799"/>
                    <a:gd name="connsiteY26" fmla="*/ 193333 h 847528"/>
                    <a:gd name="connsiteX27" fmla="*/ 2370177 w 8634799"/>
                    <a:gd name="connsiteY27" fmla="*/ 65870 h 847528"/>
                    <a:gd name="connsiteX28" fmla="*/ 578745 w 8634799"/>
                    <a:gd name="connsiteY28" fmla="*/ 57364 h 847528"/>
                    <a:gd name="connsiteX29" fmla="*/ 38923 w 8634799"/>
                    <a:gd name="connsiteY29" fmla="*/ 66415 h 847528"/>
                    <a:gd name="connsiteX0" fmla="*/ 38923 w 8634799"/>
                    <a:gd name="connsiteY0" fmla="*/ 111866 h 892981"/>
                    <a:gd name="connsiteX1" fmla="*/ 4765 w 8634799"/>
                    <a:gd name="connsiteY1" fmla="*/ 184595 h 892981"/>
                    <a:gd name="connsiteX2" fmla="*/ 16985 w 8634799"/>
                    <a:gd name="connsiteY2" fmla="*/ 395830 h 892981"/>
                    <a:gd name="connsiteX3" fmla="*/ 31647 w 8634799"/>
                    <a:gd name="connsiteY3" fmla="*/ 655076 h 892981"/>
                    <a:gd name="connsiteX4" fmla="*/ 43864 w 8634799"/>
                    <a:gd name="connsiteY4" fmla="*/ 731892 h 892981"/>
                    <a:gd name="connsiteX5" fmla="*/ 80207 w 8634799"/>
                    <a:gd name="connsiteY5" fmla="*/ 892042 h 892981"/>
                    <a:gd name="connsiteX6" fmla="*/ 937008 w 8634799"/>
                    <a:gd name="connsiteY6" fmla="*/ 799599 h 892981"/>
                    <a:gd name="connsiteX7" fmla="*/ 1631867 w 8634799"/>
                    <a:gd name="connsiteY7" fmla="*/ 833587 h 892981"/>
                    <a:gd name="connsiteX8" fmla="*/ 2087877 w 8634799"/>
                    <a:gd name="connsiteY8" fmla="*/ 774099 h 892981"/>
                    <a:gd name="connsiteX9" fmla="*/ 2565599 w 8634799"/>
                    <a:gd name="connsiteY9" fmla="*/ 774099 h 892981"/>
                    <a:gd name="connsiteX10" fmla="*/ 3336468 w 8634799"/>
                    <a:gd name="connsiteY10" fmla="*/ 816593 h 892981"/>
                    <a:gd name="connsiteX11" fmla="*/ 4215904 w 8634799"/>
                    <a:gd name="connsiteY11" fmla="*/ 799599 h 892981"/>
                    <a:gd name="connsiteX12" fmla="*/ 4845622 w 8634799"/>
                    <a:gd name="connsiteY12" fmla="*/ 808105 h 892981"/>
                    <a:gd name="connsiteX13" fmla="*/ 5681632 w 8634799"/>
                    <a:gd name="connsiteY13" fmla="*/ 808105 h 892981"/>
                    <a:gd name="connsiteX14" fmla="*/ 6745645 w 8634799"/>
                    <a:gd name="connsiteY14" fmla="*/ 833605 h 892981"/>
                    <a:gd name="connsiteX15" fmla="*/ 7494800 w 8634799"/>
                    <a:gd name="connsiteY15" fmla="*/ 825099 h 892981"/>
                    <a:gd name="connsiteX16" fmla="*/ 8026795 w 8634799"/>
                    <a:gd name="connsiteY16" fmla="*/ 816593 h 892981"/>
                    <a:gd name="connsiteX17" fmla="*/ 8504518 w 8634799"/>
                    <a:gd name="connsiteY17" fmla="*/ 782605 h 892981"/>
                    <a:gd name="connsiteX18" fmla="*/ 8634799 w 8634799"/>
                    <a:gd name="connsiteY18" fmla="*/ 799599 h 892981"/>
                    <a:gd name="connsiteX19" fmla="*/ 8634799 w 8634799"/>
                    <a:gd name="connsiteY19" fmla="*/ 179242 h 892981"/>
                    <a:gd name="connsiteX20" fmla="*/ 8450223 w 8634799"/>
                    <a:gd name="connsiteY20" fmla="*/ 111321 h 892981"/>
                    <a:gd name="connsiteX21" fmla="*/ 7635927 w 8634799"/>
                    <a:gd name="connsiteY21" fmla="*/ 60340 h 892981"/>
                    <a:gd name="connsiteX22" fmla="*/ 7049636 w 8634799"/>
                    <a:gd name="connsiteY22" fmla="*/ 153815 h 892981"/>
                    <a:gd name="connsiteX23" fmla="*/ 6342549 w 8634799"/>
                    <a:gd name="connsiteY23" fmla="*/ 101256 h 892981"/>
                    <a:gd name="connsiteX24" fmla="*/ 5902209 w 8634799"/>
                    <a:gd name="connsiteY24" fmla="*/ 204284 h 892981"/>
                    <a:gd name="connsiteX25" fmla="*/ 5182195 w 8634799"/>
                    <a:gd name="connsiteY25" fmla="*/ 247290 h 892981"/>
                    <a:gd name="connsiteX26" fmla="*/ 3469826 w 8634799"/>
                    <a:gd name="connsiteY26" fmla="*/ 5421 h 892981"/>
                    <a:gd name="connsiteX27" fmla="*/ 2370177 w 8634799"/>
                    <a:gd name="connsiteY27" fmla="*/ 111321 h 892981"/>
                    <a:gd name="connsiteX28" fmla="*/ 578745 w 8634799"/>
                    <a:gd name="connsiteY28" fmla="*/ 102815 h 892981"/>
                    <a:gd name="connsiteX29" fmla="*/ 38923 w 8634799"/>
                    <a:gd name="connsiteY29" fmla="*/ 111866 h 892981"/>
                    <a:gd name="connsiteX0" fmla="*/ 38923 w 8634799"/>
                    <a:gd name="connsiteY0" fmla="*/ 135210 h 916324"/>
                    <a:gd name="connsiteX1" fmla="*/ 4765 w 8634799"/>
                    <a:gd name="connsiteY1" fmla="*/ 207939 h 916324"/>
                    <a:gd name="connsiteX2" fmla="*/ 16985 w 8634799"/>
                    <a:gd name="connsiteY2" fmla="*/ 419174 h 916324"/>
                    <a:gd name="connsiteX3" fmla="*/ 31647 w 8634799"/>
                    <a:gd name="connsiteY3" fmla="*/ 678420 h 916324"/>
                    <a:gd name="connsiteX4" fmla="*/ 43864 w 8634799"/>
                    <a:gd name="connsiteY4" fmla="*/ 755236 h 916324"/>
                    <a:gd name="connsiteX5" fmla="*/ 80207 w 8634799"/>
                    <a:gd name="connsiteY5" fmla="*/ 915386 h 916324"/>
                    <a:gd name="connsiteX6" fmla="*/ 937008 w 8634799"/>
                    <a:gd name="connsiteY6" fmla="*/ 822943 h 916324"/>
                    <a:gd name="connsiteX7" fmla="*/ 1631867 w 8634799"/>
                    <a:gd name="connsiteY7" fmla="*/ 856931 h 916324"/>
                    <a:gd name="connsiteX8" fmla="*/ 2087877 w 8634799"/>
                    <a:gd name="connsiteY8" fmla="*/ 797443 h 916324"/>
                    <a:gd name="connsiteX9" fmla="*/ 2565599 w 8634799"/>
                    <a:gd name="connsiteY9" fmla="*/ 797443 h 916324"/>
                    <a:gd name="connsiteX10" fmla="*/ 3336468 w 8634799"/>
                    <a:gd name="connsiteY10" fmla="*/ 839937 h 916324"/>
                    <a:gd name="connsiteX11" fmla="*/ 4215904 w 8634799"/>
                    <a:gd name="connsiteY11" fmla="*/ 822943 h 916324"/>
                    <a:gd name="connsiteX12" fmla="*/ 4845622 w 8634799"/>
                    <a:gd name="connsiteY12" fmla="*/ 831449 h 916324"/>
                    <a:gd name="connsiteX13" fmla="*/ 5681632 w 8634799"/>
                    <a:gd name="connsiteY13" fmla="*/ 831449 h 916324"/>
                    <a:gd name="connsiteX14" fmla="*/ 6745645 w 8634799"/>
                    <a:gd name="connsiteY14" fmla="*/ 856949 h 916324"/>
                    <a:gd name="connsiteX15" fmla="*/ 7494800 w 8634799"/>
                    <a:gd name="connsiteY15" fmla="*/ 848443 h 916324"/>
                    <a:gd name="connsiteX16" fmla="*/ 8026795 w 8634799"/>
                    <a:gd name="connsiteY16" fmla="*/ 839937 h 916324"/>
                    <a:gd name="connsiteX17" fmla="*/ 8504518 w 8634799"/>
                    <a:gd name="connsiteY17" fmla="*/ 805949 h 916324"/>
                    <a:gd name="connsiteX18" fmla="*/ 8634799 w 8634799"/>
                    <a:gd name="connsiteY18" fmla="*/ 822943 h 916324"/>
                    <a:gd name="connsiteX19" fmla="*/ 8634799 w 8634799"/>
                    <a:gd name="connsiteY19" fmla="*/ 202586 h 916324"/>
                    <a:gd name="connsiteX20" fmla="*/ 8450223 w 8634799"/>
                    <a:gd name="connsiteY20" fmla="*/ 134665 h 916324"/>
                    <a:gd name="connsiteX21" fmla="*/ 7635927 w 8634799"/>
                    <a:gd name="connsiteY21" fmla="*/ 83684 h 916324"/>
                    <a:gd name="connsiteX22" fmla="*/ 7049636 w 8634799"/>
                    <a:gd name="connsiteY22" fmla="*/ 177159 h 916324"/>
                    <a:gd name="connsiteX23" fmla="*/ 6342549 w 8634799"/>
                    <a:gd name="connsiteY23" fmla="*/ 124600 h 916324"/>
                    <a:gd name="connsiteX24" fmla="*/ 5902209 w 8634799"/>
                    <a:gd name="connsiteY24" fmla="*/ 227628 h 916324"/>
                    <a:gd name="connsiteX25" fmla="*/ 5182195 w 8634799"/>
                    <a:gd name="connsiteY25" fmla="*/ 270634 h 916324"/>
                    <a:gd name="connsiteX26" fmla="*/ 3469826 w 8634799"/>
                    <a:gd name="connsiteY26" fmla="*/ 28765 h 916324"/>
                    <a:gd name="connsiteX27" fmla="*/ 2370177 w 8634799"/>
                    <a:gd name="connsiteY27" fmla="*/ 134665 h 916324"/>
                    <a:gd name="connsiteX28" fmla="*/ 578745 w 8634799"/>
                    <a:gd name="connsiteY28" fmla="*/ 126159 h 916324"/>
                    <a:gd name="connsiteX29" fmla="*/ 38923 w 8634799"/>
                    <a:gd name="connsiteY29" fmla="*/ 135210 h 916324"/>
                    <a:gd name="connsiteX0" fmla="*/ 38923 w 8634799"/>
                    <a:gd name="connsiteY0" fmla="*/ 128131 h 909245"/>
                    <a:gd name="connsiteX1" fmla="*/ 4765 w 8634799"/>
                    <a:gd name="connsiteY1" fmla="*/ 200860 h 909245"/>
                    <a:gd name="connsiteX2" fmla="*/ 16985 w 8634799"/>
                    <a:gd name="connsiteY2" fmla="*/ 412095 h 909245"/>
                    <a:gd name="connsiteX3" fmla="*/ 31647 w 8634799"/>
                    <a:gd name="connsiteY3" fmla="*/ 671341 h 909245"/>
                    <a:gd name="connsiteX4" fmla="*/ 43864 w 8634799"/>
                    <a:gd name="connsiteY4" fmla="*/ 748157 h 909245"/>
                    <a:gd name="connsiteX5" fmla="*/ 80207 w 8634799"/>
                    <a:gd name="connsiteY5" fmla="*/ 908307 h 909245"/>
                    <a:gd name="connsiteX6" fmla="*/ 937008 w 8634799"/>
                    <a:gd name="connsiteY6" fmla="*/ 815864 h 909245"/>
                    <a:gd name="connsiteX7" fmla="*/ 1631867 w 8634799"/>
                    <a:gd name="connsiteY7" fmla="*/ 849852 h 909245"/>
                    <a:gd name="connsiteX8" fmla="*/ 2087877 w 8634799"/>
                    <a:gd name="connsiteY8" fmla="*/ 790364 h 909245"/>
                    <a:gd name="connsiteX9" fmla="*/ 2565599 w 8634799"/>
                    <a:gd name="connsiteY9" fmla="*/ 790364 h 909245"/>
                    <a:gd name="connsiteX10" fmla="*/ 3336468 w 8634799"/>
                    <a:gd name="connsiteY10" fmla="*/ 832858 h 909245"/>
                    <a:gd name="connsiteX11" fmla="*/ 4215904 w 8634799"/>
                    <a:gd name="connsiteY11" fmla="*/ 815864 h 909245"/>
                    <a:gd name="connsiteX12" fmla="*/ 4845622 w 8634799"/>
                    <a:gd name="connsiteY12" fmla="*/ 824370 h 909245"/>
                    <a:gd name="connsiteX13" fmla="*/ 5681632 w 8634799"/>
                    <a:gd name="connsiteY13" fmla="*/ 824370 h 909245"/>
                    <a:gd name="connsiteX14" fmla="*/ 6745645 w 8634799"/>
                    <a:gd name="connsiteY14" fmla="*/ 849870 h 909245"/>
                    <a:gd name="connsiteX15" fmla="*/ 7494800 w 8634799"/>
                    <a:gd name="connsiteY15" fmla="*/ 841364 h 909245"/>
                    <a:gd name="connsiteX16" fmla="*/ 8026795 w 8634799"/>
                    <a:gd name="connsiteY16" fmla="*/ 832858 h 909245"/>
                    <a:gd name="connsiteX17" fmla="*/ 8504518 w 8634799"/>
                    <a:gd name="connsiteY17" fmla="*/ 798870 h 909245"/>
                    <a:gd name="connsiteX18" fmla="*/ 8634799 w 8634799"/>
                    <a:gd name="connsiteY18" fmla="*/ 815864 h 909245"/>
                    <a:gd name="connsiteX19" fmla="*/ 8634799 w 8634799"/>
                    <a:gd name="connsiteY19" fmla="*/ 195507 h 909245"/>
                    <a:gd name="connsiteX20" fmla="*/ 8450223 w 8634799"/>
                    <a:gd name="connsiteY20" fmla="*/ 127586 h 909245"/>
                    <a:gd name="connsiteX21" fmla="*/ 7635927 w 8634799"/>
                    <a:gd name="connsiteY21" fmla="*/ 76605 h 909245"/>
                    <a:gd name="connsiteX22" fmla="*/ 7049636 w 8634799"/>
                    <a:gd name="connsiteY22" fmla="*/ 170080 h 909245"/>
                    <a:gd name="connsiteX23" fmla="*/ 6342549 w 8634799"/>
                    <a:gd name="connsiteY23" fmla="*/ 117521 h 909245"/>
                    <a:gd name="connsiteX24" fmla="*/ 5902209 w 8634799"/>
                    <a:gd name="connsiteY24" fmla="*/ 220549 h 909245"/>
                    <a:gd name="connsiteX25" fmla="*/ 5182195 w 8634799"/>
                    <a:gd name="connsiteY25" fmla="*/ 263555 h 909245"/>
                    <a:gd name="connsiteX26" fmla="*/ 3469826 w 8634799"/>
                    <a:gd name="connsiteY26" fmla="*/ 21686 h 909245"/>
                    <a:gd name="connsiteX27" fmla="*/ 2370177 w 8634799"/>
                    <a:gd name="connsiteY27" fmla="*/ 127586 h 909245"/>
                    <a:gd name="connsiteX28" fmla="*/ 578745 w 8634799"/>
                    <a:gd name="connsiteY28" fmla="*/ 119080 h 909245"/>
                    <a:gd name="connsiteX29" fmla="*/ 38923 w 8634799"/>
                    <a:gd name="connsiteY29" fmla="*/ 128131 h 909245"/>
                    <a:gd name="connsiteX0" fmla="*/ 38923 w 8634799"/>
                    <a:gd name="connsiteY0" fmla="*/ 134331 h 915445"/>
                    <a:gd name="connsiteX1" fmla="*/ 4765 w 8634799"/>
                    <a:gd name="connsiteY1" fmla="*/ 207060 h 915445"/>
                    <a:gd name="connsiteX2" fmla="*/ 16985 w 8634799"/>
                    <a:gd name="connsiteY2" fmla="*/ 418295 h 915445"/>
                    <a:gd name="connsiteX3" fmla="*/ 31647 w 8634799"/>
                    <a:gd name="connsiteY3" fmla="*/ 677541 h 915445"/>
                    <a:gd name="connsiteX4" fmla="*/ 43864 w 8634799"/>
                    <a:gd name="connsiteY4" fmla="*/ 754357 h 915445"/>
                    <a:gd name="connsiteX5" fmla="*/ 80207 w 8634799"/>
                    <a:gd name="connsiteY5" fmla="*/ 914507 h 915445"/>
                    <a:gd name="connsiteX6" fmla="*/ 937008 w 8634799"/>
                    <a:gd name="connsiteY6" fmla="*/ 822064 h 915445"/>
                    <a:gd name="connsiteX7" fmla="*/ 1631867 w 8634799"/>
                    <a:gd name="connsiteY7" fmla="*/ 856052 h 915445"/>
                    <a:gd name="connsiteX8" fmla="*/ 2087877 w 8634799"/>
                    <a:gd name="connsiteY8" fmla="*/ 796564 h 915445"/>
                    <a:gd name="connsiteX9" fmla="*/ 2565599 w 8634799"/>
                    <a:gd name="connsiteY9" fmla="*/ 796564 h 915445"/>
                    <a:gd name="connsiteX10" fmla="*/ 3336468 w 8634799"/>
                    <a:gd name="connsiteY10" fmla="*/ 839058 h 915445"/>
                    <a:gd name="connsiteX11" fmla="*/ 4215904 w 8634799"/>
                    <a:gd name="connsiteY11" fmla="*/ 822064 h 915445"/>
                    <a:gd name="connsiteX12" fmla="*/ 4845622 w 8634799"/>
                    <a:gd name="connsiteY12" fmla="*/ 830570 h 915445"/>
                    <a:gd name="connsiteX13" fmla="*/ 5681632 w 8634799"/>
                    <a:gd name="connsiteY13" fmla="*/ 830570 h 915445"/>
                    <a:gd name="connsiteX14" fmla="*/ 6745645 w 8634799"/>
                    <a:gd name="connsiteY14" fmla="*/ 856070 h 915445"/>
                    <a:gd name="connsiteX15" fmla="*/ 7494800 w 8634799"/>
                    <a:gd name="connsiteY15" fmla="*/ 847564 h 915445"/>
                    <a:gd name="connsiteX16" fmla="*/ 8026795 w 8634799"/>
                    <a:gd name="connsiteY16" fmla="*/ 839058 h 915445"/>
                    <a:gd name="connsiteX17" fmla="*/ 8504518 w 8634799"/>
                    <a:gd name="connsiteY17" fmla="*/ 805070 h 915445"/>
                    <a:gd name="connsiteX18" fmla="*/ 8634799 w 8634799"/>
                    <a:gd name="connsiteY18" fmla="*/ 822064 h 915445"/>
                    <a:gd name="connsiteX19" fmla="*/ 8634799 w 8634799"/>
                    <a:gd name="connsiteY19" fmla="*/ 201707 h 915445"/>
                    <a:gd name="connsiteX20" fmla="*/ 8450223 w 8634799"/>
                    <a:gd name="connsiteY20" fmla="*/ 133786 h 915445"/>
                    <a:gd name="connsiteX21" fmla="*/ 7635927 w 8634799"/>
                    <a:gd name="connsiteY21" fmla="*/ 82805 h 915445"/>
                    <a:gd name="connsiteX22" fmla="*/ 7049636 w 8634799"/>
                    <a:gd name="connsiteY22" fmla="*/ 176280 h 915445"/>
                    <a:gd name="connsiteX23" fmla="*/ 6342549 w 8634799"/>
                    <a:gd name="connsiteY23" fmla="*/ 123721 h 915445"/>
                    <a:gd name="connsiteX24" fmla="*/ 5902209 w 8634799"/>
                    <a:gd name="connsiteY24" fmla="*/ 226749 h 915445"/>
                    <a:gd name="connsiteX25" fmla="*/ 5182195 w 8634799"/>
                    <a:gd name="connsiteY25" fmla="*/ 269755 h 915445"/>
                    <a:gd name="connsiteX26" fmla="*/ 3618314 w 8634799"/>
                    <a:gd name="connsiteY26" fmla="*/ 21218 h 915445"/>
                    <a:gd name="connsiteX27" fmla="*/ 2370177 w 8634799"/>
                    <a:gd name="connsiteY27" fmla="*/ 133786 h 915445"/>
                    <a:gd name="connsiteX28" fmla="*/ 578745 w 8634799"/>
                    <a:gd name="connsiteY28" fmla="*/ 125280 h 915445"/>
                    <a:gd name="connsiteX29" fmla="*/ 38923 w 8634799"/>
                    <a:gd name="connsiteY29" fmla="*/ 134331 h 915445"/>
                    <a:gd name="connsiteX0" fmla="*/ 38923 w 8634799"/>
                    <a:gd name="connsiteY0" fmla="*/ 153045 h 934159"/>
                    <a:gd name="connsiteX1" fmla="*/ 4765 w 8634799"/>
                    <a:gd name="connsiteY1" fmla="*/ 225774 h 934159"/>
                    <a:gd name="connsiteX2" fmla="*/ 16985 w 8634799"/>
                    <a:gd name="connsiteY2" fmla="*/ 437009 h 934159"/>
                    <a:gd name="connsiteX3" fmla="*/ 31647 w 8634799"/>
                    <a:gd name="connsiteY3" fmla="*/ 696255 h 934159"/>
                    <a:gd name="connsiteX4" fmla="*/ 43864 w 8634799"/>
                    <a:gd name="connsiteY4" fmla="*/ 773071 h 934159"/>
                    <a:gd name="connsiteX5" fmla="*/ 80207 w 8634799"/>
                    <a:gd name="connsiteY5" fmla="*/ 933221 h 934159"/>
                    <a:gd name="connsiteX6" fmla="*/ 937008 w 8634799"/>
                    <a:gd name="connsiteY6" fmla="*/ 840778 h 934159"/>
                    <a:gd name="connsiteX7" fmla="*/ 1631867 w 8634799"/>
                    <a:gd name="connsiteY7" fmla="*/ 874766 h 934159"/>
                    <a:gd name="connsiteX8" fmla="*/ 2087877 w 8634799"/>
                    <a:gd name="connsiteY8" fmla="*/ 815278 h 934159"/>
                    <a:gd name="connsiteX9" fmla="*/ 2565599 w 8634799"/>
                    <a:gd name="connsiteY9" fmla="*/ 815278 h 934159"/>
                    <a:gd name="connsiteX10" fmla="*/ 3336468 w 8634799"/>
                    <a:gd name="connsiteY10" fmla="*/ 857772 h 934159"/>
                    <a:gd name="connsiteX11" fmla="*/ 4215904 w 8634799"/>
                    <a:gd name="connsiteY11" fmla="*/ 840778 h 934159"/>
                    <a:gd name="connsiteX12" fmla="*/ 4845622 w 8634799"/>
                    <a:gd name="connsiteY12" fmla="*/ 849284 h 934159"/>
                    <a:gd name="connsiteX13" fmla="*/ 5681632 w 8634799"/>
                    <a:gd name="connsiteY13" fmla="*/ 849284 h 934159"/>
                    <a:gd name="connsiteX14" fmla="*/ 6745645 w 8634799"/>
                    <a:gd name="connsiteY14" fmla="*/ 874784 h 934159"/>
                    <a:gd name="connsiteX15" fmla="*/ 7494800 w 8634799"/>
                    <a:gd name="connsiteY15" fmla="*/ 866278 h 934159"/>
                    <a:gd name="connsiteX16" fmla="*/ 8026795 w 8634799"/>
                    <a:gd name="connsiteY16" fmla="*/ 857772 h 934159"/>
                    <a:gd name="connsiteX17" fmla="*/ 8504518 w 8634799"/>
                    <a:gd name="connsiteY17" fmla="*/ 823784 h 934159"/>
                    <a:gd name="connsiteX18" fmla="*/ 8634799 w 8634799"/>
                    <a:gd name="connsiteY18" fmla="*/ 840778 h 934159"/>
                    <a:gd name="connsiteX19" fmla="*/ 8634799 w 8634799"/>
                    <a:gd name="connsiteY19" fmla="*/ 220421 h 934159"/>
                    <a:gd name="connsiteX20" fmla="*/ 8450223 w 8634799"/>
                    <a:gd name="connsiteY20" fmla="*/ 152500 h 934159"/>
                    <a:gd name="connsiteX21" fmla="*/ 7635927 w 8634799"/>
                    <a:gd name="connsiteY21" fmla="*/ 101519 h 934159"/>
                    <a:gd name="connsiteX22" fmla="*/ 7049636 w 8634799"/>
                    <a:gd name="connsiteY22" fmla="*/ 194994 h 934159"/>
                    <a:gd name="connsiteX23" fmla="*/ 6342549 w 8634799"/>
                    <a:gd name="connsiteY23" fmla="*/ 142435 h 934159"/>
                    <a:gd name="connsiteX24" fmla="*/ 5902209 w 8634799"/>
                    <a:gd name="connsiteY24" fmla="*/ 245463 h 934159"/>
                    <a:gd name="connsiteX25" fmla="*/ 5182195 w 8634799"/>
                    <a:gd name="connsiteY25" fmla="*/ 288469 h 934159"/>
                    <a:gd name="connsiteX26" fmla="*/ 3655437 w 8634799"/>
                    <a:gd name="connsiteY26" fmla="*/ 19929 h 934159"/>
                    <a:gd name="connsiteX27" fmla="*/ 2370177 w 8634799"/>
                    <a:gd name="connsiteY27" fmla="*/ 152500 h 934159"/>
                    <a:gd name="connsiteX28" fmla="*/ 578745 w 8634799"/>
                    <a:gd name="connsiteY28" fmla="*/ 143994 h 934159"/>
                    <a:gd name="connsiteX29" fmla="*/ 38923 w 8634799"/>
                    <a:gd name="connsiteY29" fmla="*/ 153045 h 934159"/>
                    <a:gd name="connsiteX0" fmla="*/ 38923 w 8634799"/>
                    <a:gd name="connsiteY0" fmla="*/ 203294 h 984408"/>
                    <a:gd name="connsiteX1" fmla="*/ 4765 w 8634799"/>
                    <a:gd name="connsiteY1" fmla="*/ 276023 h 984408"/>
                    <a:gd name="connsiteX2" fmla="*/ 16985 w 8634799"/>
                    <a:gd name="connsiteY2" fmla="*/ 487258 h 984408"/>
                    <a:gd name="connsiteX3" fmla="*/ 31647 w 8634799"/>
                    <a:gd name="connsiteY3" fmla="*/ 746504 h 984408"/>
                    <a:gd name="connsiteX4" fmla="*/ 43864 w 8634799"/>
                    <a:gd name="connsiteY4" fmla="*/ 823320 h 984408"/>
                    <a:gd name="connsiteX5" fmla="*/ 80207 w 8634799"/>
                    <a:gd name="connsiteY5" fmla="*/ 983470 h 984408"/>
                    <a:gd name="connsiteX6" fmla="*/ 937008 w 8634799"/>
                    <a:gd name="connsiteY6" fmla="*/ 891027 h 984408"/>
                    <a:gd name="connsiteX7" fmla="*/ 1631867 w 8634799"/>
                    <a:gd name="connsiteY7" fmla="*/ 925015 h 984408"/>
                    <a:gd name="connsiteX8" fmla="*/ 2087877 w 8634799"/>
                    <a:gd name="connsiteY8" fmla="*/ 865527 h 984408"/>
                    <a:gd name="connsiteX9" fmla="*/ 2565599 w 8634799"/>
                    <a:gd name="connsiteY9" fmla="*/ 865527 h 984408"/>
                    <a:gd name="connsiteX10" fmla="*/ 3336468 w 8634799"/>
                    <a:gd name="connsiteY10" fmla="*/ 908021 h 984408"/>
                    <a:gd name="connsiteX11" fmla="*/ 4215904 w 8634799"/>
                    <a:gd name="connsiteY11" fmla="*/ 891027 h 984408"/>
                    <a:gd name="connsiteX12" fmla="*/ 4845622 w 8634799"/>
                    <a:gd name="connsiteY12" fmla="*/ 899533 h 984408"/>
                    <a:gd name="connsiteX13" fmla="*/ 5681632 w 8634799"/>
                    <a:gd name="connsiteY13" fmla="*/ 899533 h 984408"/>
                    <a:gd name="connsiteX14" fmla="*/ 6745645 w 8634799"/>
                    <a:gd name="connsiteY14" fmla="*/ 925033 h 984408"/>
                    <a:gd name="connsiteX15" fmla="*/ 7494800 w 8634799"/>
                    <a:gd name="connsiteY15" fmla="*/ 916527 h 984408"/>
                    <a:gd name="connsiteX16" fmla="*/ 8026795 w 8634799"/>
                    <a:gd name="connsiteY16" fmla="*/ 908021 h 984408"/>
                    <a:gd name="connsiteX17" fmla="*/ 8504518 w 8634799"/>
                    <a:gd name="connsiteY17" fmla="*/ 874033 h 984408"/>
                    <a:gd name="connsiteX18" fmla="*/ 8634799 w 8634799"/>
                    <a:gd name="connsiteY18" fmla="*/ 891027 h 984408"/>
                    <a:gd name="connsiteX19" fmla="*/ 8634799 w 8634799"/>
                    <a:gd name="connsiteY19" fmla="*/ 270670 h 984408"/>
                    <a:gd name="connsiteX20" fmla="*/ 8450223 w 8634799"/>
                    <a:gd name="connsiteY20" fmla="*/ 202749 h 984408"/>
                    <a:gd name="connsiteX21" fmla="*/ 7635927 w 8634799"/>
                    <a:gd name="connsiteY21" fmla="*/ 151768 h 984408"/>
                    <a:gd name="connsiteX22" fmla="*/ 7049636 w 8634799"/>
                    <a:gd name="connsiteY22" fmla="*/ 245243 h 984408"/>
                    <a:gd name="connsiteX23" fmla="*/ 6342549 w 8634799"/>
                    <a:gd name="connsiteY23" fmla="*/ 192684 h 984408"/>
                    <a:gd name="connsiteX24" fmla="*/ 5902209 w 8634799"/>
                    <a:gd name="connsiteY24" fmla="*/ 295712 h 984408"/>
                    <a:gd name="connsiteX25" fmla="*/ 5182195 w 8634799"/>
                    <a:gd name="connsiteY25" fmla="*/ 338718 h 984408"/>
                    <a:gd name="connsiteX26" fmla="*/ 3655437 w 8634799"/>
                    <a:gd name="connsiteY26" fmla="*/ 70178 h 984408"/>
                    <a:gd name="connsiteX27" fmla="*/ 2370177 w 8634799"/>
                    <a:gd name="connsiteY27" fmla="*/ 202749 h 984408"/>
                    <a:gd name="connsiteX28" fmla="*/ 578745 w 8634799"/>
                    <a:gd name="connsiteY28" fmla="*/ 194243 h 984408"/>
                    <a:gd name="connsiteX29" fmla="*/ 38923 w 8634799"/>
                    <a:gd name="connsiteY29" fmla="*/ 203294 h 984408"/>
                    <a:gd name="connsiteX0" fmla="*/ 38923 w 8634799"/>
                    <a:gd name="connsiteY0" fmla="*/ 146213 h 927327"/>
                    <a:gd name="connsiteX1" fmla="*/ 4765 w 8634799"/>
                    <a:gd name="connsiteY1" fmla="*/ 218942 h 927327"/>
                    <a:gd name="connsiteX2" fmla="*/ 16985 w 8634799"/>
                    <a:gd name="connsiteY2" fmla="*/ 430177 h 927327"/>
                    <a:gd name="connsiteX3" fmla="*/ 31647 w 8634799"/>
                    <a:gd name="connsiteY3" fmla="*/ 689423 h 927327"/>
                    <a:gd name="connsiteX4" fmla="*/ 43864 w 8634799"/>
                    <a:gd name="connsiteY4" fmla="*/ 766239 h 927327"/>
                    <a:gd name="connsiteX5" fmla="*/ 80207 w 8634799"/>
                    <a:gd name="connsiteY5" fmla="*/ 926389 h 927327"/>
                    <a:gd name="connsiteX6" fmla="*/ 937008 w 8634799"/>
                    <a:gd name="connsiteY6" fmla="*/ 833946 h 927327"/>
                    <a:gd name="connsiteX7" fmla="*/ 1631867 w 8634799"/>
                    <a:gd name="connsiteY7" fmla="*/ 867934 h 927327"/>
                    <a:gd name="connsiteX8" fmla="*/ 2087877 w 8634799"/>
                    <a:gd name="connsiteY8" fmla="*/ 808446 h 927327"/>
                    <a:gd name="connsiteX9" fmla="*/ 2565599 w 8634799"/>
                    <a:gd name="connsiteY9" fmla="*/ 808446 h 927327"/>
                    <a:gd name="connsiteX10" fmla="*/ 3336468 w 8634799"/>
                    <a:gd name="connsiteY10" fmla="*/ 850940 h 927327"/>
                    <a:gd name="connsiteX11" fmla="*/ 4215904 w 8634799"/>
                    <a:gd name="connsiteY11" fmla="*/ 833946 h 927327"/>
                    <a:gd name="connsiteX12" fmla="*/ 4845622 w 8634799"/>
                    <a:gd name="connsiteY12" fmla="*/ 842452 h 927327"/>
                    <a:gd name="connsiteX13" fmla="*/ 5681632 w 8634799"/>
                    <a:gd name="connsiteY13" fmla="*/ 842452 h 927327"/>
                    <a:gd name="connsiteX14" fmla="*/ 6745645 w 8634799"/>
                    <a:gd name="connsiteY14" fmla="*/ 867952 h 927327"/>
                    <a:gd name="connsiteX15" fmla="*/ 7494800 w 8634799"/>
                    <a:gd name="connsiteY15" fmla="*/ 859446 h 927327"/>
                    <a:gd name="connsiteX16" fmla="*/ 8026795 w 8634799"/>
                    <a:gd name="connsiteY16" fmla="*/ 850940 h 927327"/>
                    <a:gd name="connsiteX17" fmla="*/ 8504518 w 8634799"/>
                    <a:gd name="connsiteY17" fmla="*/ 816952 h 927327"/>
                    <a:gd name="connsiteX18" fmla="*/ 8634799 w 8634799"/>
                    <a:gd name="connsiteY18" fmla="*/ 833946 h 927327"/>
                    <a:gd name="connsiteX19" fmla="*/ 8634799 w 8634799"/>
                    <a:gd name="connsiteY19" fmla="*/ 213589 h 927327"/>
                    <a:gd name="connsiteX20" fmla="*/ 8450223 w 8634799"/>
                    <a:gd name="connsiteY20" fmla="*/ 145668 h 927327"/>
                    <a:gd name="connsiteX21" fmla="*/ 7635927 w 8634799"/>
                    <a:gd name="connsiteY21" fmla="*/ 94687 h 927327"/>
                    <a:gd name="connsiteX22" fmla="*/ 7049636 w 8634799"/>
                    <a:gd name="connsiteY22" fmla="*/ 188162 h 927327"/>
                    <a:gd name="connsiteX23" fmla="*/ 6342549 w 8634799"/>
                    <a:gd name="connsiteY23" fmla="*/ 135603 h 927327"/>
                    <a:gd name="connsiteX24" fmla="*/ 5902209 w 8634799"/>
                    <a:gd name="connsiteY24" fmla="*/ 238631 h 927327"/>
                    <a:gd name="connsiteX25" fmla="*/ 5182195 w 8634799"/>
                    <a:gd name="connsiteY25" fmla="*/ 281637 h 927327"/>
                    <a:gd name="connsiteX26" fmla="*/ 3822487 w 8634799"/>
                    <a:gd name="connsiteY26" fmla="*/ 79772 h 927327"/>
                    <a:gd name="connsiteX27" fmla="*/ 2370177 w 8634799"/>
                    <a:gd name="connsiteY27" fmla="*/ 145668 h 927327"/>
                    <a:gd name="connsiteX28" fmla="*/ 578745 w 8634799"/>
                    <a:gd name="connsiteY28" fmla="*/ 137162 h 927327"/>
                    <a:gd name="connsiteX29" fmla="*/ 38923 w 8634799"/>
                    <a:gd name="connsiteY29" fmla="*/ 146213 h 927327"/>
                    <a:gd name="connsiteX0" fmla="*/ 38923 w 8634799"/>
                    <a:gd name="connsiteY0" fmla="*/ 157240 h 938354"/>
                    <a:gd name="connsiteX1" fmla="*/ 4765 w 8634799"/>
                    <a:gd name="connsiteY1" fmla="*/ 229969 h 938354"/>
                    <a:gd name="connsiteX2" fmla="*/ 16985 w 8634799"/>
                    <a:gd name="connsiteY2" fmla="*/ 441204 h 938354"/>
                    <a:gd name="connsiteX3" fmla="*/ 31647 w 8634799"/>
                    <a:gd name="connsiteY3" fmla="*/ 700450 h 938354"/>
                    <a:gd name="connsiteX4" fmla="*/ 43864 w 8634799"/>
                    <a:gd name="connsiteY4" fmla="*/ 777266 h 938354"/>
                    <a:gd name="connsiteX5" fmla="*/ 80207 w 8634799"/>
                    <a:gd name="connsiteY5" fmla="*/ 937416 h 938354"/>
                    <a:gd name="connsiteX6" fmla="*/ 937008 w 8634799"/>
                    <a:gd name="connsiteY6" fmla="*/ 844973 h 938354"/>
                    <a:gd name="connsiteX7" fmla="*/ 1631867 w 8634799"/>
                    <a:gd name="connsiteY7" fmla="*/ 878961 h 938354"/>
                    <a:gd name="connsiteX8" fmla="*/ 2087877 w 8634799"/>
                    <a:gd name="connsiteY8" fmla="*/ 819473 h 938354"/>
                    <a:gd name="connsiteX9" fmla="*/ 2565599 w 8634799"/>
                    <a:gd name="connsiteY9" fmla="*/ 819473 h 938354"/>
                    <a:gd name="connsiteX10" fmla="*/ 3336468 w 8634799"/>
                    <a:gd name="connsiteY10" fmla="*/ 861967 h 938354"/>
                    <a:gd name="connsiteX11" fmla="*/ 4215904 w 8634799"/>
                    <a:gd name="connsiteY11" fmla="*/ 844973 h 938354"/>
                    <a:gd name="connsiteX12" fmla="*/ 4845622 w 8634799"/>
                    <a:gd name="connsiteY12" fmla="*/ 853479 h 938354"/>
                    <a:gd name="connsiteX13" fmla="*/ 5681632 w 8634799"/>
                    <a:gd name="connsiteY13" fmla="*/ 853479 h 938354"/>
                    <a:gd name="connsiteX14" fmla="*/ 6745645 w 8634799"/>
                    <a:gd name="connsiteY14" fmla="*/ 878979 h 938354"/>
                    <a:gd name="connsiteX15" fmla="*/ 7494800 w 8634799"/>
                    <a:gd name="connsiteY15" fmla="*/ 870473 h 938354"/>
                    <a:gd name="connsiteX16" fmla="*/ 8026795 w 8634799"/>
                    <a:gd name="connsiteY16" fmla="*/ 861967 h 938354"/>
                    <a:gd name="connsiteX17" fmla="*/ 8504518 w 8634799"/>
                    <a:gd name="connsiteY17" fmla="*/ 827979 h 938354"/>
                    <a:gd name="connsiteX18" fmla="*/ 8634799 w 8634799"/>
                    <a:gd name="connsiteY18" fmla="*/ 844973 h 938354"/>
                    <a:gd name="connsiteX19" fmla="*/ 8634799 w 8634799"/>
                    <a:gd name="connsiteY19" fmla="*/ 224616 h 938354"/>
                    <a:gd name="connsiteX20" fmla="*/ 8450223 w 8634799"/>
                    <a:gd name="connsiteY20" fmla="*/ 156695 h 938354"/>
                    <a:gd name="connsiteX21" fmla="*/ 7635927 w 8634799"/>
                    <a:gd name="connsiteY21" fmla="*/ 105714 h 938354"/>
                    <a:gd name="connsiteX22" fmla="*/ 7049636 w 8634799"/>
                    <a:gd name="connsiteY22" fmla="*/ 199189 h 938354"/>
                    <a:gd name="connsiteX23" fmla="*/ 6342549 w 8634799"/>
                    <a:gd name="connsiteY23" fmla="*/ 146630 h 938354"/>
                    <a:gd name="connsiteX24" fmla="*/ 5902209 w 8634799"/>
                    <a:gd name="connsiteY24" fmla="*/ 249658 h 938354"/>
                    <a:gd name="connsiteX25" fmla="*/ 5182195 w 8634799"/>
                    <a:gd name="connsiteY25" fmla="*/ 292664 h 938354"/>
                    <a:gd name="connsiteX26" fmla="*/ 3822487 w 8634799"/>
                    <a:gd name="connsiteY26" fmla="*/ 90799 h 938354"/>
                    <a:gd name="connsiteX27" fmla="*/ 2370177 w 8634799"/>
                    <a:gd name="connsiteY27" fmla="*/ 156695 h 938354"/>
                    <a:gd name="connsiteX28" fmla="*/ 578745 w 8634799"/>
                    <a:gd name="connsiteY28" fmla="*/ 148189 h 938354"/>
                    <a:gd name="connsiteX29" fmla="*/ 38923 w 8634799"/>
                    <a:gd name="connsiteY29" fmla="*/ 157240 h 938354"/>
                    <a:gd name="connsiteX0" fmla="*/ 38923 w 12045155"/>
                    <a:gd name="connsiteY0" fmla="*/ 157240 h 938354"/>
                    <a:gd name="connsiteX1" fmla="*/ 4765 w 12045155"/>
                    <a:gd name="connsiteY1" fmla="*/ 229969 h 938354"/>
                    <a:gd name="connsiteX2" fmla="*/ 16985 w 12045155"/>
                    <a:gd name="connsiteY2" fmla="*/ 441204 h 938354"/>
                    <a:gd name="connsiteX3" fmla="*/ 31647 w 12045155"/>
                    <a:gd name="connsiteY3" fmla="*/ 700450 h 938354"/>
                    <a:gd name="connsiteX4" fmla="*/ 43864 w 12045155"/>
                    <a:gd name="connsiteY4" fmla="*/ 777266 h 938354"/>
                    <a:gd name="connsiteX5" fmla="*/ 80207 w 12045155"/>
                    <a:gd name="connsiteY5" fmla="*/ 937416 h 938354"/>
                    <a:gd name="connsiteX6" fmla="*/ 937008 w 12045155"/>
                    <a:gd name="connsiteY6" fmla="*/ 844973 h 938354"/>
                    <a:gd name="connsiteX7" fmla="*/ 1631867 w 12045155"/>
                    <a:gd name="connsiteY7" fmla="*/ 878961 h 938354"/>
                    <a:gd name="connsiteX8" fmla="*/ 2087877 w 12045155"/>
                    <a:gd name="connsiteY8" fmla="*/ 819473 h 938354"/>
                    <a:gd name="connsiteX9" fmla="*/ 2565599 w 12045155"/>
                    <a:gd name="connsiteY9" fmla="*/ 819473 h 938354"/>
                    <a:gd name="connsiteX10" fmla="*/ 3336468 w 12045155"/>
                    <a:gd name="connsiteY10" fmla="*/ 861967 h 938354"/>
                    <a:gd name="connsiteX11" fmla="*/ 4215904 w 12045155"/>
                    <a:gd name="connsiteY11" fmla="*/ 844973 h 938354"/>
                    <a:gd name="connsiteX12" fmla="*/ 4845622 w 12045155"/>
                    <a:gd name="connsiteY12" fmla="*/ 853479 h 938354"/>
                    <a:gd name="connsiteX13" fmla="*/ 5681632 w 12045155"/>
                    <a:gd name="connsiteY13" fmla="*/ 853479 h 938354"/>
                    <a:gd name="connsiteX14" fmla="*/ 6745645 w 12045155"/>
                    <a:gd name="connsiteY14" fmla="*/ 878979 h 938354"/>
                    <a:gd name="connsiteX15" fmla="*/ 7494800 w 12045155"/>
                    <a:gd name="connsiteY15" fmla="*/ 870473 h 938354"/>
                    <a:gd name="connsiteX16" fmla="*/ 8026795 w 12045155"/>
                    <a:gd name="connsiteY16" fmla="*/ 861967 h 938354"/>
                    <a:gd name="connsiteX17" fmla="*/ 8504518 w 12045155"/>
                    <a:gd name="connsiteY17" fmla="*/ 827979 h 938354"/>
                    <a:gd name="connsiteX18" fmla="*/ 12045155 w 12045155"/>
                    <a:gd name="connsiteY18" fmla="*/ 699393 h 938354"/>
                    <a:gd name="connsiteX19" fmla="*/ 8634799 w 12045155"/>
                    <a:gd name="connsiteY19" fmla="*/ 224616 h 938354"/>
                    <a:gd name="connsiteX20" fmla="*/ 8450223 w 12045155"/>
                    <a:gd name="connsiteY20" fmla="*/ 156695 h 938354"/>
                    <a:gd name="connsiteX21" fmla="*/ 7635927 w 12045155"/>
                    <a:gd name="connsiteY21" fmla="*/ 105714 h 938354"/>
                    <a:gd name="connsiteX22" fmla="*/ 7049636 w 12045155"/>
                    <a:gd name="connsiteY22" fmla="*/ 199189 h 938354"/>
                    <a:gd name="connsiteX23" fmla="*/ 6342549 w 12045155"/>
                    <a:gd name="connsiteY23" fmla="*/ 146630 h 938354"/>
                    <a:gd name="connsiteX24" fmla="*/ 5902209 w 12045155"/>
                    <a:gd name="connsiteY24" fmla="*/ 249658 h 938354"/>
                    <a:gd name="connsiteX25" fmla="*/ 5182195 w 12045155"/>
                    <a:gd name="connsiteY25" fmla="*/ 292664 h 938354"/>
                    <a:gd name="connsiteX26" fmla="*/ 3822487 w 12045155"/>
                    <a:gd name="connsiteY26" fmla="*/ 90799 h 938354"/>
                    <a:gd name="connsiteX27" fmla="*/ 2370177 w 12045155"/>
                    <a:gd name="connsiteY27" fmla="*/ 156695 h 938354"/>
                    <a:gd name="connsiteX28" fmla="*/ 578745 w 12045155"/>
                    <a:gd name="connsiteY28" fmla="*/ 148189 h 938354"/>
                    <a:gd name="connsiteX29" fmla="*/ 38923 w 12045155"/>
                    <a:gd name="connsiteY29" fmla="*/ 157240 h 938354"/>
                    <a:gd name="connsiteX0" fmla="*/ 38923 w 12045155"/>
                    <a:gd name="connsiteY0" fmla="*/ 157240 h 938354"/>
                    <a:gd name="connsiteX1" fmla="*/ 4765 w 12045155"/>
                    <a:gd name="connsiteY1" fmla="*/ 229969 h 938354"/>
                    <a:gd name="connsiteX2" fmla="*/ 16985 w 12045155"/>
                    <a:gd name="connsiteY2" fmla="*/ 441204 h 938354"/>
                    <a:gd name="connsiteX3" fmla="*/ 31647 w 12045155"/>
                    <a:gd name="connsiteY3" fmla="*/ 700450 h 938354"/>
                    <a:gd name="connsiteX4" fmla="*/ 43864 w 12045155"/>
                    <a:gd name="connsiteY4" fmla="*/ 777266 h 938354"/>
                    <a:gd name="connsiteX5" fmla="*/ 80207 w 12045155"/>
                    <a:gd name="connsiteY5" fmla="*/ 937416 h 938354"/>
                    <a:gd name="connsiteX6" fmla="*/ 937008 w 12045155"/>
                    <a:gd name="connsiteY6" fmla="*/ 844973 h 938354"/>
                    <a:gd name="connsiteX7" fmla="*/ 1631867 w 12045155"/>
                    <a:gd name="connsiteY7" fmla="*/ 878961 h 938354"/>
                    <a:gd name="connsiteX8" fmla="*/ 2087877 w 12045155"/>
                    <a:gd name="connsiteY8" fmla="*/ 819473 h 938354"/>
                    <a:gd name="connsiteX9" fmla="*/ 2565599 w 12045155"/>
                    <a:gd name="connsiteY9" fmla="*/ 819473 h 938354"/>
                    <a:gd name="connsiteX10" fmla="*/ 3336468 w 12045155"/>
                    <a:gd name="connsiteY10" fmla="*/ 861967 h 938354"/>
                    <a:gd name="connsiteX11" fmla="*/ 4215904 w 12045155"/>
                    <a:gd name="connsiteY11" fmla="*/ 844973 h 938354"/>
                    <a:gd name="connsiteX12" fmla="*/ 4845622 w 12045155"/>
                    <a:gd name="connsiteY12" fmla="*/ 853479 h 938354"/>
                    <a:gd name="connsiteX13" fmla="*/ 5681632 w 12045155"/>
                    <a:gd name="connsiteY13" fmla="*/ 853479 h 938354"/>
                    <a:gd name="connsiteX14" fmla="*/ 6745645 w 12045155"/>
                    <a:gd name="connsiteY14" fmla="*/ 878979 h 938354"/>
                    <a:gd name="connsiteX15" fmla="*/ 7494800 w 12045155"/>
                    <a:gd name="connsiteY15" fmla="*/ 870473 h 938354"/>
                    <a:gd name="connsiteX16" fmla="*/ 8026795 w 12045155"/>
                    <a:gd name="connsiteY16" fmla="*/ 861967 h 938354"/>
                    <a:gd name="connsiteX17" fmla="*/ 8504518 w 12045155"/>
                    <a:gd name="connsiteY17" fmla="*/ 827979 h 938354"/>
                    <a:gd name="connsiteX18" fmla="*/ 12045155 w 12045155"/>
                    <a:gd name="connsiteY18" fmla="*/ 699393 h 938354"/>
                    <a:gd name="connsiteX19" fmla="*/ 12045155 w 12045155"/>
                    <a:gd name="connsiteY19" fmla="*/ 261011 h 938354"/>
                    <a:gd name="connsiteX20" fmla="*/ 8450223 w 12045155"/>
                    <a:gd name="connsiteY20" fmla="*/ 156695 h 938354"/>
                    <a:gd name="connsiteX21" fmla="*/ 7635927 w 12045155"/>
                    <a:gd name="connsiteY21" fmla="*/ 105714 h 938354"/>
                    <a:gd name="connsiteX22" fmla="*/ 7049636 w 12045155"/>
                    <a:gd name="connsiteY22" fmla="*/ 199189 h 938354"/>
                    <a:gd name="connsiteX23" fmla="*/ 6342549 w 12045155"/>
                    <a:gd name="connsiteY23" fmla="*/ 146630 h 938354"/>
                    <a:gd name="connsiteX24" fmla="*/ 5902209 w 12045155"/>
                    <a:gd name="connsiteY24" fmla="*/ 249658 h 938354"/>
                    <a:gd name="connsiteX25" fmla="*/ 5182195 w 12045155"/>
                    <a:gd name="connsiteY25" fmla="*/ 292664 h 938354"/>
                    <a:gd name="connsiteX26" fmla="*/ 3822487 w 12045155"/>
                    <a:gd name="connsiteY26" fmla="*/ 90799 h 938354"/>
                    <a:gd name="connsiteX27" fmla="*/ 2370177 w 12045155"/>
                    <a:gd name="connsiteY27" fmla="*/ 156695 h 938354"/>
                    <a:gd name="connsiteX28" fmla="*/ 578745 w 12045155"/>
                    <a:gd name="connsiteY28" fmla="*/ 148189 h 938354"/>
                    <a:gd name="connsiteX29" fmla="*/ 38923 w 12045155"/>
                    <a:gd name="connsiteY29" fmla="*/ 157240 h 938354"/>
                    <a:gd name="connsiteX0" fmla="*/ 38923 w 12045155"/>
                    <a:gd name="connsiteY0" fmla="*/ 157240 h 1129823"/>
                    <a:gd name="connsiteX1" fmla="*/ 4765 w 12045155"/>
                    <a:gd name="connsiteY1" fmla="*/ 229969 h 1129823"/>
                    <a:gd name="connsiteX2" fmla="*/ 16985 w 12045155"/>
                    <a:gd name="connsiteY2" fmla="*/ 441204 h 1129823"/>
                    <a:gd name="connsiteX3" fmla="*/ 31647 w 12045155"/>
                    <a:gd name="connsiteY3" fmla="*/ 700450 h 1129823"/>
                    <a:gd name="connsiteX4" fmla="*/ 43864 w 12045155"/>
                    <a:gd name="connsiteY4" fmla="*/ 777266 h 1129823"/>
                    <a:gd name="connsiteX5" fmla="*/ 80207 w 12045155"/>
                    <a:gd name="connsiteY5" fmla="*/ 937416 h 1129823"/>
                    <a:gd name="connsiteX6" fmla="*/ 937008 w 12045155"/>
                    <a:gd name="connsiteY6" fmla="*/ 844973 h 1129823"/>
                    <a:gd name="connsiteX7" fmla="*/ 1631867 w 12045155"/>
                    <a:gd name="connsiteY7" fmla="*/ 878961 h 1129823"/>
                    <a:gd name="connsiteX8" fmla="*/ 2087877 w 12045155"/>
                    <a:gd name="connsiteY8" fmla="*/ 819473 h 1129823"/>
                    <a:gd name="connsiteX9" fmla="*/ 2565599 w 12045155"/>
                    <a:gd name="connsiteY9" fmla="*/ 819473 h 1129823"/>
                    <a:gd name="connsiteX10" fmla="*/ 3336468 w 12045155"/>
                    <a:gd name="connsiteY10" fmla="*/ 861967 h 1129823"/>
                    <a:gd name="connsiteX11" fmla="*/ 4215904 w 12045155"/>
                    <a:gd name="connsiteY11" fmla="*/ 844973 h 1129823"/>
                    <a:gd name="connsiteX12" fmla="*/ 4845622 w 12045155"/>
                    <a:gd name="connsiteY12" fmla="*/ 853479 h 1129823"/>
                    <a:gd name="connsiteX13" fmla="*/ 5681632 w 12045155"/>
                    <a:gd name="connsiteY13" fmla="*/ 853479 h 1129823"/>
                    <a:gd name="connsiteX14" fmla="*/ 6745645 w 12045155"/>
                    <a:gd name="connsiteY14" fmla="*/ 878979 h 1129823"/>
                    <a:gd name="connsiteX15" fmla="*/ 7494800 w 12045155"/>
                    <a:gd name="connsiteY15" fmla="*/ 870473 h 1129823"/>
                    <a:gd name="connsiteX16" fmla="*/ 8026795 w 12045155"/>
                    <a:gd name="connsiteY16" fmla="*/ 861967 h 1129823"/>
                    <a:gd name="connsiteX17" fmla="*/ 8504518 w 12045155"/>
                    <a:gd name="connsiteY17" fmla="*/ 827979 h 1129823"/>
                    <a:gd name="connsiteX18" fmla="*/ 11481826 w 12045155"/>
                    <a:gd name="connsiteY18" fmla="*/ 1127088 h 1129823"/>
                    <a:gd name="connsiteX19" fmla="*/ 12045155 w 12045155"/>
                    <a:gd name="connsiteY19" fmla="*/ 699393 h 1129823"/>
                    <a:gd name="connsiteX20" fmla="*/ 12045155 w 12045155"/>
                    <a:gd name="connsiteY20" fmla="*/ 261011 h 1129823"/>
                    <a:gd name="connsiteX21" fmla="*/ 8450223 w 12045155"/>
                    <a:gd name="connsiteY21" fmla="*/ 156695 h 1129823"/>
                    <a:gd name="connsiteX22" fmla="*/ 7635927 w 12045155"/>
                    <a:gd name="connsiteY22" fmla="*/ 105714 h 1129823"/>
                    <a:gd name="connsiteX23" fmla="*/ 7049636 w 12045155"/>
                    <a:gd name="connsiteY23" fmla="*/ 199189 h 1129823"/>
                    <a:gd name="connsiteX24" fmla="*/ 6342549 w 12045155"/>
                    <a:gd name="connsiteY24" fmla="*/ 146630 h 1129823"/>
                    <a:gd name="connsiteX25" fmla="*/ 5902209 w 12045155"/>
                    <a:gd name="connsiteY25" fmla="*/ 249658 h 1129823"/>
                    <a:gd name="connsiteX26" fmla="*/ 5182195 w 12045155"/>
                    <a:gd name="connsiteY26" fmla="*/ 292664 h 1129823"/>
                    <a:gd name="connsiteX27" fmla="*/ 3822487 w 12045155"/>
                    <a:gd name="connsiteY27" fmla="*/ 90799 h 1129823"/>
                    <a:gd name="connsiteX28" fmla="*/ 2370177 w 12045155"/>
                    <a:gd name="connsiteY28" fmla="*/ 156695 h 1129823"/>
                    <a:gd name="connsiteX29" fmla="*/ 578745 w 12045155"/>
                    <a:gd name="connsiteY29" fmla="*/ 148189 h 1129823"/>
                    <a:gd name="connsiteX30" fmla="*/ 38923 w 12045155"/>
                    <a:gd name="connsiteY30" fmla="*/ 157240 h 1129823"/>
                    <a:gd name="connsiteX0" fmla="*/ 38923 w 12045155"/>
                    <a:gd name="connsiteY0" fmla="*/ 157240 h 1784983"/>
                    <a:gd name="connsiteX1" fmla="*/ 4765 w 12045155"/>
                    <a:gd name="connsiteY1" fmla="*/ 229969 h 1784983"/>
                    <a:gd name="connsiteX2" fmla="*/ 16985 w 12045155"/>
                    <a:gd name="connsiteY2" fmla="*/ 441204 h 1784983"/>
                    <a:gd name="connsiteX3" fmla="*/ 31647 w 12045155"/>
                    <a:gd name="connsiteY3" fmla="*/ 700450 h 1784983"/>
                    <a:gd name="connsiteX4" fmla="*/ 43864 w 12045155"/>
                    <a:gd name="connsiteY4" fmla="*/ 777266 h 1784983"/>
                    <a:gd name="connsiteX5" fmla="*/ 80207 w 12045155"/>
                    <a:gd name="connsiteY5" fmla="*/ 937416 h 1784983"/>
                    <a:gd name="connsiteX6" fmla="*/ 937008 w 12045155"/>
                    <a:gd name="connsiteY6" fmla="*/ 844973 h 1784983"/>
                    <a:gd name="connsiteX7" fmla="*/ 1631867 w 12045155"/>
                    <a:gd name="connsiteY7" fmla="*/ 878961 h 1784983"/>
                    <a:gd name="connsiteX8" fmla="*/ 2087877 w 12045155"/>
                    <a:gd name="connsiteY8" fmla="*/ 819473 h 1784983"/>
                    <a:gd name="connsiteX9" fmla="*/ 2565599 w 12045155"/>
                    <a:gd name="connsiteY9" fmla="*/ 819473 h 1784983"/>
                    <a:gd name="connsiteX10" fmla="*/ 3336468 w 12045155"/>
                    <a:gd name="connsiteY10" fmla="*/ 861967 h 1784983"/>
                    <a:gd name="connsiteX11" fmla="*/ 4215904 w 12045155"/>
                    <a:gd name="connsiteY11" fmla="*/ 844973 h 1784983"/>
                    <a:gd name="connsiteX12" fmla="*/ 4845622 w 12045155"/>
                    <a:gd name="connsiteY12" fmla="*/ 853479 h 1784983"/>
                    <a:gd name="connsiteX13" fmla="*/ 5681632 w 12045155"/>
                    <a:gd name="connsiteY13" fmla="*/ 853479 h 1784983"/>
                    <a:gd name="connsiteX14" fmla="*/ 6745645 w 12045155"/>
                    <a:gd name="connsiteY14" fmla="*/ 878979 h 1784983"/>
                    <a:gd name="connsiteX15" fmla="*/ 7494800 w 12045155"/>
                    <a:gd name="connsiteY15" fmla="*/ 870473 h 1784983"/>
                    <a:gd name="connsiteX16" fmla="*/ 8026795 w 12045155"/>
                    <a:gd name="connsiteY16" fmla="*/ 861967 h 1784983"/>
                    <a:gd name="connsiteX17" fmla="*/ 8504518 w 12045155"/>
                    <a:gd name="connsiteY17" fmla="*/ 827979 h 1784983"/>
                    <a:gd name="connsiteX18" fmla="*/ 10922986 w 12045155"/>
                    <a:gd name="connsiteY18" fmla="*/ 1782194 h 1784983"/>
                    <a:gd name="connsiteX19" fmla="*/ 11481826 w 12045155"/>
                    <a:gd name="connsiteY19" fmla="*/ 1127088 h 1784983"/>
                    <a:gd name="connsiteX20" fmla="*/ 12045155 w 12045155"/>
                    <a:gd name="connsiteY20" fmla="*/ 699393 h 1784983"/>
                    <a:gd name="connsiteX21" fmla="*/ 12045155 w 12045155"/>
                    <a:gd name="connsiteY21" fmla="*/ 261011 h 1784983"/>
                    <a:gd name="connsiteX22" fmla="*/ 8450223 w 12045155"/>
                    <a:gd name="connsiteY22" fmla="*/ 156695 h 1784983"/>
                    <a:gd name="connsiteX23" fmla="*/ 7635927 w 12045155"/>
                    <a:gd name="connsiteY23" fmla="*/ 105714 h 1784983"/>
                    <a:gd name="connsiteX24" fmla="*/ 7049636 w 12045155"/>
                    <a:gd name="connsiteY24" fmla="*/ 199189 h 1784983"/>
                    <a:gd name="connsiteX25" fmla="*/ 6342549 w 12045155"/>
                    <a:gd name="connsiteY25" fmla="*/ 146630 h 1784983"/>
                    <a:gd name="connsiteX26" fmla="*/ 5902209 w 12045155"/>
                    <a:gd name="connsiteY26" fmla="*/ 249658 h 1784983"/>
                    <a:gd name="connsiteX27" fmla="*/ 5182195 w 12045155"/>
                    <a:gd name="connsiteY27" fmla="*/ 292664 h 1784983"/>
                    <a:gd name="connsiteX28" fmla="*/ 3822487 w 12045155"/>
                    <a:gd name="connsiteY28" fmla="*/ 90799 h 1784983"/>
                    <a:gd name="connsiteX29" fmla="*/ 2370177 w 12045155"/>
                    <a:gd name="connsiteY29" fmla="*/ 156695 h 1784983"/>
                    <a:gd name="connsiteX30" fmla="*/ 578745 w 12045155"/>
                    <a:gd name="connsiteY30" fmla="*/ 148189 h 1784983"/>
                    <a:gd name="connsiteX31" fmla="*/ 38923 w 12045155"/>
                    <a:gd name="connsiteY31" fmla="*/ 157240 h 1784983"/>
                    <a:gd name="connsiteX0" fmla="*/ 38923 w 12045155"/>
                    <a:gd name="connsiteY0" fmla="*/ 157240 h 1848237"/>
                    <a:gd name="connsiteX1" fmla="*/ 4765 w 12045155"/>
                    <a:gd name="connsiteY1" fmla="*/ 229969 h 1848237"/>
                    <a:gd name="connsiteX2" fmla="*/ 16985 w 12045155"/>
                    <a:gd name="connsiteY2" fmla="*/ 441204 h 1848237"/>
                    <a:gd name="connsiteX3" fmla="*/ 31647 w 12045155"/>
                    <a:gd name="connsiteY3" fmla="*/ 700450 h 1848237"/>
                    <a:gd name="connsiteX4" fmla="*/ 43864 w 12045155"/>
                    <a:gd name="connsiteY4" fmla="*/ 777266 h 1848237"/>
                    <a:gd name="connsiteX5" fmla="*/ 80207 w 12045155"/>
                    <a:gd name="connsiteY5" fmla="*/ 937416 h 1848237"/>
                    <a:gd name="connsiteX6" fmla="*/ 937008 w 12045155"/>
                    <a:gd name="connsiteY6" fmla="*/ 844973 h 1848237"/>
                    <a:gd name="connsiteX7" fmla="*/ 1631867 w 12045155"/>
                    <a:gd name="connsiteY7" fmla="*/ 878961 h 1848237"/>
                    <a:gd name="connsiteX8" fmla="*/ 2087877 w 12045155"/>
                    <a:gd name="connsiteY8" fmla="*/ 819473 h 1848237"/>
                    <a:gd name="connsiteX9" fmla="*/ 2565599 w 12045155"/>
                    <a:gd name="connsiteY9" fmla="*/ 819473 h 1848237"/>
                    <a:gd name="connsiteX10" fmla="*/ 3336468 w 12045155"/>
                    <a:gd name="connsiteY10" fmla="*/ 861967 h 1848237"/>
                    <a:gd name="connsiteX11" fmla="*/ 4215904 w 12045155"/>
                    <a:gd name="connsiteY11" fmla="*/ 844973 h 1848237"/>
                    <a:gd name="connsiteX12" fmla="*/ 4845622 w 12045155"/>
                    <a:gd name="connsiteY12" fmla="*/ 853479 h 1848237"/>
                    <a:gd name="connsiteX13" fmla="*/ 5681632 w 12045155"/>
                    <a:gd name="connsiteY13" fmla="*/ 853479 h 1848237"/>
                    <a:gd name="connsiteX14" fmla="*/ 6745645 w 12045155"/>
                    <a:gd name="connsiteY14" fmla="*/ 878979 h 1848237"/>
                    <a:gd name="connsiteX15" fmla="*/ 7494800 w 12045155"/>
                    <a:gd name="connsiteY15" fmla="*/ 870473 h 1848237"/>
                    <a:gd name="connsiteX16" fmla="*/ 8026795 w 12045155"/>
                    <a:gd name="connsiteY16" fmla="*/ 861967 h 1848237"/>
                    <a:gd name="connsiteX17" fmla="*/ 8504518 w 12045155"/>
                    <a:gd name="connsiteY17" fmla="*/ 827979 h 1848237"/>
                    <a:gd name="connsiteX18" fmla="*/ 10922986 w 12045155"/>
                    <a:gd name="connsiteY18" fmla="*/ 1782194 h 1848237"/>
                    <a:gd name="connsiteX19" fmla="*/ 11481826 w 12045155"/>
                    <a:gd name="connsiteY19" fmla="*/ 1127088 h 1848237"/>
                    <a:gd name="connsiteX20" fmla="*/ 12045155 w 12045155"/>
                    <a:gd name="connsiteY20" fmla="*/ 699393 h 1848237"/>
                    <a:gd name="connsiteX21" fmla="*/ 12045155 w 12045155"/>
                    <a:gd name="connsiteY21" fmla="*/ 261011 h 1848237"/>
                    <a:gd name="connsiteX22" fmla="*/ 8450223 w 12045155"/>
                    <a:gd name="connsiteY22" fmla="*/ 156695 h 1848237"/>
                    <a:gd name="connsiteX23" fmla="*/ 7635927 w 12045155"/>
                    <a:gd name="connsiteY23" fmla="*/ 105714 h 1848237"/>
                    <a:gd name="connsiteX24" fmla="*/ 7049636 w 12045155"/>
                    <a:gd name="connsiteY24" fmla="*/ 199189 h 1848237"/>
                    <a:gd name="connsiteX25" fmla="*/ 6342549 w 12045155"/>
                    <a:gd name="connsiteY25" fmla="*/ 146630 h 1848237"/>
                    <a:gd name="connsiteX26" fmla="*/ 5902209 w 12045155"/>
                    <a:gd name="connsiteY26" fmla="*/ 249658 h 1848237"/>
                    <a:gd name="connsiteX27" fmla="*/ 5182195 w 12045155"/>
                    <a:gd name="connsiteY27" fmla="*/ 292664 h 1848237"/>
                    <a:gd name="connsiteX28" fmla="*/ 3822487 w 12045155"/>
                    <a:gd name="connsiteY28" fmla="*/ 90799 h 1848237"/>
                    <a:gd name="connsiteX29" fmla="*/ 2370177 w 12045155"/>
                    <a:gd name="connsiteY29" fmla="*/ 156695 h 1848237"/>
                    <a:gd name="connsiteX30" fmla="*/ 578745 w 12045155"/>
                    <a:gd name="connsiteY30" fmla="*/ 148189 h 1848237"/>
                    <a:gd name="connsiteX31" fmla="*/ 38923 w 12045155"/>
                    <a:gd name="connsiteY31" fmla="*/ 157240 h 1848237"/>
                    <a:gd name="connsiteX0" fmla="*/ 38923 w 12045155"/>
                    <a:gd name="connsiteY0" fmla="*/ 157240 h 2147863"/>
                    <a:gd name="connsiteX1" fmla="*/ 4765 w 12045155"/>
                    <a:gd name="connsiteY1" fmla="*/ 229969 h 2147863"/>
                    <a:gd name="connsiteX2" fmla="*/ 16985 w 12045155"/>
                    <a:gd name="connsiteY2" fmla="*/ 441204 h 2147863"/>
                    <a:gd name="connsiteX3" fmla="*/ 31647 w 12045155"/>
                    <a:gd name="connsiteY3" fmla="*/ 700450 h 2147863"/>
                    <a:gd name="connsiteX4" fmla="*/ 43864 w 12045155"/>
                    <a:gd name="connsiteY4" fmla="*/ 777266 h 2147863"/>
                    <a:gd name="connsiteX5" fmla="*/ 80207 w 12045155"/>
                    <a:gd name="connsiteY5" fmla="*/ 937416 h 2147863"/>
                    <a:gd name="connsiteX6" fmla="*/ 937008 w 12045155"/>
                    <a:gd name="connsiteY6" fmla="*/ 844973 h 2147863"/>
                    <a:gd name="connsiteX7" fmla="*/ 1631867 w 12045155"/>
                    <a:gd name="connsiteY7" fmla="*/ 878961 h 2147863"/>
                    <a:gd name="connsiteX8" fmla="*/ 2087877 w 12045155"/>
                    <a:gd name="connsiteY8" fmla="*/ 819473 h 2147863"/>
                    <a:gd name="connsiteX9" fmla="*/ 2565599 w 12045155"/>
                    <a:gd name="connsiteY9" fmla="*/ 819473 h 2147863"/>
                    <a:gd name="connsiteX10" fmla="*/ 3336468 w 12045155"/>
                    <a:gd name="connsiteY10" fmla="*/ 861967 h 2147863"/>
                    <a:gd name="connsiteX11" fmla="*/ 4215904 w 12045155"/>
                    <a:gd name="connsiteY11" fmla="*/ 844973 h 2147863"/>
                    <a:gd name="connsiteX12" fmla="*/ 4845622 w 12045155"/>
                    <a:gd name="connsiteY12" fmla="*/ 853479 h 2147863"/>
                    <a:gd name="connsiteX13" fmla="*/ 5681632 w 12045155"/>
                    <a:gd name="connsiteY13" fmla="*/ 853479 h 2147863"/>
                    <a:gd name="connsiteX14" fmla="*/ 6745645 w 12045155"/>
                    <a:gd name="connsiteY14" fmla="*/ 878979 h 2147863"/>
                    <a:gd name="connsiteX15" fmla="*/ 7494800 w 12045155"/>
                    <a:gd name="connsiteY15" fmla="*/ 870473 h 2147863"/>
                    <a:gd name="connsiteX16" fmla="*/ 8026795 w 12045155"/>
                    <a:gd name="connsiteY16" fmla="*/ 861967 h 2147863"/>
                    <a:gd name="connsiteX17" fmla="*/ 8504518 w 12045155"/>
                    <a:gd name="connsiteY17" fmla="*/ 827979 h 2147863"/>
                    <a:gd name="connsiteX18" fmla="*/ 10177867 w 12045155"/>
                    <a:gd name="connsiteY18" fmla="*/ 2109744 h 2147863"/>
                    <a:gd name="connsiteX19" fmla="*/ 10922986 w 12045155"/>
                    <a:gd name="connsiteY19" fmla="*/ 1782194 h 2147863"/>
                    <a:gd name="connsiteX20" fmla="*/ 11481826 w 12045155"/>
                    <a:gd name="connsiteY20" fmla="*/ 1127088 h 2147863"/>
                    <a:gd name="connsiteX21" fmla="*/ 12045155 w 12045155"/>
                    <a:gd name="connsiteY21" fmla="*/ 699393 h 2147863"/>
                    <a:gd name="connsiteX22" fmla="*/ 12045155 w 12045155"/>
                    <a:gd name="connsiteY22" fmla="*/ 261011 h 2147863"/>
                    <a:gd name="connsiteX23" fmla="*/ 8450223 w 12045155"/>
                    <a:gd name="connsiteY23" fmla="*/ 156695 h 2147863"/>
                    <a:gd name="connsiteX24" fmla="*/ 7635927 w 12045155"/>
                    <a:gd name="connsiteY24" fmla="*/ 105714 h 2147863"/>
                    <a:gd name="connsiteX25" fmla="*/ 7049636 w 12045155"/>
                    <a:gd name="connsiteY25" fmla="*/ 199189 h 2147863"/>
                    <a:gd name="connsiteX26" fmla="*/ 6342549 w 12045155"/>
                    <a:gd name="connsiteY26" fmla="*/ 146630 h 2147863"/>
                    <a:gd name="connsiteX27" fmla="*/ 5902209 w 12045155"/>
                    <a:gd name="connsiteY27" fmla="*/ 249658 h 2147863"/>
                    <a:gd name="connsiteX28" fmla="*/ 5182195 w 12045155"/>
                    <a:gd name="connsiteY28" fmla="*/ 292664 h 2147863"/>
                    <a:gd name="connsiteX29" fmla="*/ 3822487 w 12045155"/>
                    <a:gd name="connsiteY29" fmla="*/ 90799 h 2147863"/>
                    <a:gd name="connsiteX30" fmla="*/ 2370177 w 12045155"/>
                    <a:gd name="connsiteY30" fmla="*/ 156695 h 2147863"/>
                    <a:gd name="connsiteX31" fmla="*/ 578745 w 12045155"/>
                    <a:gd name="connsiteY31" fmla="*/ 148189 h 2147863"/>
                    <a:gd name="connsiteX32" fmla="*/ 38923 w 12045155"/>
                    <a:gd name="connsiteY32" fmla="*/ 157240 h 2147863"/>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8450223 w 12045155"/>
                    <a:gd name="connsiteY24" fmla="*/ 156695 h 2112232"/>
                    <a:gd name="connsiteX25" fmla="*/ 7635927 w 12045155"/>
                    <a:gd name="connsiteY25" fmla="*/ 105714 h 2112232"/>
                    <a:gd name="connsiteX26" fmla="*/ 7049636 w 12045155"/>
                    <a:gd name="connsiteY26" fmla="*/ 199189 h 2112232"/>
                    <a:gd name="connsiteX27" fmla="*/ 6342549 w 12045155"/>
                    <a:gd name="connsiteY27" fmla="*/ 146630 h 2112232"/>
                    <a:gd name="connsiteX28" fmla="*/ 5902209 w 12045155"/>
                    <a:gd name="connsiteY28" fmla="*/ 249658 h 2112232"/>
                    <a:gd name="connsiteX29" fmla="*/ 5182195 w 12045155"/>
                    <a:gd name="connsiteY29" fmla="*/ 292664 h 2112232"/>
                    <a:gd name="connsiteX30" fmla="*/ 3822487 w 12045155"/>
                    <a:gd name="connsiteY30" fmla="*/ 90799 h 2112232"/>
                    <a:gd name="connsiteX31" fmla="*/ 2370177 w 12045155"/>
                    <a:gd name="connsiteY31" fmla="*/ 156695 h 2112232"/>
                    <a:gd name="connsiteX32" fmla="*/ 578745 w 12045155"/>
                    <a:gd name="connsiteY32" fmla="*/ 148189 h 2112232"/>
                    <a:gd name="connsiteX33" fmla="*/ 38923 w 12045155"/>
                    <a:gd name="connsiteY33" fmla="*/ 157240 h 2112232"/>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11438839 w 12045155"/>
                    <a:gd name="connsiteY24" fmla="*/ 435586 h 2112232"/>
                    <a:gd name="connsiteX25" fmla="*/ 8450223 w 12045155"/>
                    <a:gd name="connsiteY25" fmla="*/ 156695 h 2112232"/>
                    <a:gd name="connsiteX26" fmla="*/ 7635927 w 12045155"/>
                    <a:gd name="connsiteY26" fmla="*/ 105714 h 2112232"/>
                    <a:gd name="connsiteX27" fmla="*/ 7049636 w 12045155"/>
                    <a:gd name="connsiteY27" fmla="*/ 199189 h 2112232"/>
                    <a:gd name="connsiteX28" fmla="*/ 6342549 w 12045155"/>
                    <a:gd name="connsiteY28" fmla="*/ 146630 h 2112232"/>
                    <a:gd name="connsiteX29" fmla="*/ 5902209 w 12045155"/>
                    <a:gd name="connsiteY29" fmla="*/ 249658 h 2112232"/>
                    <a:gd name="connsiteX30" fmla="*/ 5182195 w 12045155"/>
                    <a:gd name="connsiteY30" fmla="*/ 292664 h 2112232"/>
                    <a:gd name="connsiteX31" fmla="*/ 3822487 w 12045155"/>
                    <a:gd name="connsiteY31" fmla="*/ 90799 h 2112232"/>
                    <a:gd name="connsiteX32" fmla="*/ 2370177 w 12045155"/>
                    <a:gd name="connsiteY32" fmla="*/ 156695 h 2112232"/>
                    <a:gd name="connsiteX33" fmla="*/ 578745 w 12045155"/>
                    <a:gd name="connsiteY33" fmla="*/ 148189 h 2112232"/>
                    <a:gd name="connsiteX34" fmla="*/ 38923 w 12045155"/>
                    <a:gd name="connsiteY34" fmla="*/ 157240 h 2112232"/>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11438839 w 12045155"/>
                    <a:gd name="connsiteY24" fmla="*/ 435586 h 2112232"/>
                    <a:gd name="connsiteX25" fmla="*/ 8450223 w 12045155"/>
                    <a:gd name="connsiteY25" fmla="*/ 156695 h 2112232"/>
                    <a:gd name="connsiteX26" fmla="*/ 7635927 w 12045155"/>
                    <a:gd name="connsiteY26" fmla="*/ 105714 h 2112232"/>
                    <a:gd name="connsiteX27" fmla="*/ 7049636 w 12045155"/>
                    <a:gd name="connsiteY27" fmla="*/ 199189 h 2112232"/>
                    <a:gd name="connsiteX28" fmla="*/ 6342549 w 12045155"/>
                    <a:gd name="connsiteY28" fmla="*/ 146630 h 2112232"/>
                    <a:gd name="connsiteX29" fmla="*/ 5902209 w 12045155"/>
                    <a:gd name="connsiteY29" fmla="*/ 249658 h 2112232"/>
                    <a:gd name="connsiteX30" fmla="*/ 5182195 w 12045155"/>
                    <a:gd name="connsiteY30" fmla="*/ 292664 h 2112232"/>
                    <a:gd name="connsiteX31" fmla="*/ 3822487 w 12045155"/>
                    <a:gd name="connsiteY31" fmla="*/ 90799 h 2112232"/>
                    <a:gd name="connsiteX32" fmla="*/ 2370177 w 12045155"/>
                    <a:gd name="connsiteY32" fmla="*/ 156695 h 2112232"/>
                    <a:gd name="connsiteX33" fmla="*/ 578745 w 12045155"/>
                    <a:gd name="connsiteY33" fmla="*/ 148189 h 2112232"/>
                    <a:gd name="connsiteX34" fmla="*/ 38923 w 12045155"/>
                    <a:gd name="connsiteY34" fmla="*/ 157240 h 2112232"/>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11438839 w 12045155"/>
                    <a:gd name="connsiteY24" fmla="*/ 435586 h 2112232"/>
                    <a:gd name="connsiteX25" fmla="*/ 9053022 w 12045155"/>
                    <a:gd name="connsiteY25" fmla="*/ 581165 h 2112232"/>
                    <a:gd name="connsiteX26" fmla="*/ 8450223 w 12045155"/>
                    <a:gd name="connsiteY26" fmla="*/ 156695 h 2112232"/>
                    <a:gd name="connsiteX27" fmla="*/ 7635927 w 12045155"/>
                    <a:gd name="connsiteY27" fmla="*/ 105714 h 2112232"/>
                    <a:gd name="connsiteX28" fmla="*/ 7049636 w 12045155"/>
                    <a:gd name="connsiteY28" fmla="*/ 199189 h 2112232"/>
                    <a:gd name="connsiteX29" fmla="*/ 6342549 w 12045155"/>
                    <a:gd name="connsiteY29" fmla="*/ 146630 h 2112232"/>
                    <a:gd name="connsiteX30" fmla="*/ 5902209 w 12045155"/>
                    <a:gd name="connsiteY30" fmla="*/ 249658 h 2112232"/>
                    <a:gd name="connsiteX31" fmla="*/ 5182195 w 12045155"/>
                    <a:gd name="connsiteY31" fmla="*/ 292664 h 2112232"/>
                    <a:gd name="connsiteX32" fmla="*/ 3822487 w 12045155"/>
                    <a:gd name="connsiteY32" fmla="*/ 90799 h 2112232"/>
                    <a:gd name="connsiteX33" fmla="*/ 2370177 w 12045155"/>
                    <a:gd name="connsiteY33" fmla="*/ 156695 h 2112232"/>
                    <a:gd name="connsiteX34" fmla="*/ 578745 w 12045155"/>
                    <a:gd name="connsiteY34" fmla="*/ 148189 h 2112232"/>
                    <a:gd name="connsiteX35" fmla="*/ 38923 w 12045155"/>
                    <a:gd name="connsiteY35" fmla="*/ 157240 h 2112232"/>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11438839 w 12045155"/>
                    <a:gd name="connsiteY24" fmla="*/ 435586 h 2112232"/>
                    <a:gd name="connsiteX25" fmla="*/ 9527677 w 12045155"/>
                    <a:gd name="connsiteY25" fmla="*/ 1058846 h 2112232"/>
                    <a:gd name="connsiteX26" fmla="*/ 9053022 w 12045155"/>
                    <a:gd name="connsiteY26" fmla="*/ 581165 h 2112232"/>
                    <a:gd name="connsiteX27" fmla="*/ 8450223 w 12045155"/>
                    <a:gd name="connsiteY27" fmla="*/ 156695 h 2112232"/>
                    <a:gd name="connsiteX28" fmla="*/ 7635927 w 12045155"/>
                    <a:gd name="connsiteY28" fmla="*/ 105714 h 2112232"/>
                    <a:gd name="connsiteX29" fmla="*/ 7049636 w 12045155"/>
                    <a:gd name="connsiteY29" fmla="*/ 199189 h 2112232"/>
                    <a:gd name="connsiteX30" fmla="*/ 6342549 w 12045155"/>
                    <a:gd name="connsiteY30" fmla="*/ 146630 h 2112232"/>
                    <a:gd name="connsiteX31" fmla="*/ 5902209 w 12045155"/>
                    <a:gd name="connsiteY31" fmla="*/ 249658 h 2112232"/>
                    <a:gd name="connsiteX32" fmla="*/ 5182195 w 12045155"/>
                    <a:gd name="connsiteY32" fmla="*/ 292664 h 2112232"/>
                    <a:gd name="connsiteX33" fmla="*/ 3822487 w 12045155"/>
                    <a:gd name="connsiteY33" fmla="*/ 90799 h 2112232"/>
                    <a:gd name="connsiteX34" fmla="*/ 2370177 w 12045155"/>
                    <a:gd name="connsiteY34" fmla="*/ 156695 h 2112232"/>
                    <a:gd name="connsiteX35" fmla="*/ 578745 w 12045155"/>
                    <a:gd name="connsiteY35" fmla="*/ 148189 h 2112232"/>
                    <a:gd name="connsiteX36" fmla="*/ 38923 w 12045155"/>
                    <a:gd name="connsiteY36" fmla="*/ 157240 h 2112232"/>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11438839 w 12045155"/>
                    <a:gd name="connsiteY24" fmla="*/ 435586 h 2112232"/>
                    <a:gd name="connsiteX25" fmla="*/ 11059114 w 12045155"/>
                    <a:gd name="connsiteY25" fmla="*/ 1047471 h 2112232"/>
                    <a:gd name="connsiteX26" fmla="*/ 9527677 w 12045155"/>
                    <a:gd name="connsiteY26" fmla="*/ 1058846 h 2112232"/>
                    <a:gd name="connsiteX27" fmla="*/ 9053022 w 12045155"/>
                    <a:gd name="connsiteY27" fmla="*/ 581165 h 2112232"/>
                    <a:gd name="connsiteX28" fmla="*/ 8450223 w 12045155"/>
                    <a:gd name="connsiteY28" fmla="*/ 156695 h 2112232"/>
                    <a:gd name="connsiteX29" fmla="*/ 7635927 w 12045155"/>
                    <a:gd name="connsiteY29" fmla="*/ 105714 h 2112232"/>
                    <a:gd name="connsiteX30" fmla="*/ 7049636 w 12045155"/>
                    <a:gd name="connsiteY30" fmla="*/ 199189 h 2112232"/>
                    <a:gd name="connsiteX31" fmla="*/ 6342549 w 12045155"/>
                    <a:gd name="connsiteY31" fmla="*/ 146630 h 2112232"/>
                    <a:gd name="connsiteX32" fmla="*/ 5902209 w 12045155"/>
                    <a:gd name="connsiteY32" fmla="*/ 249658 h 2112232"/>
                    <a:gd name="connsiteX33" fmla="*/ 5182195 w 12045155"/>
                    <a:gd name="connsiteY33" fmla="*/ 292664 h 2112232"/>
                    <a:gd name="connsiteX34" fmla="*/ 3822487 w 12045155"/>
                    <a:gd name="connsiteY34" fmla="*/ 90799 h 2112232"/>
                    <a:gd name="connsiteX35" fmla="*/ 2370177 w 12045155"/>
                    <a:gd name="connsiteY35" fmla="*/ 156695 h 2112232"/>
                    <a:gd name="connsiteX36" fmla="*/ 578745 w 12045155"/>
                    <a:gd name="connsiteY36" fmla="*/ 148189 h 2112232"/>
                    <a:gd name="connsiteX37" fmla="*/ 38923 w 12045155"/>
                    <a:gd name="connsiteY37" fmla="*/ 157240 h 2112232"/>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11438839 w 12045155"/>
                    <a:gd name="connsiteY24" fmla="*/ 435586 h 2112232"/>
                    <a:gd name="connsiteX25" fmla="*/ 11059114 w 12045155"/>
                    <a:gd name="connsiteY25" fmla="*/ 1047471 h 2112232"/>
                    <a:gd name="connsiteX26" fmla="*/ 10602369 w 12045155"/>
                    <a:gd name="connsiteY26" fmla="*/ 1661632 h 2112232"/>
                    <a:gd name="connsiteX27" fmla="*/ 9527677 w 12045155"/>
                    <a:gd name="connsiteY27" fmla="*/ 1058846 h 2112232"/>
                    <a:gd name="connsiteX28" fmla="*/ 9053022 w 12045155"/>
                    <a:gd name="connsiteY28" fmla="*/ 581165 h 2112232"/>
                    <a:gd name="connsiteX29" fmla="*/ 8450223 w 12045155"/>
                    <a:gd name="connsiteY29" fmla="*/ 156695 h 2112232"/>
                    <a:gd name="connsiteX30" fmla="*/ 7635927 w 12045155"/>
                    <a:gd name="connsiteY30" fmla="*/ 105714 h 2112232"/>
                    <a:gd name="connsiteX31" fmla="*/ 7049636 w 12045155"/>
                    <a:gd name="connsiteY31" fmla="*/ 199189 h 2112232"/>
                    <a:gd name="connsiteX32" fmla="*/ 6342549 w 12045155"/>
                    <a:gd name="connsiteY32" fmla="*/ 146630 h 2112232"/>
                    <a:gd name="connsiteX33" fmla="*/ 5902209 w 12045155"/>
                    <a:gd name="connsiteY33" fmla="*/ 249658 h 2112232"/>
                    <a:gd name="connsiteX34" fmla="*/ 5182195 w 12045155"/>
                    <a:gd name="connsiteY34" fmla="*/ 292664 h 2112232"/>
                    <a:gd name="connsiteX35" fmla="*/ 3822487 w 12045155"/>
                    <a:gd name="connsiteY35" fmla="*/ 90799 h 2112232"/>
                    <a:gd name="connsiteX36" fmla="*/ 2370177 w 12045155"/>
                    <a:gd name="connsiteY36" fmla="*/ 156695 h 2112232"/>
                    <a:gd name="connsiteX37" fmla="*/ 578745 w 12045155"/>
                    <a:gd name="connsiteY37" fmla="*/ 148189 h 2112232"/>
                    <a:gd name="connsiteX38" fmla="*/ 38923 w 12045155"/>
                    <a:gd name="connsiteY38" fmla="*/ 157240 h 2112232"/>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11438839 w 12045155"/>
                    <a:gd name="connsiteY24" fmla="*/ 435586 h 2112232"/>
                    <a:gd name="connsiteX25" fmla="*/ 11059114 w 12045155"/>
                    <a:gd name="connsiteY25" fmla="*/ 1047471 h 2112232"/>
                    <a:gd name="connsiteX26" fmla="*/ 10602369 w 12045155"/>
                    <a:gd name="connsiteY26" fmla="*/ 1661632 h 2112232"/>
                    <a:gd name="connsiteX27" fmla="*/ 9948599 w 12045155"/>
                    <a:gd name="connsiteY27" fmla="*/ 1673007 h 2112232"/>
                    <a:gd name="connsiteX28" fmla="*/ 9527677 w 12045155"/>
                    <a:gd name="connsiteY28" fmla="*/ 1058846 h 2112232"/>
                    <a:gd name="connsiteX29" fmla="*/ 9053022 w 12045155"/>
                    <a:gd name="connsiteY29" fmla="*/ 581165 h 2112232"/>
                    <a:gd name="connsiteX30" fmla="*/ 8450223 w 12045155"/>
                    <a:gd name="connsiteY30" fmla="*/ 156695 h 2112232"/>
                    <a:gd name="connsiteX31" fmla="*/ 7635927 w 12045155"/>
                    <a:gd name="connsiteY31" fmla="*/ 105714 h 2112232"/>
                    <a:gd name="connsiteX32" fmla="*/ 7049636 w 12045155"/>
                    <a:gd name="connsiteY32" fmla="*/ 199189 h 2112232"/>
                    <a:gd name="connsiteX33" fmla="*/ 6342549 w 12045155"/>
                    <a:gd name="connsiteY33" fmla="*/ 146630 h 2112232"/>
                    <a:gd name="connsiteX34" fmla="*/ 5902209 w 12045155"/>
                    <a:gd name="connsiteY34" fmla="*/ 249658 h 2112232"/>
                    <a:gd name="connsiteX35" fmla="*/ 5182195 w 12045155"/>
                    <a:gd name="connsiteY35" fmla="*/ 292664 h 2112232"/>
                    <a:gd name="connsiteX36" fmla="*/ 3822487 w 12045155"/>
                    <a:gd name="connsiteY36" fmla="*/ 90799 h 2112232"/>
                    <a:gd name="connsiteX37" fmla="*/ 2370177 w 12045155"/>
                    <a:gd name="connsiteY37" fmla="*/ 156695 h 2112232"/>
                    <a:gd name="connsiteX38" fmla="*/ 578745 w 12045155"/>
                    <a:gd name="connsiteY38" fmla="*/ 148189 h 2112232"/>
                    <a:gd name="connsiteX39" fmla="*/ 38923 w 12045155"/>
                    <a:gd name="connsiteY39" fmla="*/ 157240 h 2112232"/>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11438839 w 12045155"/>
                    <a:gd name="connsiteY24" fmla="*/ 435586 h 2112232"/>
                    <a:gd name="connsiteX25" fmla="*/ 11059114 w 12045155"/>
                    <a:gd name="connsiteY25" fmla="*/ 1047471 h 2112232"/>
                    <a:gd name="connsiteX26" fmla="*/ 10602369 w 12045155"/>
                    <a:gd name="connsiteY26" fmla="*/ 1661632 h 2112232"/>
                    <a:gd name="connsiteX27" fmla="*/ 10034574 w 12045155"/>
                    <a:gd name="connsiteY27" fmla="*/ 1618415 h 2112232"/>
                    <a:gd name="connsiteX28" fmla="*/ 9527677 w 12045155"/>
                    <a:gd name="connsiteY28" fmla="*/ 1058846 h 2112232"/>
                    <a:gd name="connsiteX29" fmla="*/ 9053022 w 12045155"/>
                    <a:gd name="connsiteY29" fmla="*/ 581165 h 2112232"/>
                    <a:gd name="connsiteX30" fmla="*/ 8450223 w 12045155"/>
                    <a:gd name="connsiteY30" fmla="*/ 156695 h 2112232"/>
                    <a:gd name="connsiteX31" fmla="*/ 7635927 w 12045155"/>
                    <a:gd name="connsiteY31" fmla="*/ 105714 h 2112232"/>
                    <a:gd name="connsiteX32" fmla="*/ 7049636 w 12045155"/>
                    <a:gd name="connsiteY32" fmla="*/ 199189 h 2112232"/>
                    <a:gd name="connsiteX33" fmla="*/ 6342549 w 12045155"/>
                    <a:gd name="connsiteY33" fmla="*/ 146630 h 2112232"/>
                    <a:gd name="connsiteX34" fmla="*/ 5902209 w 12045155"/>
                    <a:gd name="connsiteY34" fmla="*/ 249658 h 2112232"/>
                    <a:gd name="connsiteX35" fmla="*/ 5182195 w 12045155"/>
                    <a:gd name="connsiteY35" fmla="*/ 292664 h 2112232"/>
                    <a:gd name="connsiteX36" fmla="*/ 3822487 w 12045155"/>
                    <a:gd name="connsiteY36" fmla="*/ 90799 h 2112232"/>
                    <a:gd name="connsiteX37" fmla="*/ 2370177 w 12045155"/>
                    <a:gd name="connsiteY37" fmla="*/ 156695 h 2112232"/>
                    <a:gd name="connsiteX38" fmla="*/ 578745 w 12045155"/>
                    <a:gd name="connsiteY38" fmla="*/ 148189 h 2112232"/>
                    <a:gd name="connsiteX39" fmla="*/ 38923 w 12045155"/>
                    <a:gd name="connsiteY39" fmla="*/ 157240 h 2112232"/>
                    <a:gd name="connsiteX0" fmla="*/ 38923 w 12045155"/>
                    <a:gd name="connsiteY0" fmla="*/ 157240 h 2159168"/>
                    <a:gd name="connsiteX1" fmla="*/ 4765 w 12045155"/>
                    <a:gd name="connsiteY1" fmla="*/ 229969 h 2159168"/>
                    <a:gd name="connsiteX2" fmla="*/ 16985 w 12045155"/>
                    <a:gd name="connsiteY2" fmla="*/ 441204 h 2159168"/>
                    <a:gd name="connsiteX3" fmla="*/ 31647 w 12045155"/>
                    <a:gd name="connsiteY3" fmla="*/ 700450 h 2159168"/>
                    <a:gd name="connsiteX4" fmla="*/ 43864 w 12045155"/>
                    <a:gd name="connsiteY4" fmla="*/ 777266 h 2159168"/>
                    <a:gd name="connsiteX5" fmla="*/ 80207 w 12045155"/>
                    <a:gd name="connsiteY5" fmla="*/ 937416 h 2159168"/>
                    <a:gd name="connsiteX6" fmla="*/ 937008 w 12045155"/>
                    <a:gd name="connsiteY6" fmla="*/ 844973 h 2159168"/>
                    <a:gd name="connsiteX7" fmla="*/ 1631867 w 12045155"/>
                    <a:gd name="connsiteY7" fmla="*/ 878961 h 2159168"/>
                    <a:gd name="connsiteX8" fmla="*/ 2087877 w 12045155"/>
                    <a:gd name="connsiteY8" fmla="*/ 819473 h 2159168"/>
                    <a:gd name="connsiteX9" fmla="*/ 2565599 w 12045155"/>
                    <a:gd name="connsiteY9" fmla="*/ 819473 h 2159168"/>
                    <a:gd name="connsiteX10" fmla="*/ 3336468 w 12045155"/>
                    <a:gd name="connsiteY10" fmla="*/ 861967 h 2159168"/>
                    <a:gd name="connsiteX11" fmla="*/ 4215904 w 12045155"/>
                    <a:gd name="connsiteY11" fmla="*/ 844973 h 2159168"/>
                    <a:gd name="connsiteX12" fmla="*/ 4845622 w 12045155"/>
                    <a:gd name="connsiteY12" fmla="*/ 853479 h 2159168"/>
                    <a:gd name="connsiteX13" fmla="*/ 5681632 w 12045155"/>
                    <a:gd name="connsiteY13" fmla="*/ 853479 h 2159168"/>
                    <a:gd name="connsiteX14" fmla="*/ 6745645 w 12045155"/>
                    <a:gd name="connsiteY14" fmla="*/ 878979 h 2159168"/>
                    <a:gd name="connsiteX15" fmla="*/ 7494800 w 12045155"/>
                    <a:gd name="connsiteY15" fmla="*/ 870473 h 2159168"/>
                    <a:gd name="connsiteX16" fmla="*/ 8026795 w 12045155"/>
                    <a:gd name="connsiteY16" fmla="*/ 861967 h 2159168"/>
                    <a:gd name="connsiteX17" fmla="*/ 8504518 w 12045155"/>
                    <a:gd name="connsiteY17" fmla="*/ 827979 h 2159168"/>
                    <a:gd name="connsiteX18" fmla="*/ 9361101 w 12045155"/>
                    <a:gd name="connsiteY18" fmla="*/ 2018757 h 2159168"/>
                    <a:gd name="connsiteX19" fmla="*/ 10177867 w 12045155"/>
                    <a:gd name="connsiteY19" fmla="*/ 2109744 h 2159168"/>
                    <a:gd name="connsiteX20" fmla="*/ 10922986 w 12045155"/>
                    <a:gd name="connsiteY20" fmla="*/ 1782194 h 2159168"/>
                    <a:gd name="connsiteX21" fmla="*/ 11481826 w 12045155"/>
                    <a:gd name="connsiteY21" fmla="*/ 1127088 h 2159168"/>
                    <a:gd name="connsiteX22" fmla="*/ 12045155 w 12045155"/>
                    <a:gd name="connsiteY22" fmla="*/ 699393 h 2159168"/>
                    <a:gd name="connsiteX23" fmla="*/ 12045155 w 12045155"/>
                    <a:gd name="connsiteY23" fmla="*/ 261011 h 2159168"/>
                    <a:gd name="connsiteX24" fmla="*/ 11438839 w 12045155"/>
                    <a:gd name="connsiteY24" fmla="*/ 435586 h 2159168"/>
                    <a:gd name="connsiteX25" fmla="*/ 11059114 w 12045155"/>
                    <a:gd name="connsiteY25" fmla="*/ 1047471 h 2159168"/>
                    <a:gd name="connsiteX26" fmla="*/ 10602369 w 12045155"/>
                    <a:gd name="connsiteY26" fmla="*/ 1661632 h 2159168"/>
                    <a:gd name="connsiteX27" fmla="*/ 10034574 w 12045155"/>
                    <a:gd name="connsiteY27" fmla="*/ 1618415 h 2159168"/>
                    <a:gd name="connsiteX28" fmla="*/ 9527677 w 12045155"/>
                    <a:gd name="connsiteY28" fmla="*/ 1058846 h 2159168"/>
                    <a:gd name="connsiteX29" fmla="*/ 9053022 w 12045155"/>
                    <a:gd name="connsiteY29" fmla="*/ 581165 h 2159168"/>
                    <a:gd name="connsiteX30" fmla="*/ 8450223 w 12045155"/>
                    <a:gd name="connsiteY30" fmla="*/ 156695 h 2159168"/>
                    <a:gd name="connsiteX31" fmla="*/ 7635927 w 12045155"/>
                    <a:gd name="connsiteY31" fmla="*/ 105714 h 2159168"/>
                    <a:gd name="connsiteX32" fmla="*/ 7049636 w 12045155"/>
                    <a:gd name="connsiteY32" fmla="*/ 199189 h 2159168"/>
                    <a:gd name="connsiteX33" fmla="*/ 6342549 w 12045155"/>
                    <a:gd name="connsiteY33" fmla="*/ 146630 h 2159168"/>
                    <a:gd name="connsiteX34" fmla="*/ 5902209 w 12045155"/>
                    <a:gd name="connsiteY34" fmla="*/ 249658 h 2159168"/>
                    <a:gd name="connsiteX35" fmla="*/ 5182195 w 12045155"/>
                    <a:gd name="connsiteY35" fmla="*/ 292664 h 2159168"/>
                    <a:gd name="connsiteX36" fmla="*/ 3822487 w 12045155"/>
                    <a:gd name="connsiteY36" fmla="*/ 90799 h 2159168"/>
                    <a:gd name="connsiteX37" fmla="*/ 2370177 w 12045155"/>
                    <a:gd name="connsiteY37" fmla="*/ 156695 h 2159168"/>
                    <a:gd name="connsiteX38" fmla="*/ 578745 w 12045155"/>
                    <a:gd name="connsiteY38" fmla="*/ 148189 h 2159168"/>
                    <a:gd name="connsiteX39" fmla="*/ 38923 w 12045155"/>
                    <a:gd name="connsiteY39" fmla="*/ 157240 h 2159168"/>
                    <a:gd name="connsiteX0" fmla="*/ 38923 w 12045155"/>
                    <a:gd name="connsiteY0" fmla="*/ 157240 h 2371492"/>
                    <a:gd name="connsiteX1" fmla="*/ 4765 w 12045155"/>
                    <a:gd name="connsiteY1" fmla="*/ 229969 h 2371492"/>
                    <a:gd name="connsiteX2" fmla="*/ 16985 w 12045155"/>
                    <a:gd name="connsiteY2" fmla="*/ 441204 h 2371492"/>
                    <a:gd name="connsiteX3" fmla="*/ 31647 w 12045155"/>
                    <a:gd name="connsiteY3" fmla="*/ 700450 h 2371492"/>
                    <a:gd name="connsiteX4" fmla="*/ 43864 w 12045155"/>
                    <a:gd name="connsiteY4" fmla="*/ 777266 h 2371492"/>
                    <a:gd name="connsiteX5" fmla="*/ 80207 w 12045155"/>
                    <a:gd name="connsiteY5" fmla="*/ 937416 h 2371492"/>
                    <a:gd name="connsiteX6" fmla="*/ 937008 w 12045155"/>
                    <a:gd name="connsiteY6" fmla="*/ 844973 h 2371492"/>
                    <a:gd name="connsiteX7" fmla="*/ 1631867 w 12045155"/>
                    <a:gd name="connsiteY7" fmla="*/ 878961 h 2371492"/>
                    <a:gd name="connsiteX8" fmla="*/ 2087877 w 12045155"/>
                    <a:gd name="connsiteY8" fmla="*/ 819473 h 2371492"/>
                    <a:gd name="connsiteX9" fmla="*/ 2565599 w 12045155"/>
                    <a:gd name="connsiteY9" fmla="*/ 819473 h 2371492"/>
                    <a:gd name="connsiteX10" fmla="*/ 3336468 w 12045155"/>
                    <a:gd name="connsiteY10" fmla="*/ 861967 h 2371492"/>
                    <a:gd name="connsiteX11" fmla="*/ 4215904 w 12045155"/>
                    <a:gd name="connsiteY11" fmla="*/ 844973 h 2371492"/>
                    <a:gd name="connsiteX12" fmla="*/ 4845622 w 12045155"/>
                    <a:gd name="connsiteY12" fmla="*/ 853479 h 2371492"/>
                    <a:gd name="connsiteX13" fmla="*/ 5681632 w 12045155"/>
                    <a:gd name="connsiteY13" fmla="*/ 853479 h 2371492"/>
                    <a:gd name="connsiteX14" fmla="*/ 6745645 w 12045155"/>
                    <a:gd name="connsiteY14" fmla="*/ 878979 h 2371492"/>
                    <a:gd name="connsiteX15" fmla="*/ 7494800 w 12045155"/>
                    <a:gd name="connsiteY15" fmla="*/ 870473 h 2371492"/>
                    <a:gd name="connsiteX16" fmla="*/ 8026795 w 12045155"/>
                    <a:gd name="connsiteY16" fmla="*/ 861967 h 2371492"/>
                    <a:gd name="connsiteX17" fmla="*/ 8504518 w 12045155"/>
                    <a:gd name="connsiteY17" fmla="*/ 827979 h 2371492"/>
                    <a:gd name="connsiteX18" fmla="*/ 9361101 w 12045155"/>
                    <a:gd name="connsiteY18" fmla="*/ 2018757 h 2371492"/>
                    <a:gd name="connsiteX19" fmla="*/ 10249513 w 12045155"/>
                    <a:gd name="connsiteY19" fmla="*/ 2364507 h 2371492"/>
                    <a:gd name="connsiteX20" fmla="*/ 10922986 w 12045155"/>
                    <a:gd name="connsiteY20" fmla="*/ 1782194 h 2371492"/>
                    <a:gd name="connsiteX21" fmla="*/ 11481826 w 12045155"/>
                    <a:gd name="connsiteY21" fmla="*/ 1127088 h 2371492"/>
                    <a:gd name="connsiteX22" fmla="*/ 12045155 w 12045155"/>
                    <a:gd name="connsiteY22" fmla="*/ 699393 h 2371492"/>
                    <a:gd name="connsiteX23" fmla="*/ 12045155 w 12045155"/>
                    <a:gd name="connsiteY23" fmla="*/ 261011 h 2371492"/>
                    <a:gd name="connsiteX24" fmla="*/ 11438839 w 12045155"/>
                    <a:gd name="connsiteY24" fmla="*/ 435586 h 2371492"/>
                    <a:gd name="connsiteX25" fmla="*/ 11059114 w 12045155"/>
                    <a:gd name="connsiteY25" fmla="*/ 1047471 h 2371492"/>
                    <a:gd name="connsiteX26" fmla="*/ 10602369 w 12045155"/>
                    <a:gd name="connsiteY26" fmla="*/ 1661632 h 2371492"/>
                    <a:gd name="connsiteX27" fmla="*/ 10034574 w 12045155"/>
                    <a:gd name="connsiteY27" fmla="*/ 1618415 h 2371492"/>
                    <a:gd name="connsiteX28" fmla="*/ 9527677 w 12045155"/>
                    <a:gd name="connsiteY28" fmla="*/ 1058846 h 2371492"/>
                    <a:gd name="connsiteX29" fmla="*/ 9053022 w 12045155"/>
                    <a:gd name="connsiteY29" fmla="*/ 581165 h 2371492"/>
                    <a:gd name="connsiteX30" fmla="*/ 8450223 w 12045155"/>
                    <a:gd name="connsiteY30" fmla="*/ 156695 h 2371492"/>
                    <a:gd name="connsiteX31" fmla="*/ 7635927 w 12045155"/>
                    <a:gd name="connsiteY31" fmla="*/ 105714 h 2371492"/>
                    <a:gd name="connsiteX32" fmla="*/ 7049636 w 12045155"/>
                    <a:gd name="connsiteY32" fmla="*/ 199189 h 2371492"/>
                    <a:gd name="connsiteX33" fmla="*/ 6342549 w 12045155"/>
                    <a:gd name="connsiteY33" fmla="*/ 146630 h 2371492"/>
                    <a:gd name="connsiteX34" fmla="*/ 5902209 w 12045155"/>
                    <a:gd name="connsiteY34" fmla="*/ 249658 h 2371492"/>
                    <a:gd name="connsiteX35" fmla="*/ 5182195 w 12045155"/>
                    <a:gd name="connsiteY35" fmla="*/ 292664 h 2371492"/>
                    <a:gd name="connsiteX36" fmla="*/ 3822487 w 12045155"/>
                    <a:gd name="connsiteY36" fmla="*/ 90799 h 2371492"/>
                    <a:gd name="connsiteX37" fmla="*/ 2370177 w 12045155"/>
                    <a:gd name="connsiteY37" fmla="*/ 156695 h 2371492"/>
                    <a:gd name="connsiteX38" fmla="*/ 578745 w 12045155"/>
                    <a:gd name="connsiteY38" fmla="*/ 148189 h 2371492"/>
                    <a:gd name="connsiteX39" fmla="*/ 38923 w 12045155"/>
                    <a:gd name="connsiteY39" fmla="*/ 157240 h 2371492"/>
                    <a:gd name="connsiteX0" fmla="*/ 38923 w 12045155"/>
                    <a:gd name="connsiteY0" fmla="*/ 157240 h 2365078"/>
                    <a:gd name="connsiteX1" fmla="*/ 4765 w 12045155"/>
                    <a:gd name="connsiteY1" fmla="*/ 229969 h 2365078"/>
                    <a:gd name="connsiteX2" fmla="*/ 16985 w 12045155"/>
                    <a:gd name="connsiteY2" fmla="*/ 441204 h 2365078"/>
                    <a:gd name="connsiteX3" fmla="*/ 31647 w 12045155"/>
                    <a:gd name="connsiteY3" fmla="*/ 700450 h 2365078"/>
                    <a:gd name="connsiteX4" fmla="*/ 43864 w 12045155"/>
                    <a:gd name="connsiteY4" fmla="*/ 777266 h 2365078"/>
                    <a:gd name="connsiteX5" fmla="*/ 80207 w 12045155"/>
                    <a:gd name="connsiteY5" fmla="*/ 937416 h 2365078"/>
                    <a:gd name="connsiteX6" fmla="*/ 937008 w 12045155"/>
                    <a:gd name="connsiteY6" fmla="*/ 844973 h 2365078"/>
                    <a:gd name="connsiteX7" fmla="*/ 1631867 w 12045155"/>
                    <a:gd name="connsiteY7" fmla="*/ 878961 h 2365078"/>
                    <a:gd name="connsiteX8" fmla="*/ 2087877 w 12045155"/>
                    <a:gd name="connsiteY8" fmla="*/ 819473 h 2365078"/>
                    <a:gd name="connsiteX9" fmla="*/ 2565599 w 12045155"/>
                    <a:gd name="connsiteY9" fmla="*/ 819473 h 2365078"/>
                    <a:gd name="connsiteX10" fmla="*/ 3336468 w 12045155"/>
                    <a:gd name="connsiteY10" fmla="*/ 861967 h 2365078"/>
                    <a:gd name="connsiteX11" fmla="*/ 4215904 w 12045155"/>
                    <a:gd name="connsiteY11" fmla="*/ 844973 h 2365078"/>
                    <a:gd name="connsiteX12" fmla="*/ 4845622 w 12045155"/>
                    <a:gd name="connsiteY12" fmla="*/ 853479 h 2365078"/>
                    <a:gd name="connsiteX13" fmla="*/ 5681632 w 12045155"/>
                    <a:gd name="connsiteY13" fmla="*/ 853479 h 2365078"/>
                    <a:gd name="connsiteX14" fmla="*/ 6745645 w 12045155"/>
                    <a:gd name="connsiteY14" fmla="*/ 878979 h 2365078"/>
                    <a:gd name="connsiteX15" fmla="*/ 7494800 w 12045155"/>
                    <a:gd name="connsiteY15" fmla="*/ 870473 h 2365078"/>
                    <a:gd name="connsiteX16" fmla="*/ 8026795 w 12045155"/>
                    <a:gd name="connsiteY16" fmla="*/ 861967 h 2365078"/>
                    <a:gd name="connsiteX17" fmla="*/ 8504518 w 12045155"/>
                    <a:gd name="connsiteY17" fmla="*/ 827979 h 2365078"/>
                    <a:gd name="connsiteX18" fmla="*/ 9361101 w 12045155"/>
                    <a:gd name="connsiteY18" fmla="*/ 2018757 h 2365078"/>
                    <a:gd name="connsiteX19" fmla="*/ 10249513 w 12045155"/>
                    <a:gd name="connsiteY19" fmla="*/ 2364507 h 2365078"/>
                    <a:gd name="connsiteX20" fmla="*/ 11123596 w 12045155"/>
                    <a:gd name="connsiteY20" fmla="*/ 1964167 h 2365078"/>
                    <a:gd name="connsiteX21" fmla="*/ 11481826 w 12045155"/>
                    <a:gd name="connsiteY21" fmla="*/ 1127088 h 2365078"/>
                    <a:gd name="connsiteX22" fmla="*/ 12045155 w 12045155"/>
                    <a:gd name="connsiteY22" fmla="*/ 699393 h 2365078"/>
                    <a:gd name="connsiteX23" fmla="*/ 12045155 w 12045155"/>
                    <a:gd name="connsiteY23" fmla="*/ 261011 h 2365078"/>
                    <a:gd name="connsiteX24" fmla="*/ 11438839 w 12045155"/>
                    <a:gd name="connsiteY24" fmla="*/ 435586 h 2365078"/>
                    <a:gd name="connsiteX25" fmla="*/ 11059114 w 12045155"/>
                    <a:gd name="connsiteY25" fmla="*/ 1047471 h 2365078"/>
                    <a:gd name="connsiteX26" fmla="*/ 10602369 w 12045155"/>
                    <a:gd name="connsiteY26" fmla="*/ 1661632 h 2365078"/>
                    <a:gd name="connsiteX27" fmla="*/ 10034574 w 12045155"/>
                    <a:gd name="connsiteY27" fmla="*/ 1618415 h 2365078"/>
                    <a:gd name="connsiteX28" fmla="*/ 9527677 w 12045155"/>
                    <a:gd name="connsiteY28" fmla="*/ 1058846 h 2365078"/>
                    <a:gd name="connsiteX29" fmla="*/ 9053022 w 12045155"/>
                    <a:gd name="connsiteY29" fmla="*/ 581165 h 2365078"/>
                    <a:gd name="connsiteX30" fmla="*/ 8450223 w 12045155"/>
                    <a:gd name="connsiteY30" fmla="*/ 156695 h 2365078"/>
                    <a:gd name="connsiteX31" fmla="*/ 7635927 w 12045155"/>
                    <a:gd name="connsiteY31" fmla="*/ 105714 h 2365078"/>
                    <a:gd name="connsiteX32" fmla="*/ 7049636 w 12045155"/>
                    <a:gd name="connsiteY32" fmla="*/ 199189 h 2365078"/>
                    <a:gd name="connsiteX33" fmla="*/ 6342549 w 12045155"/>
                    <a:gd name="connsiteY33" fmla="*/ 146630 h 2365078"/>
                    <a:gd name="connsiteX34" fmla="*/ 5902209 w 12045155"/>
                    <a:gd name="connsiteY34" fmla="*/ 249658 h 2365078"/>
                    <a:gd name="connsiteX35" fmla="*/ 5182195 w 12045155"/>
                    <a:gd name="connsiteY35" fmla="*/ 292664 h 2365078"/>
                    <a:gd name="connsiteX36" fmla="*/ 3822487 w 12045155"/>
                    <a:gd name="connsiteY36" fmla="*/ 90799 h 2365078"/>
                    <a:gd name="connsiteX37" fmla="*/ 2370177 w 12045155"/>
                    <a:gd name="connsiteY37" fmla="*/ 156695 h 2365078"/>
                    <a:gd name="connsiteX38" fmla="*/ 578745 w 12045155"/>
                    <a:gd name="connsiteY38" fmla="*/ 148189 h 2365078"/>
                    <a:gd name="connsiteX39" fmla="*/ 38923 w 12045155"/>
                    <a:gd name="connsiteY39" fmla="*/ 157240 h 2365078"/>
                    <a:gd name="connsiteX0" fmla="*/ 38923 w 12045155"/>
                    <a:gd name="connsiteY0" fmla="*/ 157240 h 2365078"/>
                    <a:gd name="connsiteX1" fmla="*/ 4765 w 12045155"/>
                    <a:gd name="connsiteY1" fmla="*/ 229969 h 2365078"/>
                    <a:gd name="connsiteX2" fmla="*/ 16985 w 12045155"/>
                    <a:gd name="connsiteY2" fmla="*/ 441204 h 2365078"/>
                    <a:gd name="connsiteX3" fmla="*/ 31647 w 12045155"/>
                    <a:gd name="connsiteY3" fmla="*/ 700450 h 2365078"/>
                    <a:gd name="connsiteX4" fmla="*/ 43864 w 12045155"/>
                    <a:gd name="connsiteY4" fmla="*/ 777266 h 2365078"/>
                    <a:gd name="connsiteX5" fmla="*/ 80207 w 12045155"/>
                    <a:gd name="connsiteY5" fmla="*/ 937416 h 2365078"/>
                    <a:gd name="connsiteX6" fmla="*/ 937008 w 12045155"/>
                    <a:gd name="connsiteY6" fmla="*/ 844973 h 2365078"/>
                    <a:gd name="connsiteX7" fmla="*/ 1631867 w 12045155"/>
                    <a:gd name="connsiteY7" fmla="*/ 878961 h 2365078"/>
                    <a:gd name="connsiteX8" fmla="*/ 2087877 w 12045155"/>
                    <a:gd name="connsiteY8" fmla="*/ 819473 h 2365078"/>
                    <a:gd name="connsiteX9" fmla="*/ 2565599 w 12045155"/>
                    <a:gd name="connsiteY9" fmla="*/ 819473 h 2365078"/>
                    <a:gd name="connsiteX10" fmla="*/ 3336468 w 12045155"/>
                    <a:gd name="connsiteY10" fmla="*/ 861967 h 2365078"/>
                    <a:gd name="connsiteX11" fmla="*/ 4215904 w 12045155"/>
                    <a:gd name="connsiteY11" fmla="*/ 844973 h 2365078"/>
                    <a:gd name="connsiteX12" fmla="*/ 4845622 w 12045155"/>
                    <a:gd name="connsiteY12" fmla="*/ 853479 h 2365078"/>
                    <a:gd name="connsiteX13" fmla="*/ 5681632 w 12045155"/>
                    <a:gd name="connsiteY13" fmla="*/ 853479 h 2365078"/>
                    <a:gd name="connsiteX14" fmla="*/ 6745645 w 12045155"/>
                    <a:gd name="connsiteY14" fmla="*/ 878979 h 2365078"/>
                    <a:gd name="connsiteX15" fmla="*/ 7494800 w 12045155"/>
                    <a:gd name="connsiteY15" fmla="*/ 870473 h 2365078"/>
                    <a:gd name="connsiteX16" fmla="*/ 8026795 w 12045155"/>
                    <a:gd name="connsiteY16" fmla="*/ 861967 h 2365078"/>
                    <a:gd name="connsiteX17" fmla="*/ 8504518 w 12045155"/>
                    <a:gd name="connsiteY17" fmla="*/ 827979 h 2365078"/>
                    <a:gd name="connsiteX18" fmla="*/ 9361101 w 12045155"/>
                    <a:gd name="connsiteY18" fmla="*/ 2018757 h 2365078"/>
                    <a:gd name="connsiteX19" fmla="*/ 10249513 w 12045155"/>
                    <a:gd name="connsiteY19" fmla="*/ 2364507 h 2365078"/>
                    <a:gd name="connsiteX20" fmla="*/ 11123596 w 12045155"/>
                    <a:gd name="connsiteY20" fmla="*/ 1964167 h 2365078"/>
                    <a:gd name="connsiteX21" fmla="*/ 11797069 w 12045155"/>
                    <a:gd name="connsiteY21" fmla="*/ 999707 h 2365078"/>
                    <a:gd name="connsiteX22" fmla="*/ 12045155 w 12045155"/>
                    <a:gd name="connsiteY22" fmla="*/ 699393 h 2365078"/>
                    <a:gd name="connsiteX23" fmla="*/ 12045155 w 12045155"/>
                    <a:gd name="connsiteY23" fmla="*/ 261011 h 2365078"/>
                    <a:gd name="connsiteX24" fmla="*/ 11438839 w 12045155"/>
                    <a:gd name="connsiteY24" fmla="*/ 435586 h 2365078"/>
                    <a:gd name="connsiteX25" fmla="*/ 11059114 w 12045155"/>
                    <a:gd name="connsiteY25" fmla="*/ 1047471 h 2365078"/>
                    <a:gd name="connsiteX26" fmla="*/ 10602369 w 12045155"/>
                    <a:gd name="connsiteY26" fmla="*/ 1661632 h 2365078"/>
                    <a:gd name="connsiteX27" fmla="*/ 10034574 w 12045155"/>
                    <a:gd name="connsiteY27" fmla="*/ 1618415 h 2365078"/>
                    <a:gd name="connsiteX28" fmla="*/ 9527677 w 12045155"/>
                    <a:gd name="connsiteY28" fmla="*/ 1058846 h 2365078"/>
                    <a:gd name="connsiteX29" fmla="*/ 9053022 w 12045155"/>
                    <a:gd name="connsiteY29" fmla="*/ 581165 h 2365078"/>
                    <a:gd name="connsiteX30" fmla="*/ 8450223 w 12045155"/>
                    <a:gd name="connsiteY30" fmla="*/ 156695 h 2365078"/>
                    <a:gd name="connsiteX31" fmla="*/ 7635927 w 12045155"/>
                    <a:gd name="connsiteY31" fmla="*/ 105714 h 2365078"/>
                    <a:gd name="connsiteX32" fmla="*/ 7049636 w 12045155"/>
                    <a:gd name="connsiteY32" fmla="*/ 199189 h 2365078"/>
                    <a:gd name="connsiteX33" fmla="*/ 6342549 w 12045155"/>
                    <a:gd name="connsiteY33" fmla="*/ 146630 h 2365078"/>
                    <a:gd name="connsiteX34" fmla="*/ 5902209 w 12045155"/>
                    <a:gd name="connsiteY34" fmla="*/ 249658 h 2365078"/>
                    <a:gd name="connsiteX35" fmla="*/ 5182195 w 12045155"/>
                    <a:gd name="connsiteY35" fmla="*/ 292664 h 2365078"/>
                    <a:gd name="connsiteX36" fmla="*/ 3822487 w 12045155"/>
                    <a:gd name="connsiteY36" fmla="*/ 90799 h 2365078"/>
                    <a:gd name="connsiteX37" fmla="*/ 2370177 w 12045155"/>
                    <a:gd name="connsiteY37" fmla="*/ 156695 h 2365078"/>
                    <a:gd name="connsiteX38" fmla="*/ 578745 w 12045155"/>
                    <a:gd name="connsiteY38" fmla="*/ 148189 h 2365078"/>
                    <a:gd name="connsiteX39" fmla="*/ 38923 w 12045155"/>
                    <a:gd name="connsiteY39" fmla="*/ 157240 h 2365078"/>
                    <a:gd name="connsiteX0" fmla="*/ 38923 w 12045155"/>
                    <a:gd name="connsiteY0" fmla="*/ 157240 h 2365078"/>
                    <a:gd name="connsiteX1" fmla="*/ 4765 w 12045155"/>
                    <a:gd name="connsiteY1" fmla="*/ 229969 h 2365078"/>
                    <a:gd name="connsiteX2" fmla="*/ 16985 w 12045155"/>
                    <a:gd name="connsiteY2" fmla="*/ 441204 h 2365078"/>
                    <a:gd name="connsiteX3" fmla="*/ 31647 w 12045155"/>
                    <a:gd name="connsiteY3" fmla="*/ 700450 h 2365078"/>
                    <a:gd name="connsiteX4" fmla="*/ 43864 w 12045155"/>
                    <a:gd name="connsiteY4" fmla="*/ 777266 h 2365078"/>
                    <a:gd name="connsiteX5" fmla="*/ 80207 w 12045155"/>
                    <a:gd name="connsiteY5" fmla="*/ 937416 h 2365078"/>
                    <a:gd name="connsiteX6" fmla="*/ 937008 w 12045155"/>
                    <a:gd name="connsiteY6" fmla="*/ 844973 h 2365078"/>
                    <a:gd name="connsiteX7" fmla="*/ 1631867 w 12045155"/>
                    <a:gd name="connsiteY7" fmla="*/ 878961 h 2365078"/>
                    <a:gd name="connsiteX8" fmla="*/ 2087877 w 12045155"/>
                    <a:gd name="connsiteY8" fmla="*/ 819473 h 2365078"/>
                    <a:gd name="connsiteX9" fmla="*/ 2565599 w 12045155"/>
                    <a:gd name="connsiteY9" fmla="*/ 819473 h 2365078"/>
                    <a:gd name="connsiteX10" fmla="*/ 3336468 w 12045155"/>
                    <a:gd name="connsiteY10" fmla="*/ 861967 h 2365078"/>
                    <a:gd name="connsiteX11" fmla="*/ 4215904 w 12045155"/>
                    <a:gd name="connsiteY11" fmla="*/ 844973 h 2365078"/>
                    <a:gd name="connsiteX12" fmla="*/ 4845622 w 12045155"/>
                    <a:gd name="connsiteY12" fmla="*/ 853479 h 2365078"/>
                    <a:gd name="connsiteX13" fmla="*/ 5681632 w 12045155"/>
                    <a:gd name="connsiteY13" fmla="*/ 853479 h 2365078"/>
                    <a:gd name="connsiteX14" fmla="*/ 6745645 w 12045155"/>
                    <a:gd name="connsiteY14" fmla="*/ 878979 h 2365078"/>
                    <a:gd name="connsiteX15" fmla="*/ 7494800 w 12045155"/>
                    <a:gd name="connsiteY15" fmla="*/ 870473 h 2365078"/>
                    <a:gd name="connsiteX16" fmla="*/ 8026795 w 12045155"/>
                    <a:gd name="connsiteY16" fmla="*/ 861967 h 2365078"/>
                    <a:gd name="connsiteX17" fmla="*/ 8504518 w 12045155"/>
                    <a:gd name="connsiteY17" fmla="*/ 827979 h 2365078"/>
                    <a:gd name="connsiteX18" fmla="*/ 9361101 w 12045155"/>
                    <a:gd name="connsiteY18" fmla="*/ 2018757 h 2365078"/>
                    <a:gd name="connsiteX19" fmla="*/ 10249513 w 12045155"/>
                    <a:gd name="connsiteY19" fmla="*/ 2364507 h 2365078"/>
                    <a:gd name="connsiteX20" fmla="*/ 11123596 w 12045155"/>
                    <a:gd name="connsiteY20" fmla="*/ 1964167 h 2365078"/>
                    <a:gd name="connsiteX21" fmla="*/ 11266888 w 12045155"/>
                    <a:gd name="connsiteY21" fmla="*/ 1582018 h 2365078"/>
                    <a:gd name="connsiteX22" fmla="*/ 11797069 w 12045155"/>
                    <a:gd name="connsiteY22" fmla="*/ 999707 h 2365078"/>
                    <a:gd name="connsiteX23" fmla="*/ 12045155 w 12045155"/>
                    <a:gd name="connsiteY23" fmla="*/ 699393 h 2365078"/>
                    <a:gd name="connsiteX24" fmla="*/ 12045155 w 12045155"/>
                    <a:gd name="connsiteY24" fmla="*/ 261011 h 2365078"/>
                    <a:gd name="connsiteX25" fmla="*/ 11438839 w 12045155"/>
                    <a:gd name="connsiteY25" fmla="*/ 435586 h 2365078"/>
                    <a:gd name="connsiteX26" fmla="*/ 11059114 w 12045155"/>
                    <a:gd name="connsiteY26" fmla="*/ 1047471 h 2365078"/>
                    <a:gd name="connsiteX27" fmla="*/ 10602369 w 12045155"/>
                    <a:gd name="connsiteY27" fmla="*/ 1661632 h 2365078"/>
                    <a:gd name="connsiteX28" fmla="*/ 10034574 w 12045155"/>
                    <a:gd name="connsiteY28" fmla="*/ 1618415 h 2365078"/>
                    <a:gd name="connsiteX29" fmla="*/ 9527677 w 12045155"/>
                    <a:gd name="connsiteY29" fmla="*/ 1058846 h 2365078"/>
                    <a:gd name="connsiteX30" fmla="*/ 9053022 w 12045155"/>
                    <a:gd name="connsiteY30" fmla="*/ 581165 h 2365078"/>
                    <a:gd name="connsiteX31" fmla="*/ 8450223 w 12045155"/>
                    <a:gd name="connsiteY31" fmla="*/ 156695 h 2365078"/>
                    <a:gd name="connsiteX32" fmla="*/ 7635927 w 12045155"/>
                    <a:gd name="connsiteY32" fmla="*/ 105714 h 2365078"/>
                    <a:gd name="connsiteX33" fmla="*/ 7049636 w 12045155"/>
                    <a:gd name="connsiteY33" fmla="*/ 199189 h 2365078"/>
                    <a:gd name="connsiteX34" fmla="*/ 6342549 w 12045155"/>
                    <a:gd name="connsiteY34" fmla="*/ 146630 h 2365078"/>
                    <a:gd name="connsiteX35" fmla="*/ 5902209 w 12045155"/>
                    <a:gd name="connsiteY35" fmla="*/ 249658 h 2365078"/>
                    <a:gd name="connsiteX36" fmla="*/ 5182195 w 12045155"/>
                    <a:gd name="connsiteY36" fmla="*/ 292664 h 2365078"/>
                    <a:gd name="connsiteX37" fmla="*/ 3822487 w 12045155"/>
                    <a:gd name="connsiteY37" fmla="*/ 90799 h 2365078"/>
                    <a:gd name="connsiteX38" fmla="*/ 2370177 w 12045155"/>
                    <a:gd name="connsiteY38" fmla="*/ 156695 h 2365078"/>
                    <a:gd name="connsiteX39" fmla="*/ 578745 w 12045155"/>
                    <a:gd name="connsiteY39" fmla="*/ 148189 h 2365078"/>
                    <a:gd name="connsiteX40" fmla="*/ 38923 w 12045155"/>
                    <a:gd name="connsiteY40" fmla="*/ 157240 h 2365078"/>
                    <a:gd name="connsiteX0" fmla="*/ 38923 w 12045155"/>
                    <a:gd name="connsiteY0" fmla="*/ 157240 h 2365078"/>
                    <a:gd name="connsiteX1" fmla="*/ 4765 w 12045155"/>
                    <a:gd name="connsiteY1" fmla="*/ 229969 h 2365078"/>
                    <a:gd name="connsiteX2" fmla="*/ 16985 w 12045155"/>
                    <a:gd name="connsiteY2" fmla="*/ 441204 h 2365078"/>
                    <a:gd name="connsiteX3" fmla="*/ 31647 w 12045155"/>
                    <a:gd name="connsiteY3" fmla="*/ 700450 h 2365078"/>
                    <a:gd name="connsiteX4" fmla="*/ 43864 w 12045155"/>
                    <a:gd name="connsiteY4" fmla="*/ 777266 h 2365078"/>
                    <a:gd name="connsiteX5" fmla="*/ 80207 w 12045155"/>
                    <a:gd name="connsiteY5" fmla="*/ 937416 h 2365078"/>
                    <a:gd name="connsiteX6" fmla="*/ 937008 w 12045155"/>
                    <a:gd name="connsiteY6" fmla="*/ 844973 h 2365078"/>
                    <a:gd name="connsiteX7" fmla="*/ 1631867 w 12045155"/>
                    <a:gd name="connsiteY7" fmla="*/ 878961 h 2365078"/>
                    <a:gd name="connsiteX8" fmla="*/ 2087877 w 12045155"/>
                    <a:gd name="connsiteY8" fmla="*/ 819473 h 2365078"/>
                    <a:gd name="connsiteX9" fmla="*/ 2565599 w 12045155"/>
                    <a:gd name="connsiteY9" fmla="*/ 819473 h 2365078"/>
                    <a:gd name="connsiteX10" fmla="*/ 3336468 w 12045155"/>
                    <a:gd name="connsiteY10" fmla="*/ 861967 h 2365078"/>
                    <a:gd name="connsiteX11" fmla="*/ 4215904 w 12045155"/>
                    <a:gd name="connsiteY11" fmla="*/ 844973 h 2365078"/>
                    <a:gd name="connsiteX12" fmla="*/ 4845622 w 12045155"/>
                    <a:gd name="connsiteY12" fmla="*/ 853479 h 2365078"/>
                    <a:gd name="connsiteX13" fmla="*/ 5681632 w 12045155"/>
                    <a:gd name="connsiteY13" fmla="*/ 853479 h 2365078"/>
                    <a:gd name="connsiteX14" fmla="*/ 6745645 w 12045155"/>
                    <a:gd name="connsiteY14" fmla="*/ 878979 h 2365078"/>
                    <a:gd name="connsiteX15" fmla="*/ 7494800 w 12045155"/>
                    <a:gd name="connsiteY15" fmla="*/ 870473 h 2365078"/>
                    <a:gd name="connsiteX16" fmla="*/ 8026795 w 12045155"/>
                    <a:gd name="connsiteY16" fmla="*/ 861967 h 2365078"/>
                    <a:gd name="connsiteX17" fmla="*/ 8504518 w 12045155"/>
                    <a:gd name="connsiteY17" fmla="*/ 827979 h 2365078"/>
                    <a:gd name="connsiteX18" fmla="*/ 9361101 w 12045155"/>
                    <a:gd name="connsiteY18" fmla="*/ 2018757 h 2365078"/>
                    <a:gd name="connsiteX19" fmla="*/ 10249513 w 12045155"/>
                    <a:gd name="connsiteY19" fmla="*/ 2364507 h 2365078"/>
                    <a:gd name="connsiteX20" fmla="*/ 11123596 w 12045155"/>
                    <a:gd name="connsiteY20" fmla="*/ 1964167 h 2365078"/>
                    <a:gd name="connsiteX21" fmla="*/ 11309876 w 12045155"/>
                    <a:gd name="connsiteY21" fmla="*/ 1618413 h 2365078"/>
                    <a:gd name="connsiteX22" fmla="*/ 11797069 w 12045155"/>
                    <a:gd name="connsiteY22" fmla="*/ 999707 h 2365078"/>
                    <a:gd name="connsiteX23" fmla="*/ 12045155 w 12045155"/>
                    <a:gd name="connsiteY23" fmla="*/ 699393 h 2365078"/>
                    <a:gd name="connsiteX24" fmla="*/ 12045155 w 12045155"/>
                    <a:gd name="connsiteY24" fmla="*/ 261011 h 2365078"/>
                    <a:gd name="connsiteX25" fmla="*/ 11438839 w 12045155"/>
                    <a:gd name="connsiteY25" fmla="*/ 435586 h 2365078"/>
                    <a:gd name="connsiteX26" fmla="*/ 11059114 w 12045155"/>
                    <a:gd name="connsiteY26" fmla="*/ 1047471 h 2365078"/>
                    <a:gd name="connsiteX27" fmla="*/ 10602369 w 12045155"/>
                    <a:gd name="connsiteY27" fmla="*/ 1661632 h 2365078"/>
                    <a:gd name="connsiteX28" fmla="*/ 10034574 w 12045155"/>
                    <a:gd name="connsiteY28" fmla="*/ 1618415 h 2365078"/>
                    <a:gd name="connsiteX29" fmla="*/ 9527677 w 12045155"/>
                    <a:gd name="connsiteY29" fmla="*/ 1058846 h 2365078"/>
                    <a:gd name="connsiteX30" fmla="*/ 9053022 w 12045155"/>
                    <a:gd name="connsiteY30" fmla="*/ 581165 h 2365078"/>
                    <a:gd name="connsiteX31" fmla="*/ 8450223 w 12045155"/>
                    <a:gd name="connsiteY31" fmla="*/ 156695 h 2365078"/>
                    <a:gd name="connsiteX32" fmla="*/ 7635927 w 12045155"/>
                    <a:gd name="connsiteY32" fmla="*/ 105714 h 2365078"/>
                    <a:gd name="connsiteX33" fmla="*/ 7049636 w 12045155"/>
                    <a:gd name="connsiteY33" fmla="*/ 199189 h 2365078"/>
                    <a:gd name="connsiteX34" fmla="*/ 6342549 w 12045155"/>
                    <a:gd name="connsiteY34" fmla="*/ 146630 h 2365078"/>
                    <a:gd name="connsiteX35" fmla="*/ 5902209 w 12045155"/>
                    <a:gd name="connsiteY35" fmla="*/ 249658 h 2365078"/>
                    <a:gd name="connsiteX36" fmla="*/ 5182195 w 12045155"/>
                    <a:gd name="connsiteY36" fmla="*/ 292664 h 2365078"/>
                    <a:gd name="connsiteX37" fmla="*/ 3822487 w 12045155"/>
                    <a:gd name="connsiteY37" fmla="*/ 90799 h 2365078"/>
                    <a:gd name="connsiteX38" fmla="*/ 2370177 w 12045155"/>
                    <a:gd name="connsiteY38" fmla="*/ 156695 h 2365078"/>
                    <a:gd name="connsiteX39" fmla="*/ 578745 w 12045155"/>
                    <a:gd name="connsiteY39" fmla="*/ 148189 h 2365078"/>
                    <a:gd name="connsiteX40" fmla="*/ 38923 w 12045155"/>
                    <a:gd name="connsiteY40" fmla="*/ 157240 h 2365078"/>
                    <a:gd name="connsiteX0" fmla="*/ 38923 w 12045155"/>
                    <a:gd name="connsiteY0" fmla="*/ 157240 h 2365066"/>
                    <a:gd name="connsiteX1" fmla="*/ 4765 w 12045155"/>
                    <a:gd name="connsiteY1" fmla="*/ 229969 h 2365066"/>
                    <a:gd name="connsiteX2" fmla="*/ 16985 w 12045155"/>
                    <a:gd name="connsiteY2" fmla="*/ 441204 h 2365066"/>
                    <a:gd name="connsiteX3" fmla="*/ 31647 w 12045155"/>
                    <a:gd name="connsiteY3" fmla="*/ 700450 h 2365066"/>
                    <a:gd name="connsiteX4" fmla="*/ 43864 w 12045155"/>
                    <a:gd name="connsiteY4" fmla="*/ 777266 h 2365066"/>
                    <a:gd name="connsiteX5" fmla="*/ 80207 w 12045155"/>
                    <a:gd name="connsiteY5" fmla="*/ 937416 h 2365066"/>
                    <a:gd name="connsiteX6" fmla="*/ 937008 w 12045155"/>
                    <a:gd name="connsiteY6" fmla="*/ 844973 h 2365066"/>
                    <a:gd name="connsiteX7" fmla="*/ 1631867 w 12045155"/>
                    <a:gd name="connsiteY7" fmla="*/ 878961 h 2365066"/>
                    <a:gd name="connsiteX8" fmla="*/ 2087877 w 12045155"/>
                    <a:gd name="connsiteY8" fmla="*/ 819473 h 2365066"/>
                    <a:gd name="connsiteX9" fmla="*/ 2565599 w 12045155"/>
                    <a:gd name="connsiteY9" fmla="*/ 819473 h 2365066"/>
                    <a:gd name="connsiteX10" fmla="*/ 3336468 w 12045155"/>
                    <a:gd name="connsiteY10" fmla="*/ 861967 h 2365066"/>
                    <a:gd name="connsiteX11" fmla="*/ 4215904 w 12045155"/>
                    <a:gd name="connsiteY11" fmla="*/ 844973 h 2365066"/>
                    <a:gd name="connsiteX12" fmla="*/ 4845622 w 12045155"/>
                    <a:gd name="connsiteY12" fmla="*/ 853479 h 2365066"/>
                    <a:gd name="connsiteX13" fmla="*/ 5681632 w 12045155"/>
                    <a:gd name="connsiteY13" fmla="*/ 853479 h 2365066"/>
                    <a:gd name="connsiteX14" fmla="*/ 6745645 w 12045155"/>
                    <a:gd name="connsiteY14" fmla="*/ 878979 h 2365066"/>
                    <a:gd name="connsiteX15" fmla="*/ 7494800 w 12045155"/>
                    <a:gd name="connsiteY15" fmla="*/ 870473 h 2365066"/>
                    <a:gd name="connsiteX16" fmla="*/ 8026795 w 12045155"/>
                    <a:gd name="connsiteY16" fmla="*/ 861967 h 2365066"/>
                    <a:gd name="connsiteX17" fmla="*/ 8504518 w 12045155"/>
                    <a:gd name="connsiteY17" fmla="*/ 827979 h 2365066"/>
                    <a:gd name="connsiteX18" fmla="*/ 9361101 w 12045155"/>
                    <a:gd name="connsiteY18" fmla="*/ 2018757 h 2365066"/>
                    <a:gd name="connsiteX19" fmla="*/ 10249513 w 12045155"/>
                    <a:gd name="connsiteY19" fmla="*/ 2364507 h 2365066"/>
                    <a:gd name="connsiteX20" fmla="*/ 11195242 w 12045155"/>
                    <a:gd name="connsiteY20" fmla="*/ 2091549 h 2365066"/>
                    <a:gd name="connsiteX21" fmla="*/ 11309876 w 12045155"/>
                    <a:gd name="connsiteY21" fmla="*/ 1618413 h 2365066"/>
                    <a:gd name="connsiteX22" fmla="*/ 11797069 w 12045155"/>
                    <a:gd name="connsiteY22" fmla="*/ 999707 h 2365066"/>
                    <a:gd name="connsiteX23" fmla="*/ 12045155 w 12045155"/>
                    <a:gd name="connsiteY23" fmla="*/ 699393 h 2365066"/>
                    <a:gd name="connsiteX24" fmla="*/ 12045155 w 12045155"/>
                    <a:gd name="connsiteY24" fmla="*/ 261011 h 2365066"/>
                    <a:gd name="connsiteX25" fmla="*/ 11438839 w 12045155"/>
                    <a:gd name="connsiteY25" fmla="*/ 435586 h 2365066"/>
                    <a:gd name="connsiteX26" fmla="*/ 11059114 w 12045155"/>
                    <a:gd name="connsiteY26" fmla="*/ 1047471 h 2365066"/>
                    <a:gd name="connsiteX27" fmla="*/ 10602369 w 12045155"/>
                    <a:gd name="connsiteY27" fmla="*/ 1661632 h 2365066"/>
                    <a:gd name="connsiteX28" fmla="*/ 10034574 w 12045155"/>
                    <a:gd name="connsiteY28" fmla="*/ 1618415 h 2365066"/>
                    <a:gd name="connsiteX29" fmla="*/ 9527677 w 12045155"/>
                    <a:gd name="connsiteY29" fmla="*/ 1058846 h 2365066"/>
                    <a:gd name="connsiteX30" fmla="*/ 9053022 w 12045155"/>
                    <a:gd name="connsiteY30" fmla="*/ 581165 h 2365066"/>
                    <a:gd name="connsiteX31" fmla="*/ 8450223 w 12045155"/>
                    <a:gd name="connsiteY31" fmla="*/ 156695 h 2365066"/>
                    <a:gd name="connsiteX32" fmla="*/ 7635927 w 12045155"/>
                    <a:gd name="connsiteY32" fmla="*/ 105714 h 2365066"/>
                    <a:gd name="connsiteX33" fmla="*/ 7049636 w 12045155"/>
                    <a:gd name="connsiteY33" fmla="*/ 199189 h 2365066"/>
                    <a:gd name="connsiteX34" fmla="*/ 6342549 w 12045155"/>
                    <a:gd name="connsiteY34" fmla="*/ 146630 h 2365066"/>
                    <a:gd name="connsiteX35" fmla="*/ 5902209 w 12045155"/>
                    <a:gd name="connsiteY35" fmla="*/ 249658 h 2365066"/>
                    <a:gd name="connsiteX36" fmla="*/ 5182195 w 12045155"/>
                    <a:gd name="connsiteY36" fmla="*/ 292664 h 2365066"/>
                    <a:gd name="connsiteX37" fmla="*/ 3822487 w 12045155"/>
                    <a:gd name="connsiteY37" fmla="*/ 90799 h 2365066"/>
                    <a:gd name="connsiteX38" fmla="*/ 2370177 w 12045155"/>
                    <a:gd name="connsiteY38" fmla="*/ 156695 h 2365066"/>
                    <a:gd name="connsiteX39" fmla="*/ 578745 w 12045155"/>
                    <a:gd name="connsiteY39" fmla="*/ 148189 h 2365066"/>
                    <a:gd name="connsiteX40" fmla="*/ 38923 w 12045155"/>
                    <a:gd name="connsiteY40" fmla="*/ 157240 h 2365066"/>
                    <a:gd name="connsiteX0" fmla="*/ 38923 w 12045155"/>
                    <a:gd name="connsiteY0" fmla="*/ 157240 h 2510409"/>
                    <a:gd name="connsiteX1" fmla="*/ 4765 w 12045155"/>
                    <a:gd name="connsiteY1" fmla="*/ 229969 h 2510409"/>
                    <a:gd name="connsiteX2" fmla="*/ 16985 w 12045155"/>
                    <a:gd name="connsiteY2" fmla="*/ 441204 h 2510409"/>
                    <a:gd name="connsiteX3" fmla="*/ 31647 w 12045155"/>
                    <a:gd name="connsiteY3" fmla="*/ 700450 h 2510409"/>
                    <a:gd name="connsiteX4" fmla="*/ 43864 w 12045155"/>
                    <a:gd name="connsiteY4" fmla="*/ 777266 h 2510409"/>
                    <a:gd name="connsiteX5" fmla="*/ 80207 w 12045155"/>
                    <a:gd name="connsiteY5" fmla="*/ 937416 h 2510409"/>
                    <a:gd name="connsiteX6" fmla="*/ 937008 w 12045155"/>
                    <a:gd name="connsiteY6" fmla="*/ 844973 h 2510409"/>
                    <a:gd name="connsiteX7" fmla="*/ 1631867 w 12045155"/>
                    <a:gd name="connsiteY7" fmla="*/ 878961 h 2510409"/>
                    <a:gd name="connsiteX8" fmla="*/ 2087877 w 12045155"/>
                    <a:gd name="connsiteY8" fmla="*/ 819473 h 2510409"/>
                    <a:gd name="connsiteX9" fmla="*/ 2565599 w 12045155"/>
                    <a:gd name="connsiteY9" fmla="*/ 819473 h 2510409"/>
                    <a:gd name="connsiteX10" fmla="*/ 3336468 w 12045155"/>
                    <a:gd name="connsiteY10" fmla="*/ 861967 h 2510409"/>
                    <a:gd name="connsiteX11" fmla="*/ 4215904 w 12045155"/>
                    <a:gd name="connsiteY11" fmla="*/ 844973 h 2510409"/>
                    <a:gd name="connsiteX12" fmla="*/ 4845622 w 12045155"/>
                    <a:gd name="connsiteY12" fmla="*/ 853479 h 2510409"/>
                    <a:gd name="connsiteX13" fmla="*/ 5681632 w 12045155"/>
                    <a:gd name="connsiteY13" fmla="*/ 853479 h 2510409"/>
                    <a:gd name="connsiteX14" fmla="*/ 6745645 w 12045155"/>
                    <a:gd name="connsiteY14" fmla="*/ 878979 h 2510409"/>
                    <a:gd name="connsiteX15" fmla="*/ 7494800 w 12045155"/>
                    <a:gd name="connsiteY15" fmla="*/ 870473 h 2510409"/>
                    <a:gd name="connsiteX16" fmla="*/ 8026795 w 12045155"/>
                    <a:gd name="connsiteY16" fmla="*/ 861967 h 2510409"/>
                    <a:gd name="connsiteX17" fmla="*/ 8504518 w 12045155"/>
                    <a:gd name="connsiteY17" fmla="*/ 827979 h 2510409"/>
                    <a:gd name="connsiteX18" fmla="*/ 9361101 w 12045155"/>
                    <a:gd name="connsiteY18" fmla="*/ 2018757 h 2510409"/>
                    <a:gd name="connsiteX19" fmla="*/ 10149208 w 12045155"/>
                    <a:gd name="connsiteY19" fmla="*/ 2510086 h 2510409"/>
                    <a:gd name="connsiteX20" fmla="*/ 11195242 w 12045155"/>
                    <a:gd name="connsiteY20" fmla="*/ 2091549 h 2510409"/>
                    <a:gd name="connsiteX21" fmla="*/ 11309876 w 12045155"/>
                    <a:gd name="connsiteY21" fmla="*/ 1618413 h 2510409"/>
                    <a:gd name="connsiteX22" fmla="*/ 11797069 w 12045155"/>
                    <a:gd name="connsiteY22" fmla="*/ 999707 h 2510409"/>
                    <a:gd name="connsiteX23" fmla="*/ 12045155 w 12045155"/>
                    <a:gd name="connsiteY23" fmla="*/ 699393 h 2510409"/>
                    <a:gd name="connsiteX24" fmla="*/ 12045155 w 12045155"/>
                    <a:gd name="connsiteY24" fmla="*/ 261011 h 2510409"/>
                    <a:gd name="connsiteX25" fmla="*/ 11438839 w 12045155"/>
                    <a:gd name="connsiteY25" fmla="*/ 435586 h 2510409"/>
                    <a:gd name="connsiteX26" fmla="*/ 11059114 w 12045155"/>
                    <a:gd name="connsiteY26" fmla="*/ 1047471 h 2510409"/>
                    <a:gd name="connsiteX27" fmla="*/ 10602369 w 12045155"/>
                    <a:gd name="connsiteY27" fmla="*/ 1661632 h 2510409"/>
                    <a:gd name="connsiteX28" fmla="*/ 10034574 w 12045155"/>
                    <a:gd name="connsiteY28" fmla="*/ 1618415 h 2510409"/>
                    <a:gd name="connsiteX29" fmla="*/ 9527677 w 12045155"/>
                    <a:gd name="connsiteY29" fmla="*/ 1058846 h 2510409"/>
                    <a:gd name="connsiteX30" fmla="*/ 9053022 w 12045155"/>
                    <a:gd name="connsiteY30" fmla="*/ 581165 h 2510409"/>
                    <a:gd name="connsiteX31" fmla="*/ 8450223 w 12045155"/>
                    <a:gd name="connsiteY31" fmla="*/ 156695 h 2510409"/>
                    <a:gd name="connsiteX32" fmla="*/ 7635927 w 12045155"/>
                    <a:gd name="connsiteY32" fmla="*/ 105714 h 2510409"/>
                    <a:gd name="connsiteX33" fmla="*/ 7049636 w 12045155"/>
                    <a:gd name="connsiteY33" fmla="*/ 199189 h 2510409"/>
                    <a:gd name="connsiteX34" fmla="*/ 6342549 w 12045155"/>
                    <a:gd name="connsiteY34" fmla="*/ 146630 h 2510409"/>
                    <a:gd name="connsiteX35" fmla="*/ 5902209 w 12045155"/>
                    <a:gd name="connsiteY35" fmla="*/ 249658 h 2510409"/>
                    <a:gd name="connsiteX36" fmla="*/ 5182195 w 12045155"/>
                    <a:gd name="connsiteY36" fmla="*/ 292664 h 2510409"/>
                    <a:gd name="connsiteX37" fmla="*/ 3822487 w 12045155"/>
                    <a:gd name="connsiteY37" fmla="*/ 90799 h 2510409"/>
                    <a:gd name="connsiteX38" fmla="*/ 2370177 w 12045155"/>
                    <a:gd name="connsiteY38" fmla="*/ 156695 h 2510409"/>
                    <a:gd name="connsiteX39" fmla="*/ 578745 w 12045155"/>
                    <a:gd name="connsiteY39" fmla="*/ 148189 h 2510409"/>
                    <a:gd name="connsiteX40" fmla="*/ 38923 w 12045155"/>
                    <a:gd name="connsiteY40" fmla="*/ 157240 h 2510409"/>
                    <a:gd name="connsiteX0" fmla="*/ 38923 w 12045155"/>
                    <a:gd name="connsiteY0" fmla="*/ 157240 h 2510087"/>
                    <a:gd name="connsiteX1" fmla="*/ 4765 w 12045155"/>
                    <a:gd name="connsiteY1" fmla="*/ 229969 h 2510087"/>
                    <a:gd name="connsiteX2" fmla="*/ 16985 w 12045155"/>
                    <a:gd name="connsiteY2" fmla="*/ 441204 h 2510087"/>
                    <a:gd name="connsiteX3" fmla="*/ 31647 w 12045155"/>
                    <a:gd name="connsiteY3" fmla="*/ 700450 h 2510087"/>
                    <a:gd name="connsiteX4" fmla="*/ 43864 w 12045155"/>
                    <a:gd name="connsiteY4" fmla="*/ 777266 h 2510087"/>
                    <a:gd name="connsiteX5" fmla="*/ 80207 w 12045155"/>
                    <a:gd name="connsiteY5" fmla="*/ 937416 h 2510087"/>
                    <a:gd name="connsiteX6" fmla="*/ 937008 w 12045155"/>
                    <a:gd name="connsiteY6" fmla="*/ 844973 h 2510087"/>
                    <a:gd name="connsiteX7" fmla="*/ 1631867 w 12045155"/>
                    <a:gd name="connsiteY7" fmla="*/ 878961 h 2510087"/>
                    <a:gd name="connsiteX8" fmla="*/ 2087877 w 12045155"/>
                    <a:gd name="connsiteY8" fmla="*/ 819473 h 2510087"/>
                    <a:gd name="connsiteX9" fmla="*/ 2565599 w 12045155"/>
                    <a:gd name="connsiteY9" fmla="*/ 819473 h 2510087"/>
                    <a:gd name="connsiteX10" fmla="*/ 3336468 w 12045155"/>
                    <a:gd name="connsiteY10" fmla="*/ 861967 h 2510087"/>
                    <a:gd name="connsiteX11" fmla="*/ 4215904 w 12045155"/>
                    <a:gd name="connsiteY11" fmla="*/ 844973 h 2510087"/>
                    <a:gd name="connsiteX12" fmla="*/ 4845622 w 12045155"/>
                    <a:gd name="connsiteY12" fmla="*/ 853479 h 2510087"/>
                    <a:gd name="connsiteX13" fmla="*/ 5681632 w 12045155"/>
                    <a:gd name="connsiteY13" fmla="*/ 853479 h 2510087"/>
                    <a:gd name="connsiteX14" fmla="*/ 6745645 w 12045155"/>
                    <a:gd name="connsiteY14" fmla="*/ 878979 h 2510087"/>
                    <a:gd name="connsiteX15" fmla="*/ 7494800 w 12045155"/>
                    <a:gd name="connsiteY15" fmla="*/ 870473 h 2510087"/>
                    <a:gd name="connsiteX16" fmla="*/ 8026795 w 12045155"/>
                    <a:gd name="connsiteY16" fmla="*/ 861967 h 2510087"/>
                    <a:gd name="connsiteX17" fmla="*/ 8504518 w 12045155"/>
                    <a:gd name="connsiteY17" fmla="*/ 827979 h 2510087"/>
                    <a:gd name="connsiteX18" fmla="*/ 9217808 w 12045155"/>
                    <a:gd name="connsiteY18" fmla="*/ 2091547 h 2510087"/>
                    <a:gd name="connsiteX19" fmla="*/ 10149208 w 12045155"/>
                    <a:gd name="connsiteY19" fmla="*/ 2510086 h 2510087"/>
                    <a:gd name="connsiteX20" fmla="*/ 11195242 w 12045155"/>
                    <a:gd name="connsiteY20" fmla="*/ 2091549 h 2510087"/>
                    <a:gd name="connsiteX21" fmla="*/ 11309876 w 12045155"/>
                    <a:gd name="connsiteY21" fmla="*/ 1618413 h 2510087"/>
                    <a:gd name="connsiteX22" fmla="*/ 11797069 w 12045155"/>
                    <a:gd name="connsiteY22" fmla="*/ 999707 h 2510087"/>
                    <a:gd name="connsiteX23" fmla="*/ 12045155 w 12045155"/>
                    <a:gd name="connsiteY23" fmla="*/ 699393 h 2510087"/>
                    <a:gd name="connsiteX24" fmla="*/ 12045155 w 12045155"/>
                    <a:gd name="connsiteY24" fmla="*/ 261011 h 2510087"/>
                    <a:gd name="connsiteX25" fmla="*/ 11438839 w 12045155"/>
                    <a:gd name="connsiteY25" fmla="*/ 435586 h 2510087"/>
                    <a:gd name="connsiteX26" fmla="*/ 11059114 w 12045155"/>
                    <a:gd name="connsiteY26" fmla="*/ 1047471 h 2510087"/>
                    <a:gd name="connsiteX27" fmla="*/ 10602369 w 12045155"/>
                    <a:gd name="connsiteY27" fmla="*/ 1661632 h 2510087"/>
                    <a:gd name="connsiteX28" fmla="*/ 10034574 w 12045155"/>
                    <a:gd name="connsiteY28" fmla="*/ 1618415 h 2510087"/>
                    <a:gd name="connsiteX29" fmla="*/ 9527677 w 12045155"/>
                    <a:gd name="connsiteY29" fmla="*/ 1058846 h 2510087"/>
                    <a:gd name="connsiteX30" fmla="*/ 9053022 w 12045155"/>
                    <a:gd name="connsiteY30" fmla="*/ 581165 h 2510087"/>
                    <a:gd name="connsiteX31" fmla="*/ 8450223 w 12045155"/>
                    <a:gd name="connsiteY31" fmla="*/ 156695 h 2510087"/>
                    <a:gd name="connsiteX32" fmla="*/ 7635927 w 12045155"/>
                    <a:gd name="connsiteY32" fmla="*/ 105714 h 2510087"/>
                    <a:gd name="connsiteX33" fmla="*/ 7049636 w 12045155"/>
                    <a:gd name="connsiteY33" fmla="*/ 199189 h 2510087"/>
                    <a:gd name="connsiteX34" fmla="*/ 6342549 w 12045155"/>
                    <a:gd name="connsiteY34" fmla="*/ 146630 h 2510087"/>
                    <a:gd name="connsiteX35" fmla="*/ 5902209 w 12045155"/>
                    <a:gd name="connsiteY35" fmla="*/ 249658 h 2510087"/>
                    <a:gd name="connsiteX36" fmla="*/ 5182195 w 12045155"/>
                    <a:gd name="connsiteY36" fmla="*/ 292664 h 2510087"/>
                    <a:gd name="connsiteX37" fmla="*/ 3822487 w 12045155"/>
                    <a:gd name="connsiteY37" fmla="*/ 90799 h 2510087"/>
                    <a:gd name="connsiteX38" fmla="*/ 2370177 w 12045155"/>
                    <a:gd name="connsiteY38" fmla="*/ 156695 h 2510087"/>
                    <a:gd name="connsiteX39" fmla="*/ 578745 w 12045155"/>
                    <a:gd name="connsiteY39" fmla="*/ 148189 h 2510087"/>
                    <a:gd name="connsiteX40" fmla="*/ 38923 w 12045155"/>
                    <a:gd name="connsiteY40" fmla="*/ 157240 h 2510087"/>
                    <a:gd name="connsiteX0" fmla="*/ 38923 w 12045155"/>
                    <a:gd name="connsiteY0" fmla="*/ 157240 h 2510087"/>
                    <a:gd name="connsiteX1" fmla="*/ 4765 w 12045155"/>
                    <a:gd name="connsiteY1" fmla="*/ 229969 h 2510087"/>
                    <a:gd name="connsiteX2" fmla="*/ 16985 w 12045155"/>
                    <a:gd name="connsiteY2" fmla="*/ 441204 h 2510087"/>
                    <a:gd name="connsiteX3" fmla="*/ 31647 w 12045155"/>
                    <a:gd name="connsiteY3" fmla="*/ 700450 h 2510087"/>
                    <a:gd name="connsiteX4" fmla="*/ 43864 w 12045155"/>
                    <a:gd name="connsiteY4" fmla="*/ 777266 h 2510087"/>
                    <a:gd name="connsiteX5" fmla="*/ 80207 w 12045155"/>
                    <a:gd name="connsiteY5" fmla="*/ 937416 h 2510087"/>
                    <a:gd name="connsiteX6" fmla="*/ 937008 w 12045155"/>
                    <a:gd name="connsiteY6" fmla="*/ 844973 h 2510087"/>
                    <a:gd name="connsiteX7" fmla="*/ 1631867 w 12045155"/>
                    <a:gd name="connsiteY7" fmla="*/ 878961 h 2510087"/>
                    <a:gd name="connsiteX8" fmla="*/ 2087877 w 12045155"/>
                    <a:gd name="connsiteY8" fmla="*/ 819473 h 2510087"/>
                    <a:gd name="connsiteX9" fmla="*/ 2565599 w 12045155"/>
                    <a:gd name="connsiteY9" fmla="*/ 819473 h 2510087"/>
                    <a:gd name="connsiteX10" fmla="*/ 3336468 w 12045155"/>
                    <a:gd name="connsiteY10" fmla="*/ 861967 h 2510087"/>
                    <a:gd name="connsiteX11" fmla="*/ 4215904 w 12045155"/>
                    <a:gd name="connsiteY11" fmla="*/ 844973 h 2510087"/>
                    <a:gd name="connsiteX12" fmla="*/ 4845622 w 12045155"/>
                    <a:gd name="connsiteY12" fmla="*/ 853479 h 2510087"/>
                    <a:gd name="connsiteX13" fmla="*/ 5681632 w 12045155"/>
                    <a:gd name="connsiteY13" fmla="*/ 853479 h 2510087"/>
                    <a:gd name="connsiteX14" fmla="*/ 6745645 w 12045155"/>
                    <a:gd name="connsiteY14" fmla="*/ 878979 h 2510087"/>
                    <a:gd name="connsiteX15" fmla="*/ 7494800 w 12045155"/>
                    <a:gd name="connsiteY15" fmla="*/ 870473 h 2510087"/>
                    <a:gd name="connsiteX16" fmla="*/ 8026795 w 12045155"/>
                    <a:gd name="connsiteY16" fmla="*/ 861967 h 2510087"/>
                    <a:gd name="connsiteX17" fmla="*/ 8504518 w 12045155"/>
                    <a:gd name="connsiteY17" fmla="*/ 827979 h 2510087"/>
                    <a:gd name="connsiteX18" fmla="*/ 9217808 w 12045155"/>
                    <a:gd name="connsiteY18" fmla="*/ 2091547 h 2510087"/>
                    <a:gd name="connsiteX19" fmla="*/ 10149208 w 12045155"/>
                    <a:gd name="connsiteY19" fmla="*/ 2510086 h 2510087"/>
                    <a:gd name="connsiteX20" fmla="*/ 11195242 w 12045155"/>
                    <a:gd name="connsiteY20" fmla="*/ 2091549 h 2510087"/>
                    <a:gd name="connsiteX21" fmla="*/ 11625119 w 12045155"/>
                    <a:gd name="connsiteY21" fmla="*/ 1600216 h 2510087"/>
                    <a:gd name="connsiteX22" fmla="*/ 11797069 w 12045155"/>
                    <a:gd name="connsiteY22" fmla="*/ 999707 h 2510087"/>
                    <a:gd name="connsiteX23" fmla="*/ 12045155 w 12045155"/>
                    <a:gd name="connsiteY23" fmla="*/ 699393 h 2510087"/>
                    <a:gd name="connsiteX24" fmla="*/ 12045155 w 12045155"/>
                    <a:gd name="connsiteY24" fmla="*/ 261011 h 2510087"/>
                    <a:gd name="connsiteX25" fmla="*/ 11438839 w 12045155"/>
                    <a:gd name="connsiteY25" fmla="*/ 435586 h 2510087"/>
                    <a:gd name="connsiteX26" fmla="*/ 11059114 w 12045155"/>
                    <a:gd name="connsiteY26" fmla="*/ 1047471 h 2510087"/>
                    <a:gd name="connsiteX27" fmla="*/ 10602369 w 12045155"/>
                    <a:gd name="connsiteY27" fmla="*/ 1661632 h 2510087"/>
                    <a:gd name="connsiteX28" fmla="*/ 10034574 w 12045155"/>
                    <a:gd name="connsiteY28" fmla="*/ 1618415 h 2510087"/>
                    <a:gd name="connsiteX29" fmla="*/ 9527677 w 12045155"/>
                    <a:gd name="connsiteY29" fmla="*/ 1058846 h 2510087"/>
                    <a:gd name="connsiteX30" fmla="*/ 9053022 w 12045155"/>
                    <a:gd name="connsiteY30" fmla="*/ 581165 h 2510087"/>
                    <a:gd name="connsiteX31" fmla="*/ 8450223 w 12045155"/>
                    <a:gd name="connsiteY31" fmla="*/ 156695 h 2510087"/>
                    <a:gd name="connsiteX32" fmla="*/ 7635927 w 12045155"/>
                    <a:gd name="connsiteY32" fmla="*/ 105714 h 2510087"/>
                    <a:gd name="connsiteX33" fmla="*/ 7049636 w 12045155"/>
                    <a:gd name="connsiteY33" fmla="*/ 199189 h 2510087"/>
                    <a:gd name="connsiteX34" fmla="*/ 6342549 w 12045155"/>
                    <a:gd name="connsiteY34" fmla="*/ 146630 h 2510087"/>
                    <a:gd name="connsiteX35" fmla="*/ 5902209 w 12045155"/>
                    <a:gd name="connsiteY35" fmla="*/ 249658 h 2510087"/>
                    <a:gd name="connsiteX36" fmla="*/ 5182195 w 12045155"/>
                    <a:gd name="connsiteY36" fmla="*/ 292664 h 2510087"/>
                    <a:gd name="connsiteX37" fmla="*/ 3822487 w 12045155"/>
                    <a:gd name="connsiteY37" fmla="*/ 90799 h 2510087"/>
                    <a:gd name="connsiteX38" fmla="*/ 2370177 w 12045155"/>
                    <a:gd name="connsiteY38" fmla="*/ 156695 h 2510087"/>
                    <a:gd name="connsiteX39" fmla="*/ 578745 w 12045155"/>
                    <a:gd name="connsiteY39" fmla="*/ 148189 h 2510087"/>
                    <a:gd name="connsiteX40" fmla="*/ 38923 w 12045155"/>
                    <a:gd name="connsiteY40" fmla="*/ 157240 h 2510087"/>
                    <a:gd name="connsiteX0" fmla="*/ 38923 w 12045155"/>
                    <a:gd name="connsiteY0" fmla="*/ 157240 h 2510087"/>
                    <a:gd name="connsiteX1" fmla="*/ 4765 w 12045155"/>
                    <a:gd name="connsiteY1" fmla="*/ 229969 h 2510087"/>
                    <a:gd name="connsiteX2" fmla="*/ 16985 w 12045155"/>
                    <a:gd name="connsiteY2" fmla="*/ 441204 h 2510087"/>
                    <a:gd name="connsiteX3" fmla="*/ 31647 w 12045155"/>
                    <a:gd name="connsiteY3" fmla="*/ 700450 h 2510087"/>
                    <a:gd name="connsiteX4" fmla="*/ 43864 w 12045155"/>
                    <a:gd name="connsiteY4" fmla="*/ 777266 h 2510087"/>
                    <a:gd name="connsiteX5" fmla="*/ 80207 w 12045155"/>
                    <a:gd name="connsiteY5" fmla="*/ 937416 h 2510087"/>
                    <a:gd name="connsiteX6" fmla="*/ 937008 w 12045155"/>
                    <a:gd name="connsiteY6" fmla="*/ 844973 h 2510087"/>
                    <a:gd name="connsiteX7" fmla="*/ 1631867 w 12045155"/>
                    <a:gd name="connsiteY7" fmla="*/ 878961 h 2510087"/>
                    <a:gd name="connsiteX8" fmla="*/ 2087877 w 12045155"/>
                    <a:gd name="connsiteY8" fmla="*/ 819473 h 2510087"/>
                    <a:gd name="connsiteX9" fmla="*/ 2565599 w 12045155"/>
                    <a:gd name="connsiteY9" fmla="*/ 819473 h 2510087"/>
                    <a:gd name="connsiteX10" fmla="*/ 3336468 w 12045155"/>
                    <a:gd name="connsiteY10" fmla="*/ 861967 h 2510087"/>
                    <a:gd name="connsiteX11" fmla="*/ 4215904 w 12045155"/>
                    <a:gd name="connsiteY11" fmla="*/ 844973 h 2510087"/>
                    <a:gd name="connsiteX12" fmla="*/ 4845622 w 12045155"/>
                    <a:gd name="connsiteY12" fmla="*/ 853479 h 2510087"/>
                    <a:gd name="connsiteX13" fmla="*/ 5681632 w 12045155"/>
                    <a:gd name="connsiteY13" fmla="*/ 853479 h 2510087"/>
                    <a:gd name="connsiteX14" fmla="*/ 6745645 w 12045155"/>
                    <a:gd name="connsiteY14" fmla="*/ 878979 h 2510087"/>
                    <a:gd name="connsiteX15" fmla="*/ 7494800 w 12045155"/>
                    <a:gd name="connsiteY15" fmla="*/ 870473 h 2510087"/>
                    <a:gd name="connsiteX16" fmla="*/ 8026795 w 12045155"/>
                    <a:gd name="connsiteY16" fmla="*/ 861967 h 2510087"/>
                    <a:gd name="connsiteX17" fmla="*/ 8647812 w 12045155"/>
                    <a:gd name="connsiteY17" fmla="*/ 1264715 h 2510087"/>
                    <a:gd name="connsiteX18" fmla="*/ 9217808 w 12045155"/>
                    <a:gd name="connsiteY18" fmla="*/ 2091547 h 2510087"/>
                    <a:gd name="connsiteX19" fmla="*/ 10149208 w 12045155"/>
                    <a:gd name="connsiteY19" fmla="*/ 2510086 h 2510087"/>
                    <a:gd name="connsiteX20" fmla="*/ 11195242 w 12045155"/>
                    <a:gd name="connsiteY20" fmla="*/ 2091549 h 2510087"/>
                    <a:gd name="connsiteX21" fmla="*/ 11625119 w 12045155"/>
                    <a:gd name="connsiteY21" fmla="*/ 1600216 h 2510087"/>
                    <a:gd name="connsiteX22" fmla="*/ 11797069 w 12045155"/>
                    <a:gd name="connsiteY22" fmla="*/ 999707 h 2510087"/>
                    <a:gd name="connsiteX23" fmla="*/ 12045155 w 12045155"/>
                    <a:gd name="connsiteY23" fmla="*/ 699393 h 2510087"/>
                    <a:gd name="connsiteX24" fmla="*/ 12045155 w 12045155"/>
                    <a:gd name="connsiteY24" fmla="*/ 261011 h 2510087"/>
                    <a:gd name="connsiteX25" fmla="*/ 11438839 w 12045155"/>
                    <a:gd name="connsiteY25" fmla="*/ 435586 h 2510087"/>
                    <a:gd name="connsiteX26" fmla="*/ 11059114 w 12045155"/>
                    <a:gd name="connsiteY26" fmla="*/ 1047471 h 2510087"/>
                    <a:gd name="connsiteX27" fmla="*/ 10602369 w 12045155"/>
                    <a:gd name="connsiteY27" fmla="*/ 1661632 h 2510087"/>
                    <a:gd name="connsiteX28" fmla="*/ 10034574 w 12045155"/>
                    <a:gd name="connsiteY28" fmla="*/ 1618415 h 2510087"/>
                    <a:gd name="connsiteX29" fmla="*/ 9527677 w 12045155"/>
                    <a:gd name="connsiteY29" fmla="*/ 1058846 h 2510087"/>
                    <a:gd name="connsiteX30" fmla="*/ 9053022 w 12045155"/>
                    <a:gd name="connsiteY30" fmla="*/ 581165 h 2510087"/>
                    <a:gd name="connsiteX31" fmla="*/ 8450223 w 12045155"/>
                    <a:gd name="connsiteY31" fmla="*/ 156695 h 2510087"/>
                    <a:gd name="connsiteX32" fmla="*/ 7635927 w 12045155"/>
                    <a:gd name="connsiteY32" fmla="*/ 105714 h 2510087"/>
                    <a:gd name="connsiteX33" fmla="*/ 7049636 w 12045155"/>
                    <a:gd name="connsiteY33" fmla="*/ 199189 h 2510087"/>
                    <a:gd name="connsiteX34" fmla="*/ 6342549 w 12045155"/>
                    <a:gd name="connsiteY34" fmla="*/ 146630 h 2510087"/>
                    <a:gd name="connsiteX35" fmla="*/ 5902209 w 12045155"/>
                    <a:gd name="connsiteY35" fmla="*/ 249658 h 2510087"/>
                    <a:gd name="connsiteX36" fmla="*/ 5182195 w 12045155"/>
                    <a:gd name="connsiteY36" fmla="*/ 292664 h 2510087"/>
                    <a:gd name="connsiteX37" fmla="*/ 3822487 w 12045155"/>
                    <a:gd name="connsiteY37" fmla="*/ 90799 h 2510087"/>
                    <a:gd name="connsiteX38" fmla="*/ 2370177 w 12045155"/>
                    <a:gd name="connsiteY38" fmla="*/ 156695 h 2510087"/>
                    <a:gd name="connsiteX39" fmla="*/ 578745 w 12045155"/>
                    <a:gd name="connsiteY39" fmla="*/ 148189 h 2510087"/>
                    <a:gd name="connsiteX40" fmla="*/ 38923 w 12045155"/>
                    <a:gd name="connsiteY40" fmla="*/ 157240 h 2510087"/>
                    <a:gd name="connsiteX0" fmla="*/ 38923 w 12045155"/>
                    <a:gd name="connsiteY0" fmla="*/ 157240 h 2510087"/>
                    <a:gd name="connsiteX1" fmla="*/ 4765 w 12045155"/>
                    <a:gd name="connsiteY1" fmla="*/ 229969 h 2510087"/>
                    <a:gd name="connsiteX2" fmla="*/ 16985 w 12045155"/>
                    <a:gd name="connsiteY2" fmla="*/ 441204 h 2510087"/>
                    <a:gd name="connsiteX3" fmla="*/ 31647 w 12045155"/>
                    <a:gd name="connsiteY3" fmla="*/ 700450 h 2510087"/>
                    <a:gd name="connsiteX4" fmla="*/ 43864 w 12045155"/>
                    <a:gd name="connsiteY4" fmla="*/ 777266 h 2510087"/>
                    <a:gd name="connsiteX5" fmla="*/ 80207 w 12045155"/>
                    <a:gd name="connsiteY5" fmla="*/ 937416 h 2510087"/>
                    <a:gd name="connsiteX6" fmla="*/ 937008 w 12045155"/>
                    <a:gd name="connsiteY6" fmla="*/ 844973 h 2510087"/>
                    <a:gd name="connsiteX7" fmla="*/ 1631867 w 12045155"/>
                    <a:gd name="connsiteY7" fmla="*/ 878961 h 2510087"/>
                    <a:gd name="connsiteX8" fmla="*/ 2087877 w 12045155"/>
                    <a:gd name="connsiteY8" fmla="*/ 819473 h 2510087"/>
                    <a:gd name="connsiteX9" fmla="*/ 2565599 w 12045155"/>
                    <a:gd name="connsiteY9" fmla="*/ 819473 h 2510087"/>
                    <a:gd name="connsiteX10" fmla="*/ 3336468 w 12045155"/>
                    <a:gd name="connsiteY10" fmla="*/ 861967 h 2510087"/>
                    <a:gd name="connsiteX11" fmla="*/ 4215904 w 12045155"/>
                    <a:gd name="connsiteY11" fmla="*/ 844973 h 2510087"/>
                    <a:gd name="connsiteX12" fmla="*/ 4845622 w 12045155"/>
                    <a:gd name="connsiteY12" fmla="*/ 853479 h 2510087"/>
                    <a:gd name="connsiteX13" fmla="*/ 5681632 w 12045155"/>
                    <a:gd name="connsiteY13" fmla="*/ 853479 h 2510087"/>
                    <a:gd name="connsiteX14" fmla="*/ 6745645 w 12045155"/>
                    <a:gd name="connsiteY14" fmla="*/ 878979 h 2510087"/>
                    <a:gd name="connsiteX15" fmla="*/ 7494800 w 12045155"/>
                    <a:gd name="connsiteY15" fmla="*/ 870473 h 2510087"/>
                    <a:gd name="connsiteX16" fmla="*/ 8026795 w 12045155"/>
                    <a:gd name="connsiteY16" fmla="*/ 861967 h 2510087"/>
                    <a:gd name="connsiteX17" fmla="*/ 8647812 w 12045155"/>
                    <a:gd name="connsiteY17" fmla="*/ 1264715 h 2510087"/>
                    <a:gd name="connsiteX18" fmla="*/ 9217808 w 12045155"/>
                    <a:gd name="connsiteY18" fmla="*/ 2091547 h 2510087"/>
                    <a:gd name="connsiteX19" fmla="*/ 10149208 w 12045155"/>
                    <a:gd name="connsiteY19" fmla="*/ 2510086 h 2510087"/>
                    <a:gd name="connsiteX20" fmla="*/ 11195242 w 12045155"/>
                    <a:gd name="connsiteY20" fmla="*/ 2091549 h 2510087"/>
                    <a:gd name="connsiteX21" fmla="*/ 11486173 w 12045155"/>
                    <a:gd name="connsiteY21" fmla="*/ 1445814 h 2510087"/>
                    <a:gd name="connsiteX22" fmla="*/ 11797069 w 12045155"/>
                    <a:gd name="connsiteY22" fmla="*/ 999707 h 2510087"/>
                    <a:gd name="connsiteX23" fmla="*/ 12045155 w 12045155"/>
                    <a:gd name="connsiteY23" fmla="*/ 699393 h 2510087"/>
                    <a:gd name="connsiteX24" fmla="*/ 12045155 w 12045155"/>
                    <a:gd name="connsiteY24" fmla="*/ 261011 h 2510087"/>
                    <a:gd name="connsiteX25" fmla="*/ 11438839 w 12045155"/>
                    <a:gd name="connsiteY25" fmla="*/ 435586 h 2510087"/>
                    <a:gd name="connsiteX26" fmla="*/ 11059114 w 12045155"/>
                    <a:gd name="connsiteY26" fmla="*/ 1047471 h 2510087"/>
                    <a:gd name="connsiteX27" fmla="*/ 10602369 w 12045155"/>
                    <a:gd name="connsiteY27" fmla="*/ 1661632 h 2510087"/>
                    <a:gd name="connsiteX28" fmla="*/ 10034574 w 12045155"/>
                    <a:gd name="connsiteY28" fmla="*/ 1618415 h 2510087"/>
                    <a:gd name="connsiteX29" fmla="*/ 9527677 w 12045155"/>
                    <a:gd name="connsiteY29" fmla="*/ 1058846 h 2510087"/>
                    <a:gd name="connsiteX30" fmla="*/ 9053022 w 12045155"/>
                    <a:gd name="connsiteY30" fmla="*/ 581165 h 2510087"/>
                    <a:gd name="connsiteX31" fmla="*/ 8450223 w 12045155"/>
                    <a:gd name="connsiteY31" fmla="*/ 156695 h 2510087"/>
                    <a:gd name="connsiteX32" fmla="*/ 7635927 w 12045155"/>
                    <a:gd name="connsiteY32" fmla="*/ 105714 h 2510087"/>
                    <a:gd name="connsiteX33" fmla="*/ 7049636 w 12045155"/>
                    <a:gd name="connsiteY33" fmla="*/ 199189 h 2510087"/>
                    <a:gd name="connsiteX34" fmla="*/ 6342549 w 12045155"/>
                    <a:gd name="connsiteY34" fmla="*/ 146630 h 2510087"/>
                    <a:gd name="connsiteX35" fmla="*/ 5902209 w 12045155"/>
                    <a:gd name="connsiteY35" fmla="*/ 249658 h 2510087"/>
                    <a:gd name="connsiteX36" fmla="*/ 5182195 w 12045155"/>
                    <a:gd name="connsiteY36" fmla="*/ 292664 h 2510087"/>
                    <a:gd name="connsiteX37" fmla="*/ 3822487 w 12045155"/>
                    <a:gd name="connsiteY37" fmla="*/ 90799 h 2510087"/>
                    <a:gd name="connsiteX38" fmla="*/ 2370177 w 12045155"/>
                    <a:gd name="connsiteY38" fmla="*/ 156695 h 2510087"/>
                    <a:gd name="connsiteX39" fmla="*/ 578745 w 12045155"/>
                    <a:gd name="connsiteY39" fmla="*/ 148189 h 2510087"/>
                    <a:gd name="connsiteX40" fmla="*/ 38923 w 12045155"/>
                    <a:gd name="connsiteY40" fmla="*/ 157240 h 2510087"/>
                    <a:gd name="connsiteX0" fmla="*/ 38923 w 12045155"/>
                    <a:gd name="connsiteY0" fmla="*/ 157240 h 2510087"/>
                    <a:gd name="connsiteX1" fmla="*/ 4765 w 12045155"/>
                    <a:gd name="connsiteY1" fmla="*/ 229969 h 2510087"/>
                    <a:gd name="connsiteX2" fmla="*/ 8249783 w 12045155"/>
                    <a:gd name="connsiteY2" fmla="*/ 507371 h 2510087"/>
                    <a:gd name="connsiteX3" fmla="*/ 31647 w 12045155"/>
                    <a:gd name="connsiteY3" fmla="*/ 700450 h 2510087"/>
                    <a:gd name="connsiteX4" fmla="*/ 43864 w 12045155"/>
                    <a:gd name="connsiteY4" fmla="*/ 777266 h 2510087"/>
                    <a:gd name="connsiteX5" fmla="*/ 80207 w 12045155"/>
                    <a:gd name="connsiteY5" fmla="*/ 937416 h 2510087"/>
                    <a:gd name="connsiteX6" fmla="*/ 937008 w 12045155"/>
                    <a:gd name="connsiteY6" fmla="*/ 844973 h 2510087"/>
                    <a:gd name="connsiteX7" fmla="*/ 1631867 w 12045155"/>
                    <a:gd name="connsiteY7" fmla="*/ 878961 h 2510087"/>
                    <a:gd name="connsiteX8" fmla="*/ 2087877 w 12045155"/>
                    <a:gd name="connsiteY8" fmla="*/ 819473 h 2510087"/>
                    <a:gd name="connsiteX9" fmla="*/ 2565599 w 12045155"/>
                    <a:gd name="connsiteY9" fmla="*/ 819473 h 2510087"/>
                    <a:gd name="connsiteX10" fmla="*/ 3336468 w 12045155"/>
                    <a:gd name="connsiteY10" fmla="*/ 861967 h 2510087"/>
                    <a:gd name="connsiteX11" fmla="*/ 4215904 w 12045155"/>
                    <a:gd name="connsiteY11" fmla="*/ 844973 h 2510087"/>
                    <a:gd name="connsiteX12" fmla="*/ 4845622 w 12045155"/>
                    <a:gd name="connsiteY12" fmla="*/ 853479 h 2510087"/>
                    <a:gd name="connsiteX13" fmla="*/ 5681632 w 12045155"/>
                    <a:gd name="connsiteY13" fmla="*/ 853479 h 2510087"/>
                    <a:gd name="connsiteX14" fmla="*/ 6745645 w 12045155"/>
                    <a:gd name="connsiteY14" fmla="*/ 878979 h 2510087"/>
                    <a:gd name="connsiteX15" fmla="*/ 7494800 w 12045155"/>
                    <a:gd name="connsiteY15" fmla="*/ 870473 h 2510087"/>
                    <a:gd name="connsiteX16" fmla="*/ 8026795 w 12045155"/>
                    <a:gd name="connsiteY16" fmla="*/ 861967 h 2510087"/>
                    <a:gd name="connsiteX17" fmla="*/ 8647812 w 12045155"/>
                    <a:gd name="connsiteY17" fmla="*/ 1264715 h 2510087"/>
                    <a:gd name="connsiteX18" fmla="*/ 9217808 w 12045155"/>
                    <a:gd name="connsiteY18" fmla="*/ 2091547 h 2510087"/>
                    <a:gd name="connsiteX19" fmla="*/ 10149208 w 12045155"/>
                    <a:gd name="connsiteY19" fmla="*/ 2510086 h 2510087"/>
                    <a:gd name="connsiteX20" fmla="*/ 11195242 w 12045155"/>
                    <a:gd name="connsiteY20" fmla="*/ 2091549 h 2510087"/>
                    <a:gd name="connsiteX21" fmla="*/ 11486173 w 12045155"/>
                    <a:gd name="connsiteY21" fmla="*/ 1445814 h 2510087"/>
                    <a:gd name="connsiteX22" fmla="*/ 11797069 w 12045155"/>
                    <a:gd name="connsiteY22" fmla="*/ 999707 h 2510087"/>
                    <a:gd name="connsiteX23" fmla="*/ 12045155 w 12045155"/>
                    <a:gd name="connsiteY23" fmla="*/ 699393 h 2510087"/>
                    <a:gd name="connsiteX24" fmla="*/ 12045155 w 12045155"/>
                    <a:gd name="connsiteY24" fmla="*/ 261011 h 2510087"/>
                    <a:gd name="connsiteX25" fmla="*/ 11438839 w 12045155"/>
                    <a:gd name="connsiteY25" fmla="*/ 435586 h 2510087"/>
                    <a:gd name="connsiteX26" fmla="*/ 11059114 w 12045155"/>
                    <a:gd name="connsiteY26" fmla="*/ 1047471 h 2510087"/>
                    <a:gd name="connsiteX27" fmla="*/ 10602369 w 12045155"/>
                    <a:gd name="connsiteY27" fmla="*/ 1661632 h 2510087"/>
                    <a:gd name="connsiteX28" fmla="*/ 10034574 w 12045155"/>
                    <a:gd name="connsiteY28" fmla="*/ 1618415 h 2510087"/>
                    <a:gd name="connsiteX29" fmla="*/ 9527677 w 12045155"/>
                    <a:gd name="connsiteY29" fmla="*/ 1058846 h 2510087"/>
                    <a:gd name="connsiteX30" fmla="*/ 9053022 w 12045155"/>
                    <a:gd name="connsiteY30" fmla="*/ 581165 h 2510087"/>
                    <a:gd name="connsiteX31" fmla="*/ 8450223 w 12045155"/>
                    <a:gd name="connsiteY31" fmla="*/ 156695 h 2510087"/>
                    <a:gd name="connsiteX32" fmla="*/ 7635927 w 12045155"/>
                    <a:gd name="connsiteY32" fmla="*/ 105714 h 2510087"/>
                    <a:gd name="connsiteX33" fmla="*/ 7049636 w 12045155"/>
                    <a:gd name="connsiteY33" fmla="*/ 199189 h 2510087"/>
                    <a:gd name="connsiteX34" fmla="*/ 6342549 w 12045155"/>
                    <a:gd name="connsiteY34" fmla="*/ 146630 h 2510087"/>
                    <a:gd name="connsiteX35" fmla="*/ 5902209 w 12045155"/>
                    <a:gd name="connsiteY35" fmla="*/ 249658 h 2510087"/>
                    <a:gd name="connsiteX36" fmla="*/ 5182195 w 12045155"/>
                    <a:gd name="connsiteY36" fmla="*/ 292664 h 2510087"/>
                    <a:gd name="connsiteX37" fmla="*/ 3822487 w 12045155"/>
                    <a:gd name="connsiteY37" fmla="*/ 90799 h 2510087"/>
                    <a:gd name="connsiteX38" fmla="*/ 2370177 w 12045155"/>
                    <a:gd name="connsiteY38" fmla="*/ 156695 h 2510087"/>
                    <a:gd name="connsiteX39" fmla="*/ 578745 w 12045155"/>
                    <a:gd name="connsiteY39" fmla="*/ 148189 h 2510087"/>
                    <a:gd name="connsiteX40" fmla="*/ 38923 w 12045155"/>
                    <a:gd name="connsiteY40" fmla="*/ 157240 h 2510087"/>
                    <a:gd name="connsiteX0" fmla="*/ 38923 w 12045155"/>
                    <a:gd name="connsiteY0" fmla="*/ 157240 h 2510087"/>
                    <a:gd name="connsiteX1" fmla="*/ 4765 w 12045155"/>
                    <a:gd name="connsiteY1" fmla="*/ 229969 h 2510087"/>
                    <a:gd name="connsiteX2" fmla="*/ 8249783 w 12045155"/>
                    <a:gd name="connsiteY2" fmla="*/ 507371 h 2510087"/>
                    <a:gd name="connsiteX3" fmla="*/ 31647 w 12045155"/>
                    <a:gd name="connsiteY3" fmla="*/ 700450 h 2510087"/>
                    <a:gd name="connsiteX4" fmla="*/ 43864 w 12045155"/>
                    <a:gd name="connsiteY4" fmla="*/ 777266 h 2510087"/>
                    <a:gd name="connsiteX5" fmla="*/ 80207 w 12045155"/>
                    <a:gd name="connsiteY5" fmla="*/ 937416 h 2510087"/>
                    <a:gd name="connsiteX6" fmla="*/ 937008 w 12045155"/>
                    <a:gd name="connsiteY6" fmla="*/ 844973 h 2510087"/>
                    <a:gd name="connsiteX7" fmla="*/ 1631867 w 12045155"/>
                    <a:gd name="connsiteY7" fmla="*/ 878961 h 2510087"/>
                    <a:gd name="connsiteX8" fmla="*/ 2087877 w 12045155"/>
                    <a:gd name="connsiteY8" fmla="*/ 819473 h 2510087"/>
                    <a:gd name="connsiteX9" fmla="*/ 2565599 w 12045155"/>
                    <a:gd name="connsiteY9" fmla="*/ 819473 h 2510087"/>
                    <a:gd name="connsiteX10" fmla="*/ 3336468 w 12045155"/>
                    <a:gd name="connsiteY10" fmla="*/ 861967 h 2510087"/>
                    <a:gd name="connsiteX11" fmla="*/ 4215904 w 12045155"/>
                    <a:gd name="connsiteY11" fmla="*/ 844973 h 2510087"/>
                    <a:gd name="connsiteX12" fmla="*/ 4845622 w 12045155"/>
                    <a:gd name="connsiteY12" fmla="*/ 853479 h 2510087"/>
                    <a:gd name="connsiteX13" fmla="*/ 5681632 w 12045155"/>
                    <a:gd name="connsiteY13" fmla="*/ 853479 h 2510087"/>
                    <a:gd name="connsiteX14" fmla="*/ 6745645 w 12045155"/>
                    <a:gd name="connsiteY14" fmla="*/ 878979 h 2510087"/>
                    <a:gd name="connsiteX15" fmla="*/ 7494800 w 12045155"/>
                    <a:gd name="connsiteY15" fmla="*/ 870473 h 2510087"/>
                    <a:gd name="connsiteX16" fmla="*/ 8026795 w 12045155"/>
                    <a:gd name="connsiteY16" fmla="*/ 861967 h 2510087"/>
                    <a:gd name="connsiteX17" fmla="*/ 8647812 w 12045155"/>
                    <a:gd name="connsiteY17" fmla="*/ 1264715 h 2510087"/>
                    <a:gd name="connsiteX18" fmla="*/ 9217808 w 12045155"/>
                    <a:gd name="connsiteY18" fmla="*/ 2091547 h 2510087"/>
                    <a:gd name="connsiteX19" fmla="*/ 10149208 w 12045155"/>
                    <a:gd name="connsiteY19" fmla="*/ 2510086 h 2510087"/>
                    <a:gd name="connsiteX20" fmla="*/ 11195242 w 12045155"/>
                    <a:gd name="connsiteY20" fmla="*/ 2091549 h 2510087"/>
                    <a:gd name="connsiteX21" fmla="*/ 11486173 w 12045155"/>
                    <a:gd name="connsiteY21" fmla="*/ 1445814 h 2510087"/>
                    <a:gd name="connsiteX22" fmla="*/ 11797069 w 12045155"/>
                    <a:gd name="connsiteY22" fmla="*/ 999707 h 2510087"/>
                    <a:gd name="connsiteX23" fmla="*/ 12045155 w 12045155"/>
                    <a:gd name="connsiteY23" fmla="*/ 699393 h 2510087"/>
                    <a:gd name="connsiteX24" fmla="*/ 12045155 w 12045155"/>
                    <a:gd name="connsiteY24" fmla="*/ 261011 h 2510087"/>
                    <a:gd name="connsiteX25" fmla="*/ 11438839 w 12045155"/>
                    <a:gd name="connsiteY25" fmla="*/ 435586 h 2510087"/>
                    <a:gd name="connsiteX26" fmla="*/ 11059114 w 12045155"/>
                    <a:gd name="connsiteY26" fmla="*/ 1047471 h 2510087"/>
                    <a:gd name="connsiteX27" fmla="*/ 10602369 w 12045155"/>
                    <a:gd name="connsiteY27" fmla="*/ 1661632 h 2510087"/>
                    <a:gd name="connsiteX28" fmla="*/ 10034574 w 12045155"/>
                    <a:gd name="connsiteY28" fmla="*/ 1618415 h 2510087"/>
                    <a:gd name="connsiteX29" fmla="*/ 9527677 w 12045155"/>
                    <a:gd name="connsiteY29" fmla="*/ 1058846 h 2510087"/>
                    <a:gd name="connsiteX30" fmla="*/ 9053022 w 12045155"/>
                    <a:gd name="connsiteY30" fmla="*/ 581165 h 2510087"/>
                    <a:gd name="connsiteX31" fmla="*/ 8450223 w 12045155"/>
                    <a:gd name="connsiteY31" fmla="*/ 156695 h 2510087"/>
                    <a:gd name="connsiteX32" fmla="*/ 7635927 w 12045155"/>
                    <a:gd name="connsiteY32" fmla="*/ 105714 h 2510087"/>
                    <a:gd name="connsiteX33" fmla="*/ 7049636 w 12045155"/>
                    <a:gd name="connsiteY33" fmla="*/ 199189 h 2510087"/>
                    <a:gd name="connsiteX34" fmla="*/ 6342549 w 12045155"/>
                    <a:gd name="connsiteY34" fmla="*/ 146630 h 2510087"/>
                    <a:gd name="connsiteX35" fmla="*/ 5902209 w 12045155"/>
                    <a:gd name="connsiteY35" fmla="*/ 249658 h 2510087"/>
                    <a:gd name="connsiteX36" fmla="*/ 5182195 w 12045155"/>
                    <a:gd name="connsiteY36" fmla="*/ 292664 h 2510087"/>
                    <a:gd name="connsiteX37" fmla="*/ 3822487 w 12045155"/>
                    <a:gd name="connsiteY37" fmla="*/ 90799 h 2510087"/>
                    <a:gd name="connsiteX38" fmla="*/ 2370177 w 12045155"/>
                    <a:gd name="connsiteY38" fmla="*/ 156695 h 2510087"/>
                    <a:gd name="connsiteX39" fmla="*/ 578745 w 12045155"/>
                    <a:gd name="connsiteY39" fmla="*/ 148189 h 2510087"/>
                    <a:gd name="connsiteX40" fmla="*/ 38923 w 12045155"/>
                    <a:gd name="connsiteY40" fmla="*/ 157240 h 2510087"/>
                    <a:gd name="connsiteX0" fmla="*/ 379789 w 12386021"/>
                    <a:gd name="connsiteY0" fmla="*/ 157240 h 2510087"/>
                    <a:gd name="connsiteX1" fmla="*/ 345631 w 12386021"/>
                    <a:gd name="connsiteY1" fmla="*/ 229969 h 2510087"/>
                    <a:gd name="connsiteX2" fmla="*/ 8590649 w 12386021"/>
                    <a:gd name="connsiteY2" fmla="*/ 507371 h 2510087"/>
                    <a:gd name="connsiteX3" fmla="*/ 372513 w 12386021"/>
                    <a:gd name="connsiteY3" fmla="*/ 700450 h 2510087"/>
                    <a:gd name="connsiteX4" fmla="*/ 8652699 w 12386021"/>
                    <a:gd name="connsiteY4" fmla="*/ 777261 h 2510087"/>
                    <a:gd name="connsiteX5" fmla="*/ 421073 w 12386021"/>
                    <a:gd name="connsiteY5" fmla="*/ 937416 h 2510087"/>
                    <a:gd name="connsiteX6" fmla="*/ 1277874 w 12386021"/>
                    <a:gd name="connsiteY6" fmla="*/ 844973 h 2510087"/>
                    <a:gd name="connsiteX7" fmla="*/ 1972733 w 12386021"/>
                    <a:gd name="connsiteY7" fmla="*/ 878961 h 2510087"/>
                    <a:gd name="connsiteX8" fmla="*/ 2428743 w 12386021"/>
                    <a:gd name="connsiteY8" fmla="*/ 819473 h 2510087"/>
                    <a:gd name="connsiteX9" fmla="*/ 2906465 w 12386021"/>
                    <a:gd name="connsiteY9" fmla="*/ 819473 h 2510087"/>
                    <a:gd name="connsiteX10" fmla="*/ 3677334 w 12386021"/>
                    <a:gd name="connsiteY10" fmla="*/ 861967 h 2510087"/>
                    <a:gd name="connsiteX11" fmla="*/ 4556770 w 12386021"/>
                    <a:gd name="connsiteY11" fmla="*/ 844973 h 2510087"/>
                    <a:gd name="connsiteX12" fmla="*/ 5186488 w 12386021"/>
                    <a:gd name="connsiteY12" fmla="*/ 853479 h 2510087"/>
                    <a:gd name="connsiteX13" fmla="*/ 6022498 w 12386021"/>
                    <a:gd name="connsiteY13" fmla="*/ 853479 h 2510087"/>
                    <a:gd name="connsiteX14" fmla="*/ 7086511 w 12386021"/>
                    <a:gd name="connsiteY14" fmla="*/ 878979 h 2510087"/>
                    <a:gd name="connsiteX15" fmla="*/ 7835666 w 12386021"/>
                    <a:gd name="connsiteY15" fmla="*/ 870473 h 2510087"/>
                    <a:gd name="connsiteX16" fmla="*/ 8367661 w 12386021"/>
                    <a:gd name="connsiteY16" fmla="*/ 861967 h 2510087"/>
                    <a:gd name="connsiteX17" fmla="*/ 8988678 w 12386021"/>
                    <a:gd name="connsiteY17" fmla="*/ 1264715 h 2510087"/>
                    <a:gd name="connsiteX18" fmla="*/ 9558674 w 12386021"/>
                    <a:gd name="connsiteY18" fmla="*/ 2091547 h 2510087"/>
                    <a:gd name="connsiteX19" fmla="*/ 10490074 w 12386021"/>
                    <a:gd name="connsiteY19" fmla="*/ 2510086 h 2510087"/>
                    <a:gd name="connsiteX20" fmla="*/ 11536108 w 12386021"/>
                    <a:gd name="connsiteY20" fmla="*/ 2091549 h 2510087"/>
                    <a:gd name="connsiteX21" fmla="*/ 11827039 w 12386021"/>
                    <a:gd name="connsiteY21" fmla="*/ 1445814 h 2510087"/>
                    <a:gd name="connsiteX22" fmla="*/ 12137935 w 12386021"/>
                    <a:gd name="connsiteY22" fmla="*/ 999707 h 2510087"/>
                    <a:gd name="connsiteX23" fmla="*/ 12386021 w 12386021"/>
                    <a:gd name="connsiteY23" fmla="*/ 699393 h 2510087"/>
                    <a:gd name="connsiteX24" fmla="*/ 12386021 w 12386021"/>
                    <a:gd name="connsiteY24" fmla="*/ 261011 h 2510087"/>
                    <a:gd name="connsiteX25" fmla="*/ 11779705 w 12386021"/>
                    <a:gd name="connsiteY25" fmla="*/ 435586 h 2510087"/>
                    <a:gd name="connsiteX26" fmla="*/ 11399980 w 12386021"/>
                    <a:gd name="connsiteY26" fmla="*/ 1047471 h 2510087"/>
                    <a:gd name="connsiteX27" fmla="*/ 10943235 w 12386021"/>
                    <a:gd name="connsiteY27" fmla="*/ 1661632 h 2510087"/>
                    <a:gd name="connsiteX28" fmla="*/ 10375440 w 12386021"/>
                    <a:gd name="connsiteY28" fmla="*/ 1618415 h 2510087"/>
                    <a:gd name="connsiteX29" fmla="*/ 9868543 w 12386021"/>
                    <a:gd name="connsiteY29" fmla="*/ 1058846 h 2510087"/>
                    <a:gd name="connsiteX30" fmla="*/ 9393888 w 12386021"/>
                    <a:gd name="connsiteY30" fmla="*/ 581165 h 2510087"/>
                    <a:gd name="connsiteX31" fmla="*/ 8791089 w 12386021"/>
                    <a:gd name="connsiteY31" fmla="*/ 156695 h 2510087"/>
                    <a:gd name="connsiteX32" fmla="*/ 7976793 w 12386021"/>
                    <a:gd name="connsiteY32" fmla="*/ 105714 h 2510087"/>
                    <a:gd name="connsiteX33" fmla="*/ 7390502 w 12386021"/>
                    <a:gd name="connsiteY33" fmla="*/ 199189 h 2510087"/>
                    <a:gd name="connsiteX34" fmla="*/ 6683415 w 12386021"/>
                    <a:gd name="connsiteY34" fmla="*/ 146630 h 2510087"/>
                    <a:gd name="connsiteX35" fmla="*/ 6243075 w 12386021"/>
                    <a:gd name="connsiteY35" fmla="*/ 249658 h 2510087"/>
                    <a:gd name="connsiteX36" fmla="*/ 5523061 w 12386021"/>
                    <a:gd name="connsiteY36" fmla="*/ 292664 h 2510087"/>
                    <a:gd name="connsiteX37" fmla="*/ 4163353 w 12386021"/>
                    <a:gd name="connsiteY37" fmla="*/ 90799 h 2510087"/>
                    <a:gd name="connsiteX38" fmla="*/ 2711043 w 12386021"/>
                    <a:gd name="connsiteY38" fmla="*/ 156695 h 2510087"/>
                    <a:gd name="connsiteX39" fmla="*/ 919611 w 12386021"/>
                    <a:gd name="connsiteY39" fmla="*/ 148189 h 2510087"/>
                    <a:gd name="connsiteX40" fmla="*/ 379789 w 12386021"/>
                    <a:gd name="connsiteY40" fmla="*/ 157240 h 2510087"/>
                    <a:gd name="connsiteX0" fmla="*/ 379791 w 12386023"/>
                    <a:gd name="connsiteY0" fmla="*/ 157240 h 2510087"/>
                    <a:gd name="connsiteX1" fmla="*/ 345633 w 12386023"/>
                    <a:gd name="connsiteY1" fmla="*/ 229969 h 2510087"/>
                    <a:gd name="connsiteX2" fmla="*/ 8590651 w 12386023"/>
                    <a:gd name="connsiteY2" fmla="*/ 507371 h 2510087"/>
                    <a:gd name="connsiteX3" fmla="*/ 8697801 w 12386023"/>
                    <a:gd name="connsiteY3" fmla="*/ 591261 h 2510087"/>
                    <a:gd name="connsiteX4" fmla="*/ 8652701 w 12386023"/>
                    <a:gd name="connsiteY4" fmla="*/ 777261 h 2510087"/>
                    <a:gd name="connsiteX5" fmla="*/ 421075 w 12386023"/>
                    <a:gd name="connsiteY5" fmla="*/ 937416 h 2510087"/>
                    <a:gd name="connsiteX6" fmla="*/ 1277876 w 12386023"/>
                    <a:gd name="connsiteY6" fmla="*/ 844973 h 2510087"/>
                    <a:gd name="connsiteX7" fmla="*/ 1972735 w 12386023"/>
                    <a:gd name="connsiteY7" fmla="*/ 878961 h 2510087"/>
                    <a:gd name="connsiteX8" fmla="*/ 2428745 w 12386023"/>
                    <a:gd name="connsiteY8" fmla="*/ 819473 h 2510087"/>
                    <a:gd name="connsiteX9" fmla="*/ 2906467 w 12386023"/>
                    <a:gd name="connsiteY9" fmla="*/ 819473 h 2510087"/>
                    <a:gd name="connsiteX10" fmla="*/ 3677336 w 12386023"/>
                    <a:gd name="connsiteY10" fmla="*/ 861967 h 2510087"/>
                    <a:gd name="connsiteX11" fmla="*/ 4556772 w 12386023"/>
                    <a:gd name="connsiteY11" fmla="*/ 844973 h 2510087"/>
                    <a:gd name="connsiteX12" fmla="*/ 5186490 w 12386023"/>
                    <a:gd name="connsiteY12" fmla="*/ 853479 h 2510087"/>
                    <a:gd name="connsiteX13" fmla="*/ 6022500 w 12386023"/>
                    <a:gd name="connsiteY13" fmla="*/ 853479 h 2510087"/>
                    <a:gd name="connsiteX14" fmla="*/ 7086513 w 12386023"/>
                    <a:gd name="connsiteY14" fmla="*/ 878979 h 2510087"/>
                    <a:gd name="connsiteX15" fmla="*/ 7835668 w 12386023"/>
                    <a:gd name="connsiteY15" fmla="*/ 870473 h 2510087"/>
                    <a:gd name="connsiteX16" fmla="*/ 8367663 w 12386023"/>
                    <a:gd name="connsiteY16" fmla="*/ 861967 h 2510087"/>
                    <a:gd name="connsiteX17" fmla="*/ 8988680 w 12386023"/>
                    <a:gd name="connsiteY17" fmla="*/ 1264715 h 2510087"/>
                    <a:gd name="connsiteX18" fmla="*/ 9558676 w 12386023"/>
                    <a:gd name="connsiteY18" fmla="*/ 2091547 h 2510087"/>
                    <a:gd name="connsiteX19" fmla="*/ 10490076 w 12386023"/>
                    <a:gd name="connsiteY19" fmla="*/ 2510086 h 2510087"/>
                    <a:gd name="connsiteX20" fmla="*/ 11536110 w 12386023"/>
                    <a:gd name="connsiteY20" fmla="*/ 2091549 h 2510087"/>
                    <a:gd name="connsiteX21" fmla="*/ 11827041 w 12386023"/>
                    <a:gd name="connsiteY21" fmla="*/ 1445814 h 2510087"/>
                    <a:gd name="connsiteX22" fmla="*/ 12137937 w 12386023"/>
                    <a:gd name="connsiteY22" fmla="*/ 999707 h 2510087"/>
                    <a:gd name="connsiteX23" fmla="*/ 12386023 w 12386023"/>
                    <a:gd name="connsiteY23" fmla="*/ 699393 h 2510087"/>
                    <a:gd name="connsiteX24" fmla="*/ 12386023 w 12386023"/>
                    <a:gd name="connsiteY24" fmla="*/ 261011 h 2510087"/>
                    <a:gd name="connsiteX25" fmla="*/ 11779707 w 12386023"/>
                    <a:gd name="connsiteY25" fmla="*/ 435586 h 2510087"/>
                    <a:gd name="connsiteX26" fmla="*/ 11399982 w 12386023"/>
                    <a:gd name="connsiteY26" fmla="*/ 1047471 h 2510087"/>
                    <a:gd name="connsiteX27" fmla="*/ 10943237 w 12386023"/>
                    <a:gd name="connsiteY27" fmla="*/ 1661632 h 2510087"/>
                    <a:gd name="connsiteX28" fmla="*/ 10375442 w 12386023"/>
                    <a:gd name="connsiteY28" fmla="*/ 1618415 h 2510087"/>
                    <a:gd name="connsiteX29" fmla="*/ 9868545 w 12386023"/>
                    <a:gd name="connsiteY29" fmla="*/ 1058846 h 2510087"/>
                    <a:gd name="connsiteX30" fmla="*/ 9393890 w 12386023"/>
                    <a:gd name="connsiteY30" fmla="*/ 581165 h 2510087"/>
                    <a:gd name="connsiteX31" fmla="*/ 8791091 w 12386023"/>
                    <a:gd name="connsiteY31" fmla="*/ 156695 h 2510087"/>
                    <a:gd name="connsiteX32" fmla="*/ 7976795 w 12386023"/>
                    <a:gd name="connsiteY32" fmla="*/ 105714 h 2510087"/>
                    <a:gd name="connsiteX33" fmla="*/ 7390504 w 12386023"/>
                    <a:gd name="connsiteY33" fmla="*/ 199189 h 2510087"/>
                    <a:gd name="connsiteX34" fmla="*/ 6683417 w 12386023"/>
                    <a:gd name="connsiteY34" fmla="*/ 146630 h 2510087"/>
                    <a:gd name="connsiteX35" fmla="*/ 6243077 w 12386023"/>
                    <a:gd name="connsiteY35" fmla="*/ 249658 h 2510087"/>
                    <a:gd name="connsiteX36" fmla="*/ 5523063 w 12386023"/>
                    <a:gd name="connsiteY36" fmla="*/ 292664 h 2510087"/>
                    <a:gd name="connsiteX37" fmla="*/ 4163355 w 12386023"/>
                    <a:gd name="connsiteY37" fmla="*/ 90799 h 2510087"/>
                    <a:gd name="connsiteX38" fmla="*/ 2711045 w 12386023"/>
                    <a:gd name="connsiteY38" fmla="*/ 156695 h 2510087"/>
                    <a:gd name="connsiteX39" fmla="*/ 919613 w 12386023"/>
                    <a:gd name="connsiteY39" fmla="*/ 148189 h 2510087"/>
                    <a:gd name="connsiteX40" fmla="*/ 379791 w 12386023"/>
                    <a:gd name="connsiteY40" fmla="*/ 157240 h 2510087"/>
                    <a:gd name="connsiteX0" fmla="*/ 379791 w 12386023"/>
                    <a:gd name="connsiteY0" fmla="*/ 157240 h 2510087"/>
                    <a:gd name="connsiteX1" fmla="*/ 345633 w 12386023"/>
                    <a:gd name="connsiteY1" fmla="*/ 229969 h 2510087"/>
                    <a:gd name="connsiteX2" fmla="*/ 8676628 w 12386023"/>
                    <a:gd name="connsiteY2" fmla="*/ 434581 h 2510087"/>
                    <a:gd name="connsiteX3" fmla="*/ 8697801 w 12386023"/>
                    <a:gd name="connsiteY3" fmla="*/ 591261 h 2510087"/>
                    <a:gd name="connsiteX4" fmla="*/ 8652701 w 12386023"/>
                    <a:gd name="connsiteY4" fmla="*/ 777261 h 2510087"/>
                    <a:gd name="connsiteX5" fmla="*/ 421075 w 12386023"/>
                    <a:gd name="connsiteY5" fmla="*/ 937416 h 2510087"/>
                    <a:gd name="connsiteX6" fmla="*/ 1277876 w 12386023"/>
                    <a:gd name="connsiteY6" fmla="*/ 844973 h 2510087"/>
                    <a:gd name="connsiteX7" fmla="*/ 1972735 w 12386023"/>
                    <a:gd name="connsiteY7" fmla="*/ 878961 h 2510087"/>
                    <a:gd name="connsiteX8" fmla="*/ 2428745 w 12386023"/>
                    <a:gd name="connsiteY8" fmla="*/ 819473 h 2510087"/>
                    <a:gd name="connsiteX9" fmla="*/ 2906467 w 12386023"/>
                    <a:gd name="connsiteY9" fmla="*/ 819473 h 2510087"/>
                    <a:gd name="connsiteX10" fmla="*/ 3677336 w 12386023"/>
                    <a:gd name="connsiteY10" fmla="*/ 861967 h 2510087"/>
                    <a:gd name="connsiteX11" fmla="*/ 4556772 w 12386023"/>
                    <a:gd name="connsiteY11" fmla="*/ 844973 h 2510087"/>
                    <a:gd name="connsiteX12" fmla="*/ 5186490 w 12386023"/>
                    <a:gd name="connsiteY12" fmla="*/ 853479 h 2510087"/>
                    <a:gd name="connsiteX13" fmla="*/ 6022500 w 12386023"/>
                    <a:gd name="connsiteY13" fmla="*/ 853479 h 2510087"/>
                    <a:gd name="connsiteX14" fmla="*/ 7086513 w 12386023"/>
                    <a:gd name="connsiteY14" fmla="*/ 878979 h 2510087"/>
                    <a:gd name="connsiteX15" fmla="*/ 7835668 w 12386023"/>
                    <a:gd name="connsiteY15" fmla="*/ 870473 h 2510087"/>
                    <a:gd name="connsiteX16" fmla="*/ 8367663 w 12386023"/>
                    <a:gd name="connsiteY16" fmla="*/ 861967 h 2510087"/>
                    <a:gd name="connsiteX17" fmla="*/ 8988680 w 12386023"/>
                    <a:gd name="connsiteY17" fmla="*/ 1264715 h 2510087"/>
                    <a:gd name="connsiteX18" fmla="*/ 9558676 w 12386023"/>
                    <a:gd name="connsiteY18" fmla="*/ 2091547 h 2510087"/>
                    <a:gd name="connsiteX19" fmla="*/ 10490076 w 12386023"/>
                    <a:gd name="connsiteY19" fmla="*/ 2510086 h 2510087"/>
                    <a:gd name="connsiteX20" fmla="*/ 11536110 w 12386023"/>
                    <a:gd name="connsiteY20" fmla="*/ 2091549 h 2510087"/>
                    <a:gd name="connsiteX21" fmla="*/ 11827041 w 12386023"/>
                    <a:gd name="connsiteY21" fmla="*/ 1445814 h 2510087"/>
                    <a:gd name="connsiteX22" fmla="*/ 12137937 w 12386023"/>
                    <a:gd name="connsiteY22" fmla="*/ 999707 h 2510087"/>
                    <a:gd name="connsiteX23" fmla="*/ 12386023 w 12386023"/>
                    <a:gd name="connsiteY23" fmla="*/ 699393 h 2510087"/>
                    <a:gd name="connsiteX24" fmla="*/ 12386023 w 12386023"/>
                    <a:gd name="connsiteY24" fmla="*/ 261011 h 2510087"/>
                    <a:gd name="connsiteX25" fmla="*/ 11779707 w 12386023"/>
                    <a:gd name="connsiteY25" fmla="*/ 435586 h 2510087"/>
                    <a:gd name="connsiteX26" fmla="*/ 11399982 w 12386023"/>
                    <a:gd name="connsiteY26" fmla="*/ 1047471 h 2510087"/>
                    <a:gd name="connsiteX27" fmla="*/ 10943237 w 12386023"/>
                    <a:gd name="connsiteY27" fmla="*/ 1661632 h 2510087"/>
                    <a:gd name="connsiteX28" fmla="*/ 10375442 w 12386023"/>
                    <a:gd name="connsiteY28" fmla="*/ 1618415 h 2510087"/>
                    <a:gd name="connsiteX29" fmla="*/ 9868545 w 12386023"/>
                    <a:gd name="connsiteY29" fmla="*/ 1058846 h 2510087"/>
                    <a:gd name="connsiteX30" fmla="*/ 9393890 w 12386023"/>
                    <a:gd name="connsiteY30" fmla="*/ 581165 h 2510087"/>
                    <a:gd name="connsiteX31" fmla="*/ 8791091 w 12386023"/>
                    <a:gd name="connsiteY31" fmla="*/ 156695 h 2510087"/>
                    <a:gd name="connsiteX32" fmla="*/ 7976795 w 12386023"/>
                    <a:gd name="connsiteY32" fmla="*/ 105714 h 2510087"/>
                    <a:gd name="connsiteX33" fmla="*/ 7390504 w 12386023"/>
                    <a:gd name="connsiteY33" fmla="*/ 199189 h 2510087"/>
                    <a:gd name="connsiteX34" fmla="*/ 6683417 w 12386023"/>
                    <a:gd name="connsiteY34" fmla="*/ 146630 h 2510087"/>
                    <a:gd name="connsiteX35" fmla="*/ 6243077 w 12386023"/>
                    <a:gd name="connsiteY35" fmla="*/ 249658 h 2510087"/>
                    <a:gd name="connsiteX36" fmla="*/ 5523063 w 12386023"/>
                    <a:gd name="connsiteY36" fmla="*/ 292664 h 2510087"/>
                    <a:gd name="connsiteX37" fmla="*/ 4163355 w 12386023"/>
                    <a:gd name="connsiteY37" fmla="*/ 90799 h 2510087"/>
                    <a:gd name="connsiteX38" fmla="*/ 2711045 w 12386023"/>
                    <a:gd name="connsiteY38" fmla="*/ 156695 h 2510087"/>
                    <a:gd name="connsiteX39" fmla="*/ 919613 w 12386023"/>
                    <a:gd name="connsiteY39" fmla="*/ 148189 h 2510087"/>
                    <a:gd name="connsiteX40" fmla="*/ 379791 w 12386023"/>
                    <a:gd name="connsiteY40" fmla="*/ 157240 h 2510087"/>
                    <a:gd name="connsiteX0" fmla="*/ 8705072 w 12386023"/>
                    <a:gd name="connsiteY0" fmla="*/ 284622 h 2510087"/>
                    <a:gd name="connsiteX1" fmla="*/ 345633 w 12386023"/>
                    <a:gd name="connsiteY1" fmla="*/ 229969 h 2510087"/>
                    <a:gd name="connsiteX2" fmla="*/ 8676628 w 12386023"/>
                    <a:gd name="connsiteY2" fmla="*/ 434581 h 2510087"/>
                    <a:gd name="connsiteX3" fmla="*/ 8697801 w 12386023"/>
                    <a:gd name="connsiteY3" fmla="*/ 591261 h 2510087"/>
                    <a:gd name="connsiteX4" fmla="*/ 8652701 w 12386023"/>
                    <a:gd name="connsiteY4" fmla="*/ 777261 h 2510087"/>
                    <a:gd name="connsiteX5" fmla="*/ 421075 w 12386023"/>
                    <a:gd name="connsiteY5" fmla="*/ 937416 h 2510087"/>
                    <a:gd name="connsiteX6" fmla="*/ 1277876 w 12386023"/>
                    <a:gd name="connsiteY6" fmla="*/ 844973 h 2510087"/>
                    <a:gd name="connsiteX7" fmla="*/ 1972735 w 12386023"/>
                    <a:gd name="connsiteY7" fmla="*/ 878961 h 2510087"/>
                    <a:gd name="connsiteX8" fmla="*/ 2428745 w 12386023"/>
                    <a:gd name="connsiteY8" fmla="*/ 819473 h 2510087"/>
                    <a:gd name="connsiteX9" fmla="*/ 2906467 w 12386023"/>
                    <a:gd name="connsiteY9" fmla="*/ 819473 h 2510087"/>
                    <a:gd name="connsiteX10" fmla="*/ 3677336 w 12386023"/>
                    <a:gd name="connsiteY10" fmla="*/ 861967 h 2510087"/>
                    <a:gd name="connsiteX11" fmla="*/ 4556772 w 12386023"/>
                    <a:gd name="connsiteY11" fmla="*/ 844973 h 2510087"/>
                    <a:gd name="connsiteX12" fmla="*/ 5186490 w 12386023"/>
                    <a:gd name="connsiteY12" fmla="*/ 853479 h 2510087"/>
                    <a:gd name="connsiteX13" fmla="*/ 6022500 w 12386023"/>
                    <a:gd name="connsiteY13" fmla="*/ 853479 h 2510087"/>
                    <a:gd name="connsiteX14" fmla="*/ 7086513 w 12386023"/>
                    <a:gd name="connsiteY14" fmla="*/ 878979 h 2510087"/>
                    <a:gd name="connsiteX15" fmla="*/ 7835668 w 12386023"/>
                    <a:gd name="connsiteY15" fmla="*/ 870473 h 2510087"/>
                    <a:gd name="connsiteX16" fmla="*/ 8367663 w 12386023"/>
                    <a:gd name="connsiteY16" fmla="*/ 861967 h 2510087"/>
                    <a:gd name="connsiteX17" fmla="*/ 8988680 w 12386023"/>
                    <a:gd name="connsiteY17" fmla="*/ 1264715 h 2510087"/>
                    <a:gd name="connsiteX18" fmla="*/ 9558676 w 12386023"/>
                    <a:gd name="connsiteY18" fmla="*/ 2091547 h 2510087"/>
                    <a:gd name="connsiteX19" fmla="*/ 10490076 w 12386023"/>
                    <a:gd name="connsiteY19" fmla="*/ 2510086 h 2510087"/>
                    <a:gd name="connsiteX20" fmla="*/ 11536110 w 12386023"/>
                    <a:gd name="connsiteY20" fmla="*/ 2091549 h 2510087"/>
                    <a:gd name="connsiteX21" fmla="*/ 11827041 w 12386023"/>
                    <a:gd name="connsiteY21" fmla="*/ 1445814 h 2510087"/>
                    <a:gd name="connsiteX22" fmla="*/ 12137937 w 12386023"/>
                    <a:gd name="connsiteY22" fmla="*/ 999707 h 2510087"/>
                    <a:gd name="connsiteX23" fmla="*/ 12386023 w 12386023"/>
                    <a:gd name="connsiteY23" fmla="*/ 699393 h 2510087"/>
                    <a:gd name="connsiteX24" fmla="*/ 12386023 w 12386023"/>
                    <a:gd name="connsiteY24" fmla="*/ 261011 h 2510087"/>
                    <a:gd name="connsiteX25" fmla="*/ 11779707 w 12386023"/>
                    <a:gd name="connsiteY25" fmla="*/ 435586 h 2510087"/>
                    <a:gd name="connsiteX26" fmla="*/ 11399982 w 12386023"/>
                    <a:gd name="connsiteY26" fmla="*/ 1047471 h 2510087"/>
                    <a:gd name="connsiteX27" fmla="*/ 10943237 w 12386023"/>
                    <a:gd name="connsiteY27" fmla="*/ 1661632 h 2510087"/>
                    <a:gd name="connsiteX28" fmla="*/ 10375442 w 12386023"/>
                    <a:gd name="connsiteY28" fmla="*/ 1618415 h 2510087"/>
                    <a:gd name="connsiteX29" fmla="*/ 9868545 w 12386023"/>
                    <a:gd name="connsiteY29" fmla="*/ 1058846 h 2510087"/>
                    <a:gd name="connsiteX30" fmla="*/ 9393890 w 12386023"/>
                    <a:gd name="connsiteY30" fmla="*/ 581165 h 2510087"/>
                    <a:gd name="connsiteX31" fmla="*/ 8791091 w 12386023"/>
                    <a:gd name="connsiteY31" fmla="*/ 156695 h 2510087"/>
                    <a:gd name="connsiteX32" fmla="*/ 7976795 w 12386023"/>
                    <a:gd name="connsiteY32" fmla="*/ 105714 h 2510087"/>
                    <a:gd name="connsiteX33" fmla="*/ 7390504 w 12386023"/>
                    <a:gd name="connsiteY33" fmla="*/ 199189 h 2510087"/>
                    <a:gd name="connsiteX34" fmla="*/ 6683417 w 12386023"/>
                    <a:gd name="connsiteY34" fmla="*/ 146630 h 2510087"/>
                    <a:gd name="connsiteX35" fmla="*/ 6243077 w 12386023"/>
                    <a:gd name="connsiteY35" fmla="*/ 249658 h 2510087"/>
                    <a:gd name="connsiteX36" fmla="*/ 5523063 w 12386023"/>
                    <a:gd name="connsiteY36" fmla="*/ 292664 h 2510087"/>
                    <a:gd name="connsiteX37" fmla="*/ 4163355 w 12386023"/>
                    <a:gd name="connsiteY37" fmla="*/ 90799 h 2510087"/>
                    <a:gd name="connsiteX38" fmla="*/ 2711045 w 12386023"/>
                    <a:gd name="connsiteY38" fmla="*/ 156695 h 2510087"/>
                    <a:gd name="connsiteX39" fmla="*/ 919613 w 12386023"/>
                    <a:gd name="connsiteY39" fmla="*/ 148189 h 2510087"/>
                    <a:gd name="connsiteX40" fmla="*/ 8705072 w 12386023"/>
                    <a:gd name="connsiteY40" fmla="*/ 284622 h 2510087"/>
                    <a:gd name="connsiteX0" fmla="*/ 8705072 w 12386023"/>
                    <a:gd name="connsiteY0" fmla="*/ 284622 h 2510087"/>
                    <a:gd name="connsiteX1" fmla="*/ 8742561 w 12386023"/>
                    <a:gd name="connsiteY1" fmla="*/ 521128 h 2510087"/>
                    <a:gd name="connsiteX2" fmla="*/ 8676628 w 12386023"/>
                    <a:gd name="connsiteY2" fmla="*/ 434581 h 2510087"/>
                    <a:gd name="connsiteX3" fmla="*/ 8697801 w 12386023"/>
                    <a:gd name="connsiteY3" fmla="*/ 591261 h 2510087"/>
                    <a:gd name="connsiteX4" fmla="*/ 8652701 w 12386023"/>
                    <a:gd name="connsiteY4" fmla="*/ 777261 h 2510087"/>
                    <a:gd name="connsiteX5" fmla="*/ 421075 w 12386023"/>
                    <a:gd name="connsiteY5" fmla="*/ 937416 h 2510087"/>
                    <a:gd name="connsiteX6" fmla="*/ 1277876 w 12386023"/>
                    <a:gd name="connsiteY6" fmla="*/ 844973 h 2510087"/>
                    <a:gd name="connsiteX7" fmla="*/ 1972735 w 12386023"/>
                    <a:gd name="connsiteY7" fmla="*/ 878961 h 2510087"/>
                    <a:gd name="connsiteX8" fmla="*/ 2428745 w 12386023"/>
                    <a:gd name="connsiteY8" fmla="*/ 819473 h 2510087"/>
                    <a:gd name="connsiteX9" fmla="*/ 2906467 w 12386023"/>
                    <a:gd name="connsiteY9" fmla="*/ 819473 h 2510087"/>
                    <a:gd name="connsiteX10" fmla="*/ 3677336 w 12386023"/>
                    <a:gd name="connsiteY10" fmla="*/ 861967 h 2510087"/>
                    <a:gd name="connsiteX11" fmla="*/ 4556772 w 12386023"/>
                    <a:gd name="connsiteY11" fmla="*/ 844973 h 2510087"/>
                    <a:gd name="connsiteX12" fmla="*/ 5186490 w 12386023"/>
                    <a:gd name="connsiteY12" fmla="*/ 853479 h 2510087"/>
                    <a:gd name="connsiteX13" fmla="*/ 6022500 w 12386023"/>
                    <a:gd name="connsiteY13" fmla="*/ 853479 h 2510087"/>
                    <a:gd name="connsiteX14" fmla="*/ 7086513 w 12386023"/>
                    <a:gd name="connsiteY14" fmla="*/ 878979 h 2510087"/>
                    <a:gd name="connsiteX15" fmla="*/ 7835668 w 12386023"/>
                    <a:gd name="connsiteY15" fmla="*/ 870473 h 2510087"/>
                    <a:gd name="connsiteX16" fmla="*/ 8367663 w 12386023"/>
                    <a:gd name="connsiteY16" fmla="*/ 861967 h 2510087"/>
                    <a:gd name="connsiteX17" fmla="*/ 8988680 w 12386023"/>
                    <a:gd name="connsiteY17" fmla="*/ 1264715 h 2510087"/>
                    <a:gd name="connsiteX18" fmla="*/ 9558676 w 12386023"/>
                    <a:gd name="connsiteY18" fmla="*/ 2091547 h 2510087"/>
                    <a:gd name="connsiteX19" fmla="*/ 10490076 w 12386023"/>
                    <a:gd name="connsiteY19" fmla="*/ 2510086 h 2510087"/>
                    <a:gd name="connsiteX20" fmla="*/ 11536110 w 12386023"/>
                    <a:gd name="connsiteY20" fmla="*/ 2091549 h 2510087"/>
                    <a:gd name="connsiteX21" fmla="*/ 11827041 w 12386023"/>
                    <a:gd name="connsiteY21" fmla="*/ 1445814 h 2510087"/>
                    <a:gd name="connsiteX22" fmla="*/ 12137937 w 12386023"/>
                    <a:gd name="connsiteY22" fmla="*/ 999707 h 2510087"/>
                    <a:gd name="connsiteX23" fmla="*/ 12386023 w 12386023"/>
                    <a:gd name="connsiteY23" fmla="*/ 699393 h 2510087"/>
                    <a:gd name="connsiteX24" fmla="*/ 12386023 w 12386023"/>
                    <a:gd name="connsiteY24" fmla="*/ 261011 h 2510087"/>
                    <a:gd name="connsiteX25" fmla="*/ 11779707 w 12386023"/>
                    <a:gd name="connsiteY25" fmla="*/ 435586 h 2510087"/>
                    <a:gd name="connsiteX26" fmla="*/ 11399982 w 12386023"/>
                    <a:gd name="connsiteY26" fmla="*/ 1047471 h 2510087"/>
                    <a:gd name="connsiteX27" fmla="*/ 10943237 w 12386023"/>
                    <a:gd name="connsiteY27" fmla="*/ 1661632 h 2510087"/>
                    <a:gd name="connsiteX28" fmla="*/ 10375442 w 12386023"/>
                    <a:gd name="connsiteY28" fmla="*/ 1618415 h 2510087"/>
                    <a:gd name="connsiteX29" fmla="*/ 9868545 w 12386023"/>
                    <a:gd name="connsiteY29" fmla="*/ 1058846 h 2510087"/>
                    <a:gd name="connsiteX30" fmla="*/ 9393890 w 12386023"/>
                    <a:gd name="connsiteY30" fmla="*/ 581165 h 2510087"/>
                    <a:gd name="connsiteX31" fmla="*/ 8791091 w 12386023"/>
                    <a:gd name="connsiteY31" fmla="*/ 156695 h 2510087"/>
                    <a:gd name="connsiteX32" fmla="*/ 7976795 w 12386023"/>
                    <a:gd name="connsiteY32" fmla="*/ 105714 h 2510087"/>
                    <a:gd name="connsiteX33" fmla="*/ 7390504 w 12386023"/>
                    <a:gd name="connsiteY33" fmla="*/ 199189 h 2510087"/>
                    <a:gd name="connsiteX34" fmla="*/ 6683417 w 12386023"/>
                    <a:gd name="connsiteY34" fmla="*/ 146630 h 2510087"/>
                    <a:gd name="connsiteX35" fmla="*/ 6243077 w 12386023"/>
                    <a:gd name="connsiteY35" fmla="*/ 249658 h 2510087"/>
                    <a:gd name="connsiteX36" fmla="*/ 5523063 w 12386023"/>
                    <a:gd name="connsiteY36" fmla="*/ 292664 h 2510087"/>
                    <a:gd name="connsiteX37" fmla="*/ 4163355 w 12386023"/>
                    <a:gd name="connsiteY37" fmla="*/ 90799 h 2510087"/>
                    <a:gd name="connsiteX38" fmla="*/ 2711045 w 12386023"/>
                    <a:gd name="connsiteY38" fmla="*/ 156695 h 2510087"/>
                    <a:gd name="connsiteX39" fmla="*/ 919613 w 12386023"/>
                    <a:gd name="connsiteY39" fmla="*/ 148189 h 2510087"/>
                    <a:gd name="connsiteX40" fmla="*/ 8705072 w 12386023"/>
                    <a:gd name="connsiteY40" fmla="*/ 284622 h 2510087"/>
                    <a:gd name="connsiteX0" fmla="*/ 8705072 w 12386023"/>
                    <a:gd name="connsiteY0" fmla="*/ 284622 h 2510087"/>
                    <a:gd name="connsiteX1" fmla="*/ 8742561 w 12386023"/>
                    <a:gd name="connsiteY1" fmla="*/ 521128 h 2510087"/>
                    <a:gd name="connsiteX2" fmla="*/ 8676628 w 12386023"/>
                    <a:gd name="connsiteY2" fmla="*/ 434581 h 2510087"/>
                    <a:gd name="connsiteX3" fmla="*/ 8697801 w 12386023"/>
                    <a:gd name="connsiteY3" fmla="*/ 591261 h 2510087"/>
                    <a:gd name="connsiteX4" fmla="*/ 8652701 w 12386023"/>
                    <a:gd name="connsiteY4" fmla="*/ 777261 h 2510087"/>
                    <a:gd name="connsiteX5" fmla="*/ 421075 w 12386023"/>
                    <a:gd name="connsiteY5" fmla="*/ 937416 h 2510087"/>
                    <a:gd name="connsiteX6" fmla="*/ 1277876 w 12386023"/>
                    <a:gd name="connsiteY6" fmla="*/ 844973 h 2510087"/>
                    <a:gd name="connsiteX7" fmla="*/ 1972735 w 12386023"/>
                    <a:gd name="connsiteY7" fmla="*/ 878961 h 2510087"/>
                    <a:gd name="connsiteX8" fmla="*/ 2428745 w 12386023"/>
                    <a:gd name="connsiteY8" fmla="*/ 819473 h 2510087"/>
                    <a:gd name="connsiteX9" fmla="*/ 2906467 w 12386023"/>
                    <a:gd name="connsiteY9" fmla="*/ 819473 h 2510087"/>
                    <a:gd name="connsiteX10" fmla="*/ 3677336 w 12386023"/>
                    <a:gd name="connsiteY10" fmla="*/ 861967 h 2510087"/>
                    <a:gd name="connsiteX11" fmla="*/ 4556772 w 12386023"/>
                    <a:gd name="connsiteY11" fmla="*/ 844973 h 2510087"/>
                    <a:gd name="connsiteX12" fmla="*/ 5186490 w 12386023"/>
                    <a:gd name="connsiteY12" fmla="*/ 853479 h 2510087"/>
                    <a:gd name="connsiteX13" fmla="*/ 6022500 w 12386023"/>
                    <a:gd name="connsiteY13" fmla="*/ 853479 h 2510087"/>
                    <a:gd name="connsiteX14" fmla="*/ 7086513 w 12386023"/>
                    <a:gd name="connsiteY14" fmla="*/ 878979 h 2510087"/>
                    <a:gd name="connsiteX15" fmla="*/ 7835668 w 12386023"/>
                    <a:gd name="connsiteY15" fmla="*/ 870473 h 2510087"/>
                    <a:gd name="connsiteX16" fmla="*/ 8367663 w 12386023"/>
                    <a:gd name="connsiteY16" fmla="*/ 861967 h 2510087"/>
                    <a:gd name="connsiteX17" fmla="*/ 8988680 w 12386023"/>
                    <a:gd name="connsiteY17" fmla="*/ 1264715 h 2510087"/>
                    <a:gd name="connsiteX18" fmla="*/ 9558676 w 12386023"/>
                    <a:gd name="connsiteY18" fmla="*/ 2091547 h 2510087"/>
                    <a:gd name="connsiteX19" fmla="*/ 10490076 w 12386023"/>
                    <a:gd name="connsiteY19" fmla="*/ 2510086 h 2510087"/>
                    <a:gd name="connsiteX20" fmla="*/ 11536110 w 12386023"/>
                    <a:gd name="connsiteY20" fmla="*/ 2091549 h 2510087"/>
                    <a:gd name="connsiteX21" fmla="*/ 11827041 w 12386023"/>
                    <a:gd name="connsiteY21" fmla="*/ 1445814 h 2510087"/>
                    <a:gd name="connsiteX22" fmla="*/ 12137937 w 12386023"/>
                    <a:gd name="connsiteY22" fmla="*/ 999707 h 2510087"/>
                    <a:gd name="connsiteX23" fmla="*/ 12386023 w 12386023"/>
                    <a:gd name="connsiteY23" fmla="*/ 699393 h 2510087"/>
                    <a:gd name="connsiteX24" fmla="*/ 12386023 w 12386023"/>
                    <a:gd name="connsiteY24" fmla="*/ 261011 h 2510087"/>
                    <a:gd name="connsiteX25" fmla="*/ 11779707 w 12386023"/>
                    <a:gd name="connsiteY25" fmla="*/ 435586 h 2510087"/>
                    <a:gd name="connsiteX26" fmla="*/ 11399982 w 12386023"/>
                    <a:gd name="connsiteY26" fmla="*/ 1047471 h 2510087"/>
                    <a:gd name="connsiteX27" fmla="*/ 10943237 w 12386023"/>
                    <a:gd name="connsiteY27" fmla="*/ 1661632 h 2510087"/>
                    <a:gd name="connsiteX28" fmla="*/ 10375442 w 12386023"/>
                    <a:gd name="connsiteY28" fmla="*/ 1618415 h 2510087"/>
                    <a:gd name="connsiteX29" fmla="*/ 9868545 w 12386023"/>
                    <a:gd name="connsiteY29" fmla="*/ 1058846 h 2510087"/>
                    <a:gd name="connsiteX30" fmla="*/ 9393890 w 12386023"/>
                    <a:gd name="connsiteY30" fmla="*/ 581165 h 2510087"/>
                    <a:gd name="connsiteX31" fmla="*/ 8791091 w 12386023"/>
                    <a:gd name="connsiteY31" fmla="*/ 156695 h 2510087"/>
                    <a:gd name="connsiteX32" fmla="*/ 7976795 w 12386023"/>
                    <a:gd name="connsiteY32" fmla="*/ 105714 h 2510087"/>
                    <a:gd name="connsiteX33" fmla="*/ 7390504 w 12386023"/>
                    <a:gd name="connsiteY33" fmla="*/ 199189 h 2510087"/>
                    <a:gd name="connsiteX34" fmla="*/ 6683417 w 12386023"/>
                    <a:gd name="connsiteY34" fmla="*/ 146630 h 2510087"/>
                    <a:gd name="connsiteX35" fmla="*/ 6243077 w 12386023"/>
                    <a:gd name="connsiteY35" fmla="*/ 249658 h 2510087"/>
                    <a:gd name="connsiteX36" fmla="*/ 5523063 w 12386023"/>
                    <a:gd name="connsiteY36" fmla="*/ 292664 h 2510087"/>
                    <a:gd name="connsiteX37" fmla="*/ 4163355 w 12386023"/>
                    <a:gd name="connsiteY37" fmla="*/ 90799 h 2510087"/>
                    <a:gd name="connsiteX38" fmla="*/ 2711045 w 12386023"/>
                    <a:gd name="connsiteY38" fmla="*/ 156695 h 2510087"/>
                    <a:gd name="connsiteX39" fmla="*/ 8714713 w 12386023"/>
                    <a:gd name="connsiteY39" fmla="*/ 457545 h 2510087"/>
                    <a:gd name="connsiteX40" fmla="*/ 8705072 w 12386023"/>
                    <a:gd name="connsiteY40" fmla="*/ 284622 h 2510087"/>
                    <a:gd name="connsiteX0" fmla="*/ 8705072 w 12386023"/>
                    <a:gd name="connsiteY0" fmla="*/ 215157 h 2440622"/>
                    <a:gd name="connsiteX1" fmla="*/ 8742561 w 12386023"/>
                    <a:gd name="connsiteY1" fmla="*/ 451663 h 2440622"/>
                    <a:gd name="connsiteX2" fmla="*/ 8676628 w 12386023"/>
                    <a:gd name="connsiteY2" fmla="*/ 365116 h 2440622"/>
                    <a:gd name="connsiteX3" fmla="*/ 8697801 w 12386023"/>
                    <a:gd name="connsiteY3" fmla="*/ 521796 h 2440622"/>
                    <a:gd name="connsiteX4" fmla="*/ 8652701 w 12386023"/>
                    <a:gd name="connsiteY4" fmla="*/ 707796 h 2440622"/>
                    <a:gd name="connsiteX5" fmla="*/ 421075 w 12386023"/>
                    <a:gd name="connsiteY5" fmla="*/ 867951 h 2440622"/>
                    <a:gd name="connsiteX6" fmla="*/ 1277876 w 12386023"/>
                    <a:gd name="connsiteY6" fmla="*/ 775508 h 2440622"/>
                    <a:gd name="connsiteX7" fmla="*/ 1972735 w 12386023"/>
                    <a:gd name="connsiteY7" fmla="*/ 809496 h 2440622"/>
                    <a:gd name="connsiteX8" fmla="*/ 2428745 w 12386023"/>
                    <a:gd name="connsiteY8" fmla="*/ 750008 h 2440622"/>
                    <a:gd name="connsiteX9" fmla="*/ 2906467 w 12386023"/>
                    <a:gd name="connsiteY9" fmla="*/ 750008 h 2440622"/>
                    <a:gd name="connsiteX10" fmla="*/ 3677336 w 12386023"/>
                    <a:gd name="connsiteY10" fmla="*/ 792502 h 2440622"/>
                    <a:gd name="connsiteX11" fmla="*/ 4556772 w 12386023"/>
                    <a:gd name="connsiteY11" fmla="*/ 775508 h 2440622"/>
                    <a:gd name="connsiteX12" fmla="*/ 5186490 w 12386023"/>
                    <a:gd name="connsiteY12" fmla="*/ 784014 h 2440622"/>
                    <a:gd name="connsiteX13" fmla="*/ 6022500 w 12386023"/>
                    <a:gd name="connsiteY13" fmla="*/ 784014 h 2440622"/>
                    <a:gd name="connsiteX14" fmla="*/ 7086513 w 12386023"/>
                    <a:gd name="connsiteY14" fmla="*/ 809514 h 2440622"/>
                    <a:gd name="connsiteX15" fmla="*/ 7835668 w 12386023"/>
                    <a:gd name="connsiteY15" fmla="*/ 801008 h 2440622"/>
                    <a:gd name="connsiteX16" fmla="*/ 8367663 w 12386023"/>
                    <a:gd name="connsiteY16" fmla="*/ 792502 h 2440622"/>
                    <a:gd name="connsiteX17" fmla="*/ 8988680 w 12386023"/>
                    <a:gd name="connsiteY17" fmla="*/ 1195250 h 2440622"/>
                    <a:gd name="connsiteX18" fmla="*/ 9558676 w 12386023"/>
                    <a:gd name="connsiteY18" fmla="*/ 2022082 h 2440622"/>
                    <a:gd name="connsiteX19" fmla="*/ 10490076 w 12386023"/>
                    <a:gd name="connsiteY19" fmla="*/ 2440621 h 2440622"/>
                    <a:gd name="connsiteX20" fmla="*/ 11536110 w 12386023"/>
                    <a:gd name="connsiteY20" fmla="*/ 2022084 h 2440622"/>
                    <a:gd name="connsiteX21" fmla="*/ 11827041 w 12386023"/>
                    <a:gd name="connsiteY21" fmla="*/ 1376349 h 2440622"/>
                    <a:gd name="connsiteX22" fmla="*/ 12137937 w 12386023"/>
                    <a:gd name="connsiteY22" fmla="*/ 930242 h 2440622"/>
                    <a:gd name="connsiteX23" fmla="*/ 12386023 w 12386023"/>
                    <a:gd name="connsiteY23" fmla="*/ 629928 h 2440622"/>
                    <a:gd name="connsiteX24" fmla="*/ 12386023 w 12386023"/>
                    <a:gd name="connsiteY24" fmla="*/ 191546 h 2440622"/>
                    <a:gd name="connsiteX25" fmla="*/ 11779707 w 12386023"/>
                    <a:gd name="connsiteY25" fmla="*/ 366121 h 2440622"/>
                    <a:gd name="connsiteX26" fmla="*/ 11399982 w 12386023"/>
                    <a:gd name="connsiteY26" fmla="*/ 978006 h 2440622"/>
                    <a:gd name="connsiteX27" fmla="*/ 10943237 w 12386023"/>
                    <a:gd name="connsiteY27" fmla="*/ 1592167 h 2440622"/>
                    <a:gd name="connsiteX28" fmla="*/ 10375442 w 12386023"/>
                    <a:gd name="connsiteY28" fmla="*/ 1548950 h 2440622"/>
                    <a:gd name="connsiteX29" fmla="*/ 9868545 w 12386023"/>
                    <a:gd name="connsiteY29" fmla="*/ 989381 h 2440622"/>
                    <a:gd name="connsiteX30" fmla="*/ 9393890 w 12386023"/>
                    <a:gd name="connsiteY30" fmla="*/ 511700 h 2440622"/>
                    <a:gd name="connsiteX31" fmla="*/ 8791091 w 12386023"/>
                    <a:gd name="connsiteY31" fmla="*/ 87230 h 2440622"/>
                    <a:gd name="connsiteX32" fmla="*/ 7976795 w 12386023"/>
                    <a:gd name="connsiteY32" fmla="*/ 36249 h 2440622"/>
                    <a:gd name="connsiteX33" fmla="*/ 7390504 w 12386023"/>
                    <a:gd name="connsiteY33" fmla="*/ 129724 h 2440622"/>
                    <a:gd name="connsiteX34" fmla="*/ 6683417 w 12386023"/>
                    <a:gd name="connsiteY34" fmla="*/ 77165 h 2440622"/>
                    <a:gd name="connsiteX35" fmla="*/ 6243077 w 12386023"/>
                    <a:gd name="connsiteY35" fmla="*/ 180193 h 2440622"/>
                    <a:gd name="connsiteX36" fmla="*/ 5523063 w 12386023"/>
                    <a:gd name="connsiteY36" fmla="*/ 223199 h 2440622"/>
                    <a:gd name="connsiteX37" fmla="*/ 4163355 w 12386023"/>
                    <a:gd name="connsiteY37" fmla="*/ 21334 h 2440622"/>
                    <a:gd name="connsiteX38" fmla="*/ 9073222 w 12386023"/>
                    <a:gd name="connsiteY38" fmla="*/ 815126 h 2440622"/>
                    <a:gd name="connsiteX39" fmla="*/ 8714713 w 12386023"/>
                    <a:gd name="connsiteY39" fmla="*/ 388080 h 2440622"/>
                    <a:gd name="connsiteX40" fmla="*/ 8705072 w 12386023"/>
                    <a:gd name="connsiteY40" fmla="*/ 215157 h 2440622"/>
                    <a:gd name="connsiteX0" fmla="*/ 8705072 w 12386023"/>
                    <a:gd name="connsiteY0" fmla="*/ 200377 h 2425842"/>
                    <a:gd name="connsiteX1" fmla="*/ 8742561 w 12386023"/>
                    <a:gd name="connsiteY1" fmla="*/ 436883 h 2425842"/>
                    <a:gd name="connsiteX2" fmla="*/ 8676628 w 12386023"/>
                    <a:gd name="connsiteY2" fmla="*/ 350336 h 2425842"/>
                    <a:gd name="connsiteX3" fmla="*/ 8697801 w 12386023"/>
                    <a:gd name="connsiteY3" fmla="*/ 507016 h 2425842"/>
                    <a:gd name="connsiteX4" fmla="*/ 8652701 w 12386023"/>
                    <a:gd name="connsiteY4" fmla="*/ 693016 h 2425842"/>
                    <a:gd name="connsiteX5" fmla="*/ 421075 w 12386023"/>
                    <a:gd name="connsiteY5" fmla="*/ 853171 h 2425842"/>
                    <a:gd name="connsiteX6" fmla="*/ 1277876 w 12386023"/>
                    <a:gd name="connsiteY6" fmla="*/ 760728 h 2425842"/>
                    <a:gd name="connsiteX7" fmla="*/ 1972735 w 12386023"/>
                    <a:gd name="connsiteY7" fmla="*/ 794716 h 2425842"/>
                    <a:gd name="connsiteX8" fmla="*/ 2428745 w 12386023"/>
                    <a:gd name="connsiteY8" fmla="*/ 735228 h 2425842"/>
                    <a:gd name="connsiteX9" fmla="*/ 2906467 w 12386023"/>
                    <a:gd name="connsiteY9" fmla="*/ 735228 h 2425842"/>
                    <a:gd name="connsiteX10" fmla="*/ 3677336 w 12386023"/>
                    <a:gd name="connsiteY10" fmla="*/ 777722 h 2425842"/>
                    <a:gd name="connsiteX11" fmla="*/ 4556772 w 12386023"/>
                    <a:gd name="connsiteY11" fmla="*/ 760728 h 2425842"/>
                    <a:gd name="connsiteX12" fmla="*/ 5186490 w 12386023"/>
                    <a:gd name="connsiteY12" fmla="*/ 769234 h 2425842"/>
                    <a:gd name="connsiteX13" fmla="*/ 6022500 w 12386023"/>
                    <a:gd name="connsiteY13" fmla="*/ 769234 h 2425842"/>
                    <a:gd name="connsiteX14" fmla="*/ 7086513 w 12386023"/>
                    <a:gd name="connsiteY14" fmla="*/ 794734 h 2425842"/>
                    <a:gd name="connsiteX15" fmla="*/ 7835668 w 12386023"/>
                    <a:gd name="connsiteY15" fmla="*/ 786228 h 2425842"/>
                    <a:gd name="connsiteX16" fmla="*/ 8367663 w 12386023"/>
                    <a:gd name="connsiteY16" fmla="*/ 777722 h 2425842"/>
                    <a:gd name="connsiteX17" fmla="*/ 8988680 w 12386023"/>
                    <a:gd name="connsiteY17" fmla="*/ 1180470 h 2425842"/>
                    <a:gd name="connsiteX18" fmla="*/ 9558676 w 12386023"/>
                    <a:gd name="connsiteY18" fmla="*/ 2007302 h 2425842"/>
                    <a:gd name="connsiteX19" fmla="*/ 10490076 w 12386023"/>
                    <a:gd name="connsiteY19" fmla="*/ 2425841 h 2425842"/>
                    <a:gd name="connsiteX20" fmla="*/ 11536110 w 12386023"/>
                    <a:gd name="connsiteY20" fmla="*/ 2007304 h 2425842"/>
                    <a:gd name="connsiteX21" fmla="*/ 11827041 w 12386023"/>
                    <a:gd name="connsiteY21" fmla="*/ 1361569 h 2425842"/>
                    <a:gd name="connsiteX22" fmla="*/ 12137937 w 12386023"/>
                    <a:gd name="connsiteY22" fmla="*/ 915462 h 2425842"/>
                    <a:gd name="connsiteX23" fmla="*/ 12386023 w 12386023"/>
                    <a:gd name="connsiteY23" fmla="*/ 615148 h 2425842"/>
                    <a:gd name="connsiteX24" fmla="*/ 12386023 w 12386023"/>
                    <a:gd name="connsiteY24" fmla="*/ 176766 h 2425842"/>
                    <a:gd name="connsiteX25" fmla="*/ 11779707 w 12386023"/>
                    <a:gd name="connsiteY25" fmla="*/ 351341 h 2425842"/>
                    <a:gd name="connsiteX26" fmla="*/ 11399982 w 12386023"/>
                    <a:gd name="connsiteY26" fmla="*/ 963226 h 2425842"/>
                    <a:gd name="connsiteX27" fmla="*/ 10943237 w 12386023"/>
                    <a:gd name="connsiteY27" fmla="*/ 1577387 h 2425842"/>
                    <a:gd name="connsiteX28" fmla="*/ 10375442 w 12386023"/>
                    <a:gd name="connsiteY28" fmla="*/ 1534170 h 2425842"/>
                    <a:gd name="connsiteX29" fmla="*/ 9868545 w 12386023"/>
                    <a:gd name="connsiteY29" fmla="*/ 974601 h 2425842"/>
                    <a:gd name="connsiteX30" fmla="*/ 9393890 w 12386023"/>
                    <a:gd name="connsiteY30" fmla="*/ 496920 h 2425842"/>
                    <a:gd name="connsiteX31" fmla="*/ 8791091 w 12386023"/>
                    <a:gd name="connsiteY31" fmla="*/ 72450 h 2425842"/>
                    <a:gd name="connsiteX32" fmla="*/ 7976795 w 12386023"/>
                    <a:gd name="connsiteY32" fmla="*/ 21469 h 2425842"/>
                    <a:gd name="connsiteX33" fmla="*/ 7390504 w 12386023"/>
                    <a:gd name="connsiteY33" fmla="*/ 114944 h 2425842"/>
                    <a:gd name="connsiteX34" fmla="*/ 6683417 w 12386023"/>
                    <a:gd name="connsiteY34" fmla="*/ 62385 h 2425842"/>
                    <a:gd name="connsiteX35" fmla="*/ 6243077 w 12386023"/>
                    <a:gd name="connsiteY35" fmla="*/ 165413 h 2425842"/>
                    <a:gd name="connsiteX36" fmla="*/ 5523063 w 12386023"/>
                    <a:gd name="connsiteY36" fmla="*/ 208419 h 2425842"/>
                    <a:gd name="connsiteX37" fmla="*/ 8892001 w 12386023"/>
                    <a:gd name="connsiteY37" fmla="*/ 497882 h 2425842"/>
                    <a:gd name="connsiteX38" fmla="*/ 9073222 w 12386023"/>
                    <a:gd name="connsiteY38" fmla="*/ 800346 h 2425842"/>
                    <a:gd name="connsiteX39" fmla="*/ 8714713 w 12386023"/>
                    <a:gd name="connsiteY39" fmla="*/ 373300 h 2425842"/>
                    <a:gd name="connsiteX40" fmla="*/ 8705072 w 12386023"/>
                    <a:gd name="connsiteY40" fmla="*/ 200377 h 2425842"/>
                    <a:gd name="connsiteX0" fmla="*/ 8705072 w 12386023"/>
                    <a:gd name="connsiteY0" fmla="*/ 200377 h 2425842"/>
                    <a:gd name="connsiteX1" fmla="*/ 8742561 w 12386023"/>
                    <a:gd name="connsiteY1" fmla="*/ 436883 h 2425842"/>
                    <a:gd name="connsiteX2" fmla="*/ 8676628 w 12386023"/>
                    <a:gd name="connsiteY2" fmla="*/ 350336 h 2425842"/>
                    <a:gd name="connsiteX3" fmla="*/ 8697801 w 12386023"/>
                    <a:gd name="connsiteY3" fmla="*/ 507016 h 2425842"/>
                    <a:gd name="connsiteX4" fmla="*/ 8652701 w 12386023"/>
                    <a:gd name="connsiteY4" fmla="*/ 693016 h 2425842"/>
                    <a:gd name="connsiteX5" fmla="*/ 421075 w 12386023"/>
                    <a:gd name="connsiteY5" fmla="*/ 853171 h 2425842"/>
                    <a:gd name="connsiteX6" fmla="*/ 1277876 w 12386023"/>
                    <a:gd name="connsiteY6" fmla="*/ 760728 h 2425842"/>
                    <a:gd name="connsiteX7" fmla="*/ 1972735 w 12386023"/>
                    <a:gd name="connsiteY7" fmla="*/ 794716 h 2425842"/>
                    <a:gd name="connsiteX8" fmla="*/ 2428745 w 12386023"/>
                    <a:gd name="connsiteY8" fmla="*/ 735228 h 2425842"/>
                    <a:gd name="connsiteX9" fmla="*/ 2906467 w 12386023"/>
                    <a:gd name="connsiteY9" fmla="*/ 735228 h 2425842"/>
                    <a:gd name="connsiteX10" fmla="*/ 3677336 w 12386023"/>
                    <a:gd name="connsiteY10" fmla="*/ 777722 h 2425842"/>
                    <a:gd name="connsiteX11" fmla="*/ 4556772 w 12386023"/>
                    <a:gd name="connsiteY11" fmla="*/ 760728 h 2425842"/>
                    <a:gd name="connsiteX12" fmla="*/ 5186490 w 12386023"/>
                    <a:gd name="connsiteY12" fmla="*/ 769234 h 2425842"/>
                    <a:gd name="connsiteX13" fmla="*/ 6022500 w 12386023"/>
                    <a:gd name="connsiteY13" fmla="*/ 769234 h 2425842"/>
                    <a:gd name="connsiteX14" fmla="*/ 7086513 w 12386023"/>
                    <a:gd name="connsiteY14" fmla="*/ 794734 h 2425842"/>
                    <a:gd name="connsiteX15" fmla="*/ 7835668 w 12386023"/>
                    <a:gd name="connsiteY15" fmla="*/ 786228 h 2425842"/>
                    <a:gd name="connsiteX16" fmla="*/ 8367663 w 12386023"/>
                    <a:gd name="connsiteY16" fmla="*/ 777722 h 2425842"/>
                    <a:gd name="connsiteX17" fmla="*/ 8988680 w 12386023"/>
                    <a:gd name="connsiteY17" fmla="*/ 1180470 h 2425842"/>
                    <a:gd name="connsiteX18" fmla="*/ 9558676 w 12386023"/>
                    <a:gd name="connsiteY18" fmla="*/ 2007302 h 2425842"/>
                    <a:gd name="connsiteX19" fmla="*/ 10490076 w 12386023"/>
                    <a:gd name="connsiteY19" fmla="*/ 2425841 h 2425842"/>
                    <a:gd name="connsiteX20" fmla="*/ 11536110 w 12386023"/>
                    <a:gd name="connsiteY20" fmla="*/ 2007304 h 2425842"/>
                    <a:gd name="connsiteX21" fmla="*/ 11827041 w 12386023"/>
                    <a:gd name="connsiteY21" fmla="*/ 1361569 h 2425842"/>
                    <a:gd name="connsiteX22" fmla="*/ 12137937 w 12386023"/>
                    <a:gd name="connsiteY22" fmla="*/ 915462 h 2425842"/>
                    <a:gd name="connsiteX23" fmla="*/ 12386023 w 12386023"/>
                    <a:gd name="connsiteY23" fmla="*/ 615148 h 2425842"/>
                    <a:gd name="connsiteX24" fmla="*/ 12386023 w 12386023"/>
                    <a:gd name="connsiteY24" fmla="*/ 176766 h 2425842"/>
                    <a:gd name="connsiteX25" fmla="*/ 11779707 w 12386023"/>
                    <a:gd name="connsiteY25" fmla="*/ 351341 h 2425842"/>
                    <a:gd name="connsiteX26" fmla="*/ 11399982 w 12386023"/>
                    <a:gd name="connsiteY26" fmla="*/ 963226 h 2425842"/>
                    <a:gd name="connsiteX27" fmla="*/ 10943237 w 12386023"/>
                    <a:gd name="connsiteY27" fmla="*/ 1577387 h 2425842"/>
                    <a:gd name="connsiteX28" fmla="*/ 10375442 w 12386023"/>
                    <a:gd name="connsiteY28" fmla="*/ 1534170 h 2425842"/>
                    <a:gd name="connsiteX29" fmla="*/ 9868545 w 12386023"/>
                    <a:gd name="connsiteY29" fmla="*/ 974601 h 2425842"/>
                    <a:gd name="connsiteX30" fmla="*/ 9393890 w 12386023"/>
                    <a:gd name="connsiteY30" fmla="*/ 496920 h 2425842"/>
                    <a:gd name="connsiteX31" fmla="*/ 8791091 w 12386023"/>
                    <a:gd name="connsiteY31" fmla="*/ 72450 h 2425842"/>
                    <a:gd name="connsiteX32" fmla="*/ 7976795 w 12386023"/>
                    <a:gd name="connsiteY32" fmla="*/ 21469 h 2425842"/>
                    <a:gd name="connsiteX33" fmla="*/ 7390504 w 12386023"/>
                    <a:gd name="connsiteY33" fmla="*/ 114944 h 2425842"/>
                    <a:gd name="connsiteX34" fmla="*/ 6683417 w 12386023"/>
                    <a:gd name="connsiteY34" fmla="*/ 62385 h 2425842"/>
                    <a:gd name="connsiteX35" fmla="*/ 6243077 w 12386023"/>
                    <a:gd name="connsiteY35" fmla="*/ 165413 h 2425842"/>
                    <a:gd name="connsiteX36" fmla="*/ 9248668 w 12386023"/>
                    <a:gd name="connsiteY36" fmla="*/ 535967 h 2425842"/>
                    <a:gd name="connsiteX37" fmla="*/ 8892001 w 12386023"/>
                    <a:gd name="connsiteY37" fmla="*/ 497882 h 2425842"/>
                    <a:gd name="connsiteX38" fmla="*/ 9073222 w 12386023"/>
                    <a:gd name="connsiteY38" fmla="*/ 800346 h 2425842"/>
                    <a:gd name="connsiteX39" fmla="*/ 8714713 w 12386023"/>
                    <a:gd name="connsiteY39" fmla="*/ 373300 h 2425842"/>
                    <a:gd name="connsiteX40" fmla="*/ 8705072 w 12386023"/>
                    <a:gd name="connsiteY40" fmla="*/ 200377 h 2425842"/>
                    <a:gd name="connsiteX0" fmla="*/ 8705072 w 12386023"/>
                    <a:gd name="connsiteY0" fmla="*/ 148058 h 2373523"/>
                    <a:gd name="connsiteX1" fmla="*/ 8742561 w 12386023"/>
                    <a:gd name="connsiteY1" fmla="*/ 384564 h 2373523"/>
                    <a:gd name="connsiteX2" fmla="*/ 8676628 w 12386023"/>
                    <a:gd name="connsiteY2" fmla="*/ 298017 h 2373523"/>
                    <a:gd name="connsiteX3" fmla="*/ 8697801 w 12386023"/>
                    <a:gd name="connsiteY3" fmla="*/ 454697 h 2373523"/>
                    <a:gd name="connsiteX4" fmla="*/ 8652701 w 12386023"/>
                    <a:gd name="connsiteY4" fmla="*/ 640697 h 2373523"/>
                    <a:gd name="connsiteX5" fmla="*/ 421075 w 12386023"/>
                    <a:gd name="connsiteY5" fmla="*/ 800852 h 2373523"/>
                    <a:gd name="connsiteX6" fmla="*/ 1277876 w 12386023"/>
                    <a:gd name="connsiteY6" fmla="*/ 708409 h 2373523"/>
                    <a:gd name="connsiteX7" fmla="*/ 1972735 w 12386023"/>
                    <a:gd name="connsiteY7" fmla="*/ 742397 h 2373523"/>
                    <a:gd name="connsiteX8" fmla="*/ 2428745 w 12386023"/>
                    <a:gd name="connsiteY8" fmla="*/ 682909 h 2373523"/>
                    <a:gd name="connsiteX9" fmla="*/ 2906467 w 12386023"/>
                    <a:gd name="connsiteY9" fmla="*/ 682909 h 2373523"/>
                    <a:gd name="connsiteX10" fmla="*/ 3677336 w 12386023"/>
                    <a:gd name="connsiteY10" fmla="*/ 725403 h 2373523"/>
                    <a:gd name="connsiteX11" fmla="*/ 4556772 w 12386023"/>
                    <a:gd name="connsiteY11" fmla="*/ 708409 h 2373523"/>
                    <a:gd name="connsiteX12" fmla="*/ 5186490 w 12386023"/>
                    <a:gd name="connsiteY12" fmla="*/ 716915 h 2373523"/>
                    <a:gd name="connsiteX13" fmla="*/ 6022500 w 12386023"/>
                    <a:gd name="connsiteY13" fmla="*/ 716915 h 2373523"/>
                    <a:gd name="connsiteX14" fmla="*/ 7086513 w 12386023"/>
                    <a:gd name="connsiteY14" fmla="*/ 742415 h 2373523"/>
                    <a:gd name="connsiteX15" fmla="*/ 7835668 w 12386023"/>
                    <a:gd name="connsiteY15" fmla="*/ 733909 h 2373523"/>
                    <a:gd name="connsiteX16" fmla="*/ 8367663 w 12386023"/>
                    <a:gd name="connsiteY16" fmla="*/ 725403 h 2373523"/>
                    <a:gd name="connsiteX17" fmla="*/ 8988680 w 12386023"/>
                    <a:gd name="connsiteY17" fmla="*/ 1128151 h 2373523"/>
                    <a:gd name="connsiteX18" fmla="*/ 9558676 w 12386023"/>
                    <a:gd name="connsiteY18" fmla="*/ 1954983 h 2373523"/>
                    <a:gd name="connsiteX19" fmla="*/ 10490076 w 12386023"/>
                    <a:gd name="connsiteY19" fmla="*/ 2373522 h 2373523"/>
                    <a:gd name="connsiteX20" fmla="*/ 11536110 w 12386023"/>
                    <a:gd name="connsiteY20" fmla="*/ 1954985 h 2373523"/>
                    <a:gd name="connsiteX21" fmla="*/ 11827041 w 12386023"/>
                    <a:gd name="connsiteY21" fmla="*/ 1309250 h 2373523"/>
                    <a:gd name="connsiteX22" fmla="*/ 12137937 w 12386023"/>
                    <a:gd name="connsiteY22" fmla="*/ 863143 h 2373523"/>
                    <a:gd name="connsiteX23" fmla="*/ 12386023 w 12386023"/>
                    <a:gd name="connsiteY23" fmla="*/ 562829 h 2373523"/>
                    <a:gd name="connsiteX24" fmla="*/ 12386023 w 12386023"/>
                    <a:gd name="connsiteY24" fmla="*/ 124447 h 2373523"/>
                    <a:gd name="connsiteX25" fmla="*/ 11779707 w 12386023"/>
                    <a:gd name="connsiteY25" fmla="*/ 299022 h 2373523"/>
                    <a:gd name="connsiteX26" fmla="*/ 11399982 w 12386023"/>
                    <a:gd name="connsiteY26" fmla="*/ 910907 h 2373523"/>
                    <a:gd name="connsiteX27" fmla="*/ 10943237 w 12386023"/>
                    <a:gd name="connsiteY27" fmla="*/ 1525068 h 2373523"/>
                    <a:gd name="connsiteX28" fmla="*/ 10375442 w 12386023"/>
                    <a:gd name="connsiteY28" fmla="*/ 1481851 h 2373523"/>
                    <a:gd name="connsiteX29" fmla="*/ 9868545 w 12386023"/>
                    <a:gd name="connsiteY29" fmla="*/ 922282 h 2373523"/>
                    <a:gd name="connsiteX30" fmla="*/ 9393890 w 12386023"/>
                    <a:gd name="connsiteY30" fmla="*/ 444601 h 2373523"/>
                    <a:gd name="connsiteX31" fmla="*/ 8791091 w 12386023"/>
                    <a:gd name="connsiteY31" fmla="*/ 20131 h 2373523"/>
                    <a:gd name="connsiteX32" fmla="*/ 7390504 w 12386023"/>
                    <a:gd name="connsiteY32" fmla="*/ 62625 h 2373523"/>
                    <a:gd name="connsiteX33" fmla="*/ 6683417 w 12386023"/>
                    <a:gd name="connsiteY33" fmla="*/ 10066 h 2373523"/>
                    <a:gd name="connsiteX34" fmla="*/ 6243077 w 12386023"/>
                    <a:gd name="connsiteY34" fmla="*/ 113094 h 2373523"/>
                    <a:gd name="connsiteX35" fmla="*/ 9248668 w 12386023"/>
                    <a:gd name="connsiteY35" fmla="*/ 483648 h 2373523"/>
                    <a:gd name="connsiteX36" fmla="*/ 8892001 w 12386023"/>
                    <a:gd name="connsiteY36" fmla="*/ 445563 h 2373523"/>
                    <a:gd name="connsiteX37" fmla="*/ 9073222 w 12386023"/>
                    <a:gd name="connsiteY37" fmla="*/ 748027 h 2373523"/>
                    <a:gd name="connsiteX38" fmla="*/ 8714713 w 12386023"/>
                    <a:gd name="connsiteY38" fmla="*/ 320981 h 2373523"/>
                    <a:gd name="connsiteX39" fmla="*/ 8705072 w 12386023"/>
                    <a:gd name="connsiteY39" fmla="*/ 148058 h 2373523"/>
                    <a:gd name="connsiteX0" fmla="*/ 8705072 w 12386023"/>
                    <a:gd name="connsiteY0" fmla="*/ 148058 h 2373523"/>
                    <a:gd name="connsiteX1" fmla="*/ 8742561 w 12386023"/>
                    <a:gd name="connsiteY1" fmla="*/ 384564 h 2373523"/>
                    <a:gd name="connsiteX2" fmla="*/ 8676628 w 12386023"/>
                    <a:gd name="connsiteY2" fmla="*/ 298017 h 2373523"/>
                    <a:gd name="connsiteX3" fmla="*/ 8697801 w 12386023"/>
                    <a:gd name="connsiteY3" fmla="*/ 454697 h 2373523"/>
                    <a:gd name="connsiteX4" fmla="*/ 8652701 w 12386023"/>
                    <a:gd name="connsiteY4" fmla="*/ 640697 h 2373523"/>
                    <a:gd name="connsiteX5" fmla="*/ 421075 w 12386023"/>
                    <a:gd name="connsiteY5" fmla="*/ 800852 h 2373523"/>
                    <a:gd name="connsiteX6" fmla="*/ 1277876 w 12386023"/>
                    <a:gd name="connsiteY6" fmla="*/ 708409 h 2373523"/>
                    <a:gd name="connsiteX7" fmla="*/ 1972735 w 12386023"/>
                    <a:gd name="connsiteY7" fmla="*/ 742397 h 2373523"/>
                    <a:gd name="connsiteX8" fmla="*/ 2428745 w 12386023"/>
                    <a:gd name="connsiteY8" fmla="*/ 682909 h 2373523"/>
                    <a:gd name="connsiteX9" fmla="*/ 2906467 w 12386023"/>
                    <a:gd name="connsiteY9" fmla="*/ 682909 h 2373523"/>
                    <a:gd name="connsiteX10" fmla="*/ 3677336 w 12386023"/>
                    <a:gd name="connsiteY10" fmla="*/ 725403 h 2373523"/>
                    <a:gd name="connsiteX11" fmla="*/ 4556772 w 12386023"/>
                    <a:gd name="connsiteY11" fmla="*/ 708409 h 2373523"/>
                    <a:gd name="connsiteX12" fmla="*/ 5186490 w 12386023"/>
                    <a:gd name="connsiteY12" fmla="*/ 716915 h 2373523"/>
                    <a:gd name="connsiteX13" fmla="*/ 6022500 w 12386023"/>
                    <a:gd name="connsiteY13" fmla="*/ 716915 h 2373523"/>
                    <a:gd name="connsiteX14" fmla="*/ 7086513 w 12386023"/>
                    <a:gd name="connsiteY14" fmla="*/ 742415 h 2373523"/>
                    <a:gd name="connsiteX15" fmla="*/ 7835668 w 12386023"/>
                    <a:gd name="connsiteY15" fmla="*/ 733909 h 2373523"/>
                    <a:gd name="connsiteX16" fmla="*/ 8367663 w 12386023"/>
                    <a:gd name="connsiteY16" fmla="*/ 725403 h 2373523"/>
                    <a:gd name="connsiteX17" fmla="*/ 8988680 w 12386023"/>
                    <a:gd name="connsiteY17" fmla="*/ 1128151 h 2373523"/>
                    <a:gd name="connsiteX18" fmla="*/ 9558676 w 12386023"/>
                    <a:gd name="connsiteY18" fmla="*/ 1954983 h 2373523"/>
                    <a:gd name="connsiteX19" fmla="*/ 10490076 w 12386023"/>
                    <a:gd name="connsiteY19" fmla="*/ 2373522 h 2373523"/>
                    <a:gd name="connsiteX20" fmla="*/ 11536110 w 12386023"/>
                    <a:gd name="connsiteY20" fmla="*/ 1954985 h 2373523"/>
                    <a:gd name="connsiteX21" fmla="*/ 11827041 w 12386023"/>
                    <a:gd name="connsiteY21" fmla="*/ 1309250 h 2373523"/>
                    <a:gd name="connsiteX22" fmla="*/ 12137937 w 12386023"/>
                    <a:gd name="connsiteY22" fmla="*/ 863143 h 2373523"/>
                    <a:gd name="connsiteX23" fmla="*/ 12386023 w 12386023"/>
                    <a:gd name="connsiteY23" fmla="*/ 562829 h 2373523"/>
                    <a:gd name="connsiteX24" fmla="*/ 12386023 w 12386023"/>
                    <a:gd name="connsiteY24" fmla="*/ 124447 h 2373523"/>
                    <a:gd name="connsiteX25" fmla="*/ 11779707 w 12386023"/>
                    <a:gd name="connsiteY25" fmla="*/ 299022 h 2373523"/>
                    <a:gd name="connsiteX26" fmla="*/ 11399982 w 12386023"/>
                    <a:gd name="connsiteY26" fmla="*/ 910907 h 2373523"/>
                    <a:gd name="connsiteX27" fmla="*/ 10943237 w 12386023"/>
                    <a:gd name="connsiteY27" fmla="*/ 1525068 h 2373523"/>
                    <a:gd name="connsiteX28" fmla="*/ 10375442 w 12386023"/>
                    <a:gd name="connsiteY28" fmla="*/ 1481851 h 2373523"/>
                    <a:gd name="connsiteX29" fmla="*/ 9868545 w 12386023"/>
                    <a:gd name="connsiteY29" fmla="*/ 922282 h 2373523"/>
                    <a:gd name="connsiteX30" fmla="*/ 9393890 w 12386023"/>
                    <a:gd name="connsiteY30" fmla="*/ 444601 h 2373523"/>
                    <a:gd name="connsiteX31" fmla="*/ 8791091 w 12386023"/>
                    <a:gd name="connsiteY31" fmla="*/ 20131 h 2373523"/>
                    <a:gd name="connsiteX32" fmla="*/ 7390504 w 12386023"/>
                    <a:gd name="connsiteY32" fmla="*/ 62625 h 2373523"/>
                    <a:gd name="connsiteX33" fmla="*/ 6243077 w 12386023"/>
                    <a:gd name="connsiteY33" fmla="*/ 113094 h 2373523"/>
                    <a:gd name="connsiteX34" fmla="*/ 9248668 w 12386023"/>
                    <a:gd name="connsiteY34" fmla="*/ 483648 h 2373523"/>
                    <a:gd name="connsiteX35" fmla="*/ 8892001 w 12386023"/>
                    <a:gd name="connsiteY35" fmla="*/ 445563 h 2373523"/>
                    <a:gd name="connsiteX36" fmla="*/ 9073222 w 12386023"/>
                    <a:gd name="connsiteY36" fmla="*/ 748027 h 2373523"/>
                    <a:gd name="connsiteX37" fmla="*/ 8714713 w 12386023"/>
                    <a:gd name="connsiteY37" fmla="*/ 320981 h 2373523"/>
                    <a:gd name="connsiteX38" fmla="*/ 8705072 w 12386023"/>
                    <a:gd name="connsiteY38" fmla="*/ 148058 h 2373523"/>
                    <a:gd name="connsiteX0" fmla="*/ 8705072 w 12386023"/>
                    <a:gd name="connsiteY0" fmla="*/ 148058 h 2373523"/>
                    <a:gd name="connsiteX1" fmla="*/ 8742561 w 12386023"/>
                    <a:gd name="connsiteY1" fmla="*/ 384564 h 2373523"/>
                    <a:gd name="connsiteX2" fmla="*/ 8676628 w 12386023"/>
                    <a:gd name="connsiteY2" fmla="*/ 298017 h 2373523"/>
                    <a:gd name="connsiteX3" fmla="*/ 8697801 w 12386023"/>
                    <a:gd name="connsiteY3" fmla="*/ 454697 h 2373523"/>
                    <a:gd name="connsiteX4" fmla="*/ 8652701 w 12386023"/>
                    <a:gd name="connsiteY4" fmla="*/ 640697 h 2373523"/>
                    <a:gd name="connsiteX5" fmla="*/ 421075 w 12386023"/>
                    <a:gd name="connsiteY5" fmla="*/ 800852 h 2373523"/>
                    <a:gd name="connsiteX6" fmla="*/ 1277876 w 12386023"/>
                    <a:gd name="connsiteY6" fmla="*/ 708409 h 2373523"/>
                    <a:gd name="connsiteX7" fmla="*/ 1972735 w 12386023"/>
                    <a:gd name="connsiteY7" fmla="*/ 742397 h 2373523"/>
                    <a:gd name="connsiteX8" fmla="*/ 2428745 w 12386023"/>
                    <a:gd name="connsiteY8" fmla="*/ 682909 h 2373523"/>
                    <a:gd name="connsiteX9" fmla="*/ 2906467 w 12386023"/>
                    <a:gd name="connsiteY9" fmla="*/ 682909 h 2373523"/>
                    <a:gd name="connsiteX10" fmla="*/ 3677336 w 12386023"/>
                    <a:gd name="connsiteY10" fmla="*/ 725403 h 2373523"/>
                    <a:gd name="connsiteX11" fmla="*/ 4556772 w 12386023"/>
                    <a:gd name="connsiteY11" fmla="*/ 708409 h 2373523"/>
                    <a:gd name="connsiteX12" fmla="*/ 5186490 w 12386023"/>
                    <a:gd name="connsiteY12" fmla="*/ 716915 h 2373523"/>
                    <a:gd name="connsiteX13" fmla="*/ 6022500 w 12386023"/>
                    <a:gd name="connsiteY13" fmla="*/ 716915 h 2373523"/>
                    <a:gd name="connsiteX14" fmla="*/ 7086513 w 12386023"/>
                    <a:gd name="connsiteY14" fmla="*/ 742415 h 2373523"/>
                    <a:gd name="connsiteX15" fmla="*/ 7835668 w 12386023"/>
                    <a:gd name="connsiteY15" fmla="*/ 733909 h 2373523"/>
                    <a:gd name="connsiteX16" fmla="*/ 8367663 w 12386023"/>
                    <a:gd name="connsiteY16" fmla="*/ 725403 h 2373523"/>
                    <a:gd name="connsiteX17" fmla="*/ 8988680 w 12386023"/>
                    <a:gd name="connsiteY17" fmla="*/ 1128151 h 2373523"/>
                    <a:gd name="connsiteX18" fmla="*/ 9558676 w 12386023"/>
                    <a:gd name="connsiteY18" fmla="*/ 1954983 h 2373523"/>
                    <a:gd name="connsiteX19" fmla="*/ 10490076 w 12386023"/>
                    <a:gd name="connsiteY19" fmla="*/ 2373522 h 2373523"/>
                    <a:gd name="connsiteX20" fmla="*/ 11536110 w 12386023"/>
                    <a:gd name="connsiteY20" fmla="*/ 1954985 h 2373523"/>
                    <a:gd name="connsiteX21" fmla="*/ 11827041 w 12386023"/>
                    <a:gd name="connsiteY21" fmla="*/ 1309250 h 2373523"/>
                    <a:gd name="connsiteX22" fmla="*/ 12137937 w 12386023"/>
                    <a:gd name="connsiteY22" fmla="*/ 863143 h 2373523"/>
                    <a:gd name="connsiteX23" fmla="*/ 12386023 w 12386023"/>
                    <a:gd name="connsiteY23" fmla="*/ 562829 h 2373523"/>
                    <a:gd name="connsiteX24" fmla="*/ 12386023 w 12386023"/>
                    <a:gd name="connsiteY24" fmla="*/ 124447 h 2373523"/>
                    <a:gd name="connsiteX25" fmla="*/ 11779707 w 12386023"/>
                    <a:gd name="connsiteY25" fmla="*/ 299022 h 2373523"/>
                    <a:gd name="connsiteX26" fmla="*/ 11399982 w 12386023"/>
                    <a:gd name="connsiteY26" fmla="*/ 910907 h 2373523"/>
                    <a:gd name="connsiteX27" fmla="*/ 10943237 w 12386023"/>
                    <a:gd name="connsiteY27" fmla="*/ 1525068 h 2373523"/>
                    <a:gd name="connsiteX28" fmla="*/ 10375442 w 12386023"/>
                    <a:gd name="connsiteY28" fmla="*/ 1481851 h 2373523"/>
                    <a:gd name="connsiteX29" fmla="*/ 9868545 w 12386023"/>
                    <a:gd name="connsiteY29" fmla="*/ 922282 h 2373523"/>
                    <a:gd name="connsiteX30" fmla="*/ 9393890 w 12386023"/>
                    <a:gd name="connsiteY30" fmla="*/ 444601 h 2373523"/>
                    <a:gd name="connsiteX31" fmla="*/ 8791091 w 12386023"/>
                    <a:gd name="connsiteY31" fmla="*/ 20131 h 2373523"/>
                    <a:gd name="connsiteX32" fmla="*/ 7390504 w 12386023"/>
                    <a:gd name="connsiteY32" fmla="*/ 62625 h 2373523"/>
                    <a:gd name="connsiteX33" fmla="*/ 9248668 w 12386023"/>
                    <a:gd name="connsiteY33" fmla="*/ 483648 h 2373523"/>
                    <a:gd name="connsiteX34" fmla="*/ 8892001 w 12386023"/>
                    <a:gd name="connsiteY34" fmla="*/ 445563 h 2373523"/>
                    <a:gd name="connsiteX35" fmla="*/ 9073222 w 12386023"/>
                    <a:gd name="connsiteY35" fmla="*/ 748027 h 2373523"/>
                    <a:gd name="connsiteX36" fmla="*/ 8714713 w 12386023"/>
                    <a:gd name="connsiteY36" fmla="*/ 320981 h 2373523"/>
                    <a:gd name="connsiteX37" fmla="*/ 8705072 w 12386023"/>
                    <a:gd name="connsiteY37" fmla="*/ 148058 h 2373523"/>
                    <a:gd name="connsiteX0" fmla="*/ 8705072 w 12386023"/>
                    <a:gd name="connsiteY0" fmla="*/ 148058 h 2373523"/>
                    <a:gd name="connsiteX1" fmla="*/ 8742561 w 12386023"/>
                    <a:gd name="connsiteY1" fmla="*/ 384564 h 2373523"/>
                    <a:gd name="connsiteX2" fmla="*/ 8676628 w 12386023"/>
                    <a:gd name="connsiteY2" fmla="*/ 298017 h 2373523"/>
                    <a:gd name="connsiteX3" fmla="*/ 8697801 w 12386023"/>
                    <a:gd name="connsiteY3" fmla="*/ 454697 h 2373523"/>
                    <a:gd name="connsiteX4" fmla="*/ 8652701 w 12386023"/>
                    <a:gd name="connsiteY4" fmla="*/ 640697 h 2373523"/>
                    <a:gd name="connsiteX5" fmla="*/ 421075 w 12386023"/>
                    <a:gd name="connsiteY5" fmla="*/ 800852 h 2373523"/>
                    <a:gd name="connsiteX6" fmla="*/ 1277876 w 12386023"/>
                    <a:gd name="connsiteY6" fmla="*/ 708409 h 2373523"/>
                    <a:gd name="connsiteX7" fmla="*/ 1972735 w 12386023"/>
                    <a:gd name="connsiteY7" fmla="*/ 742397 h 2373523"/>
                    <a:gd name="connsiteX8" fmla="*/ 2428745 w 12386023"/>
                    <a:gd name="connsiteY8" fmla="*/ 682909 h 2373523"/>
                    <a:gd name="connsiteX9" fmla="*/ 2906467 w 12386023"/>
                    <a:gd name="connsiteY9" fmla="*/ 682909 h 2373523"/>
                    <a:gd name="connsiteX10" fmla="*/ 3677336 w 12386023"/>
                    <a:gd name="connsiteY10" fmla="*/ 725403 h 2373523"/>
                    <a:gd name="connsiteX11" fmla="*/ 4556772 w 12386023"/>
                    <a:gd name="connsiteY11" fmla="*/ 708409 h 2373523"/>
                    <a:gd name="connsiteX12" fmla="*/ 5186490 w 12386023"/>
                    <a:gd name="connsiteY12" fmla="*/ 716915 h 2373523"/>
                    <a:gd name="connsiteX13" fmla="*/ 6022500 w 12386023"/>
                    <a:gd name="connsiteY13" fmla="*/ 716915 h 2373523"/>
                    <a:gd name="connsiteX14" fmla="*/ 7086513 w 12386023"/>
                    <a:gd name="connsiteY14" fmla="*/ 742415 h 2373523"/>
                    <a:gd name="connsiteX15" fmla="*/ 7835668 w 12386023"/>
                    <a:gd name="connsiteY15" fmla="*/ 733909 h 2373523"/>
                    <a:gd name="connsiteX16" fmla="*/ 8367663 w 12386023"/>
                    <a:gd name="connsiteY16" fmla="*/ 725403 h 2373523"/>
                    <a:gd name="connsiteX17" fmla="*/ 8988680 w 12386023"/>
                    <a:gd name="connsiteY17" fmla="*/ 1128151 h 2373523"/>
                    <a:gd name="connsiteX18" fmla="*/ 9558676 w 12386023"/>
                    <a:gd name="connsiteY18" fmla="*/ 1954983 h 2373523"/>
                    <a:gd name="connsiteX19" fmla="*/ 10490076 w 12386023"/>
                    <a:gd name="connsiteY19" fmla="*/ 2373522 h 2373523"/>
                    <a:gd name="connsiteX20" fmla="*/ 11536110 w 12386023"/>
                    <a:gd name="connsiteY20" fmla="*/ 1954985 h 2373523"/>
                    <a:gd name="connsiteX21" fmla="*/ 11827041 w 12386023"/>
                    <a:gd name="connsiteY21" fmla="*/ 1309250 h 2373523"/>
                    <a:gd name="connsiteX22" fmla="*/ 12137937 w 12386023"/>
                    <a:gd name="connsiteY22" fmla="*/ 863143 h 2373523"/>
                    <a:gd name="connsiteX23" fmla="*/ 12386023 w 12386023"/>
                    <a:gd name="connsiteY23" fmla="*/ 562829 h 2373523"/>
                    <a:gd name="connsiteX24" fmla="*/ 12386023 w 12386023"/>
                    <a:gd name="connsiteY24" fmla="*/ 124447 h 2373523"/>
                    <a:gd name="connsiteX25" fmla="*/ 11779707 w 12386023"/>
                    <a:gd name="connsiteY25" fmla="*/ 299022 h 2373523"/>
                    <a:gd name="connsiteX26" fmla="*/ 11399982 w 12386023"/>
                    <a:gd name="connsiteY26" fmla="*/ 910907 h 2373523"/>
                    <a:gd name="connsiteX27" fmla="*/ 10943237 w 12386023"/>
                    <a:gd name="connsiteY27" fmla="*/ 1525068 h 2373523"/>
                    <a:gd name="connsiteX28" fmla="*/ 10375442 w 12386023"/>
                    <a:gd name="connsiteY28" fmla="*/ 1481851 h 2373523"/>
                    <a:gd name="connsiteX29" fmla="*/ 9868545 w 12386023"/>
                    <a:gd name="connsiteY29" fmla="*/ 922282 h 2373523"/>
                    <a:gd name="connsiteX30" fmla="*/ 9393890 w 12386023"/>
                    <a:gd name="connsiteY30" fmla="*/ 444601 h 2373523"/>
                    <a:gd name="connsiteX31" fmla="*/ 8791091 w 12386023"/>
                    <a:gd name="connsiteY31" fmla="*/ 20131 h 2373523"/>
                    <a:gd name="connsiteX32" fmla="*/ 7390504 w 12386023"/>
                    <a:gd name="connsiteY32" fmla="*/ 62625 h 2373523"/>
                    <a:gd name="connsiteX33" fmla="*/ 9248668 w 12386023"/>
                    <a:gd name="connsiteY33" fmla="*/ 483648 h 2373523"/>
                    <a:gd name="connsiteX34" fmla="*/ 8892001 w 12386023"/>
                    <a:gd name="connsiteY34" fmla="*/ 445563 h 2373523"/>
                    <a:gd name="connsiteX35" fmla="*/ 9073222 w 12386023"/>
                    <a:gd name="connsiteY35" fmla="*/ 748027 h 2373523"/>
                    <a:gd name="connsiteX36" fmla="*/ 8705072 w 12386023"/>
                    <a:gd name="connsiteY36" fmla="*/ 148058 h 2373523"/>
                    <a:gd name="connsiteX0" fmla="*/ 8705072 w 12386023"/>
                    <a:gd name="connsiteY0" fmla="*/ 148058 h 2373523"/>
                    <a:gd name="connsiteX1" fmla="*/ 8742561 w 12386023"/>
                    <a:gd name="connsiteY1" fmla="*/ 384564 h 2373523"/>
                    <a:gd name="connsiteX2" fmla="*/ 8697801 w 12386023"/>
                    <a:gd name="connsiteY2" fmla="*/ 454697 h 2373523"/>
                    <a:gd name="connsiteX3" fmla="*/ 8652701 w 12386023"/>
                    <a:gd name="connsiteY3" fmla="*/ 640697 h 2373523"/>
                    <a:gd name="connsiteX4" fmla="*/ 421075 w 12386023"/>
                    <a:gd name="connsiteY4" fmla="*/ 800852 h 2373523"/>
                    <a:gd name="connsiteX5" fmla="*/ 1277876 w 12386023"/>
                    <a:gd name="connsiteY5" fmla="*/ 708409 h 2373523"/>
                    <a:gd name="connsiteX6" fmla="*/ 1972735 w 12386023"/>
                    <a:gd name="connsiteY6" fmla="*/ 742397 h 2373523"/>
                    <a:gd name="connsiteX7" fmla="*/ 2428745 w 12386023"/>
                    <a:gd name="connsiteY7" fmla="*/ 682909 h 2373523"/>
                    <a:gd name="connsiteX8" fmla="*/ 2906467 w 12386023"/>
                    <a:gd name="connsiteY8" fmla="*/ 682909 h 2373523"/>
                    <a:gd name="connsiteX9" fmla="*/ 3677336 w 12386023"/>
                    <a:gd name="connsiteY9" fmla="*/ 725403 h 2373523"/>
                    <a:gd name="connsiteX10" fmla="*/ 4556772 w 12386023"/>
                    <a:gd name="connsiteY10" fmla="*/ 708409 h 2373523"/>
                    <a:gd name="connsiteX11" fmla="*/ 5186490 w 12386023"/>
                    <a:gd name="connsiteY11" fmla="*/ 716915 h 2373523"/>
                    <a:gd name="connsiteX12" fmla="*/ 6022500 w 12386023"/>
                    <a:gd name="connsiteY12" fmla="*/ 716915 h 2373523"/>
                    <a:gd name="connsiteX13" fmla="*/ 7086513 w 12386023"/>
                    <a:gd name="connsiteY13" fmla="*/ 742415 h 2373523"/>
                    <a:gd name="connsiteX14" fmla="*/ 7835668 w 12386023"/>
                    <a:gd name="connsiteY14" fmla="*/ 733909 h 2373523"/>
                    <a:gd name="connsiteX15" fmla="*/ 8367663 w 12386023"/>
                    <a:gd name="connsiteY15" fmla="*/ 725403 h 2373523"/>
                    <a:gd name="connsiteX16" fmla="*/ 8988680 w 12386023"/>
                    <a:gd name="connsiteY16" fmla="*/ 1128151 h 2373523"/>
                    <a:gd name="connsiteX17" fmla="*/ 9558676 w 12386023"/>
                    <a:gd name="connsiteY17" fmla="*/ 1954983 h 2373523"/>
                    <a:gd name="connsiteX18" fmla="*/ 10490076 w 12386023"/>
                    <a:gd name="connsiteY18" fmla="*/ 2373522 h 2373523"/>
                    <a:gd name="connsiteX19" fmla="*/ 11536110 w 12386023"/>
                    <a:gd name="connsiteY19" fmla="*/ 1954985 h 2373523"/>
                    <a:gd name="connsiteX20" fmla="*/ 11827041 w 12386023"/>
                    <a:gd name="connsiteY20" fmla="*/ 1309250 h 2373523"/>
                    <a:gd name="connsiteX21" fmla="*/ 12137937 w 12386023"/>
                    <a:gd name="connsiteY21" fmla="*/ 863143 h 2373523"/>
                    <a:gd name="connsiteX22" fmla="*/ 12386023 w 12386023"/>
                    <a:gd name="connsiteY22" fmla="*/ 562829 h 2373523"/>
                    <a:gd name="connsiteX23" fmla="*/ 12386023 w 12386023"/>
                    <a:gd name="connsiteY23" fmla="*/ 124447 h 2373523"/>
                    <a:gd name="connsiteX24" fmla="*/ 11779707 w 12386023"/>
                    <a:gd name="connsiteY24" fmla="*/ 299022 h 2373523"/>
                    <a:gd name="connsiteX25" fmla="*/ 11399982 w 12386023"/>
                    <a:gd name="connsiteY25" fmla="*/ 910907 h 2373523"/>
                    <a:gd name="connsiteX26" fmla="*/ 10943237 w 12386023"/>
                    <a:gd name="connsiteY26" fmla="*/ 1525068 h 2373523"/>
                    <a:gd name="connsiteX27" fmla="*/ 10375442 w 12386023"/>
                    <a:gd name="connsiteY27" fmla="*/ 1481851 h 2373523"/>
                    <a:gd name="connsiteX28" fmla="*/ 9868545 w 12386023"/>
                    <a:gd name="connsiteY28" fmla="*/ 922282 h 2373523"/>
                    <a:gd name="connsiteX29" fmla="*/ 9393890 w 12386023"/>
                    <a:gd name="connsiteY29" fmla="*/ 444601 h 2373523"/>
                    <a:gd name="connsiteX30" fmla="*/ 8791091 w 12386023"/>
                    <a:gd name="connsiteY30" fmla="*/ 20131 h 2373523"/>
                    <a:gd name="connsiteX31" fmla="*/ 7390504 w 12386023"/>
                    <a:gd name="connsiteY31" fmla="*/ 62625 h 2373523"/>
                    <a:gd name="connsiteX32" fmla="*/ 9248668 w 12386023"/>
                    <a:gd name="connsiteY32" fmla="*/ 483648 h 2373523"/>
                    <a:gd name="connsiteX33" fmla="*/ 8892001 w 12386023"/>
                    <a:gd name="connsiteY33" fmla="*/ 445563 h 2373523"/>
                    <a:gd name="connsiteX34" fmla="*/ 9073222 w 12386023"/>
                    <a:gd name="connsiteY34" fmla="*/ 748027 h 2373523"/>
                    <a:gd name="connsiteX35" fmla="*/ 8705072 w 12386023"/>
                    <a:gd name="connsiteY35" fmla="*/ 148058 h 2373523"/>
                    <a:gd name="connsiteX0" fmla="*/ 8705072 w 12386023"/>
                    <a:gd name="connsiteY0" fmla="*/ 148058 h 2373523"/>
                    <a:gd name="connsiteX1" fmla="*/ 8697801 w 12386023"/>
                    <a:gd name="connsiteY1" fmla="*/ 454697 h 2373523"/>
                    <a:gd name="connsiteX2" fmla="*/ 8652701 w 12386023"/>
                    <a:gd name="connsiteY2" fmla="*/ 640697 h 2373523"/>
                    <a:gd name="connsiteX3" fmla="*/ 421075 w 12386023"/>
                    <a:gd name="connsiteY3" fmla="*/ 800852 h 2373523"/>
                    <a:gd name="connsiteX4" fmla="*/ 1277876 w 12386023"/>
                    <a:gd name="connsiteY4" fmla="*/ 708409 h 2373523"/>
                    <a:gd name="connsiteX5" fmla="*/ 1972735 w 12386023"/>
                    <a:gd name="connsiteY5" fmla="*/ 742397 h 2373523"/>
                    <a:gd name="connsiteX6" fmla="*/ 2428745 w 12386023"/>
                    <a:gd name="connsiteY6" fmla="*/ 682909 h 2373523"/>
                    <a:gd name="connsiteX7" fmla="*/ 2906467 w 12386023"/>
                    <a:gd name="connsiteY7" fmla="*/ 682909 h 2373523"/>
                    <a:gd name="connsiteX8" fmla="*/ 3677336 w 12386023"/>
                    <a:gd name="connsiteY8" fmla="*/ 725403 h 2373523"/>
                    <a:gd name="connsiteX9" fmla="*/ 4556772 w 12386023"/>
                    <a:gd name="connsiteY9" fmla="*/ 708409 h 2373523"/>
                    <a:gd name="connsiteX10" fmla="*/ 5186490 w 12386023"/>
                    <a:gd name="connsiteY10" fmla="*/ 716915 h 2373523"/>
                    <a:gd name="connsiteX11" fmla="*/ 6022500 w 12386023"/>
                    <a:gd name="connsiteY11" fmla="*/ 716915 h 2373523"/>
                    <a:gd name="connsiteX12" fmla="*/ 7086513 w 12386023"/>
                    <a:gd name="connsiteY12" fmla="*/ 742415 h 2373523"/>
                    <a:gd name="connsiteX13" fmla="*/ 7835668 w 12386023"/>
                    <a:gd name="connsiteY13" fmla="*/ 733909 h 2373523"/>
                    <a:gd name="connsiteX14" fmla="*/ 8367663 w 12386023"/>
                    <a:gd name="connsiteY14" fmla="*/ 725403 h 2373523"/>
                    <a:gd name="connsiteX15" fmla="*/ 8988680 w 12386023"/>
                    <a:gd name="connsiteY15" fmla="*/ 1128151 h 2373523"/>
                    <a:gd name="connsiteX16" fmla="*/ 9558676 w 12386023"/>
                    <a:gd name="connsiteY16" fmla="*/ 1954983 h 2373523"/>
                    <a:gd name="connsiteX17" fmla="*/ 10490076 w 12386023"/>
                    <a:gd name="connsiteY17" fmla="*/ 2373522 h 2373523"/>
                    <a:gd name="connsiteX18" fmla="*/ 11536110 w 12386023"/>
                    <a:gd name="connsiteY18" fmla="*/ 1954985 h 2373523"/>
                    <a:gd name="connsiteX19" fmla="*/ 11827041 w 12386023"/>
                    <a:gd name="connsiteY19" fmla="*/ 1309250 h 2373523"/>
                    <a:gd name="connsiteX20" fmla="*/ 12137937 w 12386023"/>
                    <a:gd name="connsiteY20" fmla="*/ 863143 h 2373523"/>
                    <a:gd name="connsiteX21" fmla="*/ 12386023 w 12386023"/>
                    <a:gd name="connsiteY21" fmla="*/ 562829 h 2373523"/>
                    <a:gd name="connsiteX22" fmla="*/ 12386023 w 12386023"/>
                    <a:gd name="connsiteY22" fmla="*/ 124447 h 2373523"/>
                    <a:gd name="connsiteX23" fmla="*/ 11779707 w 12386023"/>
                    <a:gd name="connsiteY23" fmla="*/ 299022 h 2373523"/>
                    <a:gd name="connsiteX24" fmla="*/ 11399982 w 12386023"/>
                    <a:gd name="connsiteY24" fmla="*/ 910907 h 2373523"/>
                    <a:gd name="connsiteX25" fmla="*/ 10943237 w 12386023"/>
                    <a:gd name="connsiteY25" fmla="*/ 1525068 h 2373523"/>
                    <a:gd name="connsiteX26" fmla="*/ 10375442 w 12386023"/>
                    <a:gd name="connsiteY26" fmla="*/ 1481851 h 2373523"/>
                    <a:gd name="connsiteX27" fmla="*/ 9868545 w 12386023"/>
                    <a:gd name="connsiteY27" fmla="*/ 922282 h 2373523"/>
                    <a:gd name="connsiteX28" fmla="*/ 9393890 w 12386023"/>
                    <a:gd name="connsiteY28" fmla="*/ 444601 h 2373523"/>
                    <a:gd name="connsiteX29" fmla="*/ 8791091 w 12386023"/>
                    <a:gd name="connsiteY29" fmla="*/ 20131 h 2373523"/>
                    <a:gd name="connsiteX30" fmla="*/ 7390504 w 12386023"/>
                    <a:gd name="connsiteY30" fmla="*/ 62625 h 2373523"/>
                    <a:gd name="connsiteX31" fmla="*/ 9248668 w 12386023"/>
                    <a:gd name="connsiteY31" fmla="*/ 483648 h 2373523"/>
                    <a:gd name="connsiteX32" fmla="*/ 8892001 w 12386023"/>
                    <a:gd name="connsiteY32" fmla="*/ 445563 h 2373523"/>
                    <a:gd name="connsiteX33" fmla="*/ 9073222 w 12386023"/>
                    <a:gd name="connsiteY33" fmla="*/ 748027 h 2373523"/>
                    <a:gd name="connsiteX34" fmla="*/ 8705072 w 12386023"/>
                    <a:gd name="connsiteY34" fmla="*/ 148058 h 2373523"/>
                    <a:gd name="connsiteX0" fmla="*/ 9073222 w 12386023"/>
                    <a:gd name="connsiteY0" fmla="*/ 748027 h 2373523"/>
                    <a:gd name="connsiteX1" fmla="*/ 8697801 w 12386023"/>
                    <a:gd name="connsiteY1" fmla="*/ 454697 h 2373523"/>
                    <a:gd name="connsiteX2" fmla="*/ 8652701 w 12386023"/>
                    <a:gd name="connsiteY2" fmla="*/ 640697 h 2373523"/>
                    <a:gd name="connsiteX3" fmla="*/ 421075 w 12386023"/>
                    <a:gd name="connsiteY3" fmla="*/ 800852 h 2373523"/>
                    <a:gd name="connsiteX4" fmla="*/ 1277876 w 12386023"/>
                    <a:gd name="connsiteY4" fmla="*/ 708409 h 2373523"/>
                    <a:gd name="connsiteX5" fmla="*/ 1972735 w 12386023"/>
                    <a:gd name="connsiteY5" fmla="*/ 742397 h 2373523"/>
                    <a:gd name="connsiteX6" fmla="*/ 2428745 w 12386023"/>
                    <a:gd name="connsiteY6" fmla="*/ 682909 h 2373523"/>
                    <a:gd name="connsiteX7" fmla="*/ 2906467 w 12386023"/>
                    <a:gd name="connsiteY7" fmla="*/ 682909 h 2373523"/>
                    <a:gd name="connsiteX8" fmla="*/ 3677336 w 12386023"/>
                    <a:gd name="connsiteY8" fmla="*/ 725403 h 2373523"/>
                    <a:gd name="connsiteX9" fmla="*/ 4556772 w 12386023"/>
                    <a:gd name="connsiteY9" fmla="*/ 708409 h 2373523"/>
                    <a:gd name="connsiteX10" fmla="*/ 5186490 w 12386023"/>
                    <a:gd name="connsiteY10" fmla="*/ 716915 h 2373523"/>
                    <a:gd name="connsiteX11" fmla="*/ 6022500 w 12386023"/>
                    <a:gd name="connsiteY11" fmla="*/ 716915 h 2373523"/>
                    <a:gd name="connsiteX12" fmla="*/ 7086513 w 12386023"/>
                    <a:gd name="connsiteY12" fmla="*/ 742415 h 2373523"/>
                    <a:gd name="connsiteX13" fmla="*/ 7835668 w 12386023"/>
                    <a:gd name="connsiteY13" fmla="*/ 733909 h 2373523"/>
                    <a:gd name="connsiteX14" fmla="*/ 8367663 w 12386023"/>
                    <a:gd name="connsiteY14" fmla="*/ 725403 h 2373523"/>
                    <a:gd name="connsiteX15" fmla="*/ 8988680 w 12386023"/>
                    <a:gd name="connsiteY15" fmla="*/ 1128151 h 2373523"/>
                    <a:gd name="connsiteX16" fmla="*/ 9558676 w 12386023"/>
                    <a:gd name="connsiteY16" fmla="*/ 1954983 h 2373523"/>
                    <a:gd name="connsiteX17" fmla="*/ 10490076 w 12386023"/>
                    <a:gd name="connsiteY17" fmla="*/ 2373522 h 2373523"/>
                    <a:gd name="connsiteX18" fmla="*/ 11536110 w 12386023"/>
                    <a:gd name="connsiteY18" fmla="*/ 1954985 h 2373523"/>
                    <a:gd name="connsiteX19" fmla="*/ 11827041 w 12386023"/>
                    <a:gd name="connsiteY19" fmla="*/ 1309250 h 2373523"/>
                    <a:gd name="connsiteX20" fmla="*/ 12137937 w 12386023"/>
                    <a:gd name="connsiteY20" fmla="*/ 863143 h 2373523"/>
                    <a:gd name="connsiteX21" fmla="*/ 12386023 w 12386023"/>
                    <a:gd name="connsiteY21" fmla="*/ 562829 h 2373523"/>
                    <a:gd name="connsiteX22" fmla="*/ 12386023 w 12386023"/>
                    <a:gd name="connsiteY22" fmla="*/ 124447 h 2373523"/>
                    <a:gd name="connsiteX23" fmla="*/ 11779707 w 12386023"/>
                    <a:gd name="connsiteY23" fmla="*/ 299022 h 2373523"/>
                    <a:gd name="connsiteX24" fmla="*/ 11399982 w 12386023"/>
                    <a:gd name="connsiteY24" fmla="*/ 910907 h 2373523"/>
                    <a:gd name="connsiteX25" fmla="*/ 10943237 w 12386023"/>
                    <a:gd name="connsiteY25" fmla="*/ 1525068 h 2373523"/>
                    <a:gd name="connsiteX26" fmla="*/ 10375442 w 12386023"/>
                    <a:gd name="connsiteY26" fmla="*/ 1481851 h 2373523"/>
                    <a:gd name="connsiteX27" fmla="*/ 9868545 w 12386023"/>
                    <a:gd name="connsiteY27" fmla="*/ 922282 h 2373523"/>
                    <a:gd name="connsiteX28" fmla="*/ 9393890 w 12386023"/>
                    <a:gd name="connsiteY28" fmla="*/ 444601 h 2373523"/>
                    <a:gd name="connsiteX29" fmla="*/ 8791091 w 12386023"/>
                    <a:gd name="connsiteY29" fmla="*/ 20131 h 2373523"/>
                    <a:gd name="connsiteX30" fmla="*/ 7390504 w 12386023"/>
                    <a:gd name="connsiteY30" fmla="*/ 62625 h 2373523"/>
                    <a:gd name="connsiteX31" fmla="*/ 9248668 w 12386023"/>
                    <a:gd name="connsiteY31" fmla="*/ 483648 h 2373523"/>
                    <a:gd name="connsiteX32" fmla="*/ 8892001 w 12386023"/>
                    <a:gd name="connsiteY32" fmla="*/ 445563 h 2373523"/>
                    <a:gd name="connsiteX33" fmla="*/ 9073222 w 12386023"/>
                    <a:gd name="connsiteY33" fmla="*/ 748027 h 2373523"/>
                    <a:gd name="connsiteX0" fmla="*/ 9073222 w 12386023"/>
                    <a:gd name="connsiteY0" fmla="*/ 748027 h 2373523"/>
                    <a:gd name="connsiteX1" fmla="*/ 8652701 w 12386023"/>
                    <a:gd name="connsiteY1" fmla="*/ 640697 h 2373523"/>
                    <a:gd name="connsiteX2" fmla="*/ 421075 w 12386023"/>
                    <a:gd name="connsiteY2" fmla="*/ 800852 h 2373523"/>
                    <a:gd name="connsiteX3" fmla="*/ 1277876 w 12386023"/>
                    <a:gd name="connsiteY3" fmla="*/ 708409 h 2373523"/>
                    <a:gd name="connsiteX4" fmla="*/ 1972735 w 12386023"/>
                    <a:gd name="connsiteY4" fmla="*/ 742397 h 2373523"/>
                    <a:gd name="connsiteX5" fmla="*/ 2428745 w 12386023"/>
                    <a:gd name="connsiteY5" fmla="*/ 682909 h 2373523"/>
                    <a:gd name="connsiteX6" fmla="*/ 2906467 w 12386023"/>
                    <a:gd name="connsiteY6" fmla="*/ 682909 h 2373523"/>
                    <a:gd name="connsiteX7" fmla="*/ 3677336 w 12386023"/>
                    <a:gd name="connsiteY7" fmla="*/ 725403 h 2373523"/>
                    <a:gd name="connsiteX8" fmla="*/ 4556772 w 12386023"/>
                    <a:gd name="connsiteY8" fmla="*/ 708409 h 2373523"/>
                    <a:gd name="connsiteX9" fmla="*/ 5186490 w 12386023"/>
                    <a:gd name="connsiteY9" fmla="*/ 716915 h 2373523"/>
                    <a:gd name="connsiteX10" fmla="*/ 6022500 w 12386023"/>
                    <a:gd name="connsiteY10" fmla="*/ 716915 h 2373523"/>
                    <a:gd name="connsiteX11" fmla="*/ 7086513 w 12386023"/>
                    <a:gd name="connsiteY11" fmla="*/ 742415 h 2373523"/>
                    <a:gd name="connsiteX12" fmla="*/ 7835668 w 12386023"/>
                    <a:gd name="connsiteY12" fmla="*/ 733909 h 2373523"/>
                    <a:gd name="connsiteX13" fmla="*/ 8367663 w 12386023"/>
                    <a:gd name="connsiteY13" fmla="*/ 725403 h 2373523"/>
                    <a:gd name="connsiteX14" fmla="*/ 8988680 w 12386023"/>
                    <a:gd name="connsiteY14" fmla="*/ 1128151 h 2373523"/>
                    <a:gd name="connsiteX15" fmla="*/ 9558676 w 12386023"/>
                    <a:gd name="connsiteY15" fmla="*/ 1954983 h 2373523"/>
                    <a:gd name="connsiteX16" fmla="*/ 10490076 w 12386023"/>
                    <a:gd name="connsiteY16" fmla="*/ 2373522 h 2373523"/>
                    <a:gd name="connsiteX17" fmla="*/ 11536110 w 12386023"/>
                    <a:gd name="connsiteY17" fmla="*/ 1954985 h 2373523"/>
                    <a:gd name="connsiteX18" fmla="*/ 11827041 w 12386023"/>
                    <a:gd name="connsiteY18" fmla="*/ 1309250 h 2373523"/>
                    <a:gd name="connsiteX19" fmla="*/ 12137937 w 12386023"/>
                    <a:gd name="connsiteY19" fmla="*/ 863143 h 2373523"/>
                    <a:gd name="connsiteX20" fmla="*/ 12386023 w 12386023"/>
                    <a:gd name="connsiteY20" fmla="*/ 562829 h 2373523"/>
                    <a:gd name="connsiteX21" fmla="*/ 12386023 w 12386023"/>
                    <a:gd name="connsiteY21" fmla="*/ 124447 h 2373523"/>
                    <a:gd name="connsiteX22" fmla="*/ 11779707 w 12386023"/>
                    <a:gd name="connsiteY22" fmla="*/ 299022 h 2373523"/>
                    <a:gd name="connsiteX23" fmla="*/ 11399982 w 12386023"/>
                    <a:gd name="connsiteY23" fmla="*/ 910907 h 2373523"/>
                    <a:gd name="connsiteX24" fmla="*/ 10943237 w 12386023"/>
                    <a:gd name="connsiteY24" fmla="*/ 1525068 h 2373523"/>
                    <a:gd name="connsiteX25" fmla="*/ 10375442 w 12386023"/>
                    <a:gd name="connsiteY25" fmla="*/ 1481851 h 2373523"/>
                    <a:gd name="connsiteX26" fmla="*/ 9868545 w 12386023"/>
                    <a:gd name="connsiteY26" fmla="*/ 922282 h 2373523"/>
                    <a:gd name="connsiteX27" fmla="*/ 9393890 w 12386023"/>
                    <a:gd name="connsiteY27" fmla="*/ 444601 h 2373523"/>
                    <a:gd name="connsiteX28" fmla="*/ 8791091 w 12386023"/>
                    <a:gd name="connsiteY28" fmla="*/ 20131 h 2373523"/>
                    <a:gd name="connsiteX29" fmla="*/ 7390504 w 12386023"/>
                    <a:gd name="connsiteY29" fmla="*/ 62625 h 2373523"/>
                    <a:gd name="connsiteX30" fmla="*/ 9248668 w 12386023"/>
                    <a:gd name="connsiteY30" fmla="*/ 483648 h 2373523"/>
                    <a:gd name="connsiteX31" fmla="*/ 8892001 w 12386023"/>
                    <a:gd name="connsiteY31" fmla="*/ 445563 h 2373523"/>
                    <a:gd name="connsiteX32" fmla="*/ 9073222 w 12386023"/>
                    <a:gd name="connsiteY32" fmla="*/ 748027 h 2373523"/>
                    <a:gd name="connsiteX0" fmla="*/ 9102751 w 12415552"/>
                    <a:gd name="connsiteY0" fmla="*/ 748027 h 2373523"/>
                    <a:gd name="connsiteX1" fmla="*/ 450604 w 12415552"/>
                    <a:gd name="connsiteY1" fmla="*/ 800852 h 2373523"/>
                    <a:gd name="connsiteX2" fmla="*/ 1307405 w 12415552"/>
                    <a:gd name="connsiteY2" fmla="*/ 708409 h 2373523"/>
                    <a:gd name="connsiteX3" fmla="*/ 2002264 w 12415552"/>
                    <a:gd name="connsiteY3" fmla="*/ 742397 h 2373523"/>
                    <a:gd name="connsiteX4" fmla="*/ 2458274 w 12415552"/>
                    <a:gd name="connsiteY4" fmla="*/ 682909 h 2373523"/>
                    <a:gd name="connsiteX5" fmla="*/ 2935996 w 12415552"/>
                    <a:gd name="connsiteY5" fmla="*/ 682909 h 2373523"/>
                    <a:gd name="connsiteX6" fmla="*/ 3706865 w 12415552"/>
                    <a:gd name="connsiteY6" fmla="*/ 725403 h 2373523"/>
                    <a:gd name="connsiteX7" fmla="*/ 4586301 w 12415552"/>
                    <a:gd name="connsiteY7" fmla="*/ 708409 h 2373523"/>
                    <a:gd name="connsiteX8" fmla="*/ 5216019 w 12415552"/>
                    <a:gd name="connsiteY8" fmla="*/ 716915 h 2373523"/>
                    <a:gd name="connsiteX9" fmla="*/ 6052029 w 12415552"/>
                    <a:gd name="connsiteY9" fmla="*/ 716915 h 2373523"/>
                    <a:gd name="connsiteX10" fmla="*/ 7116042 w 12415552"/>
                    <a:gd name="connsiteY10" fmla="*/ 742415 h 2373523"/>
                    <a:gd name="connsiteX11" fmla="*/ 7865197 w 12415552"/>
                    <a:gd name="connsiteY11" fmla="*/ 733909 h 2373523"/>
                    <a:gd name="connsiteX12" fmla="*/ 8397192 w 12415552"/>
                    <a:gd name="connsiteY12" fmla="*/ 725403 h 2373523"/>
                    <a:gd name="connsiteX13" fmla="*/ 9018209 w 12415552"/>
                    <a:gd name="connsiteY13" fmla="*/ 1128151 h 2373523"/>
                    <a:gd name="connsiteX14" fmla="*/ 9588205 w 12415552"/>
                    <a:gd name="connsiteY14" fmla="*/ 1954983 h 2373523"/>
                    <a:gd name="connsiteX15" fmla="*/ 10519605 w 12415552"/>
                    <a:gd name="connsiteY15" fmla="*/ 2373522 h 2373523"/>
                    <a:gd name="connsiteX16" fmla="*/ 11565639 w 12415552"/>
                    <a:gd name="connsiteY16" fmla="*/ 1954985 h 2373523"/>
                    <a:gd name="connsiteX17" fmla="*/ 11856570 w 12415552"/>
                    <a:gd name="connsiteY17" fmla="*/ 1309250 h 2373523"/>
                    <a:gd name="connsiteX18" fmla="*/ 12167466 w 12415552"/>
                    <a:gd name="connsiteY18" fmla="*/ 863143 h 2373523"/>
                    <a:gd name="connsiteX19" fmla="*/ 12415552 w 12415552"/>
                    <a:gd name="connsiteY19" fmla="*/ 562829 h 2373523"/>
                    <a:gd name="connsiteX20" fmla="*/ 12415552 w 12415552"/>
                    <a:gd name="connsiteY20" fmla="*/ 124447 h 2373523"/>
                    <a:gd name="connsiteX21" fmla="*/ 11809236 w 12415552"/>
                    <a:gd name="connsiteY21" fmla="*/ 299022 h 2373523"/>
                    <a:gd name="connsiteX22" fmla="*/ 11429511 w 12415552"/>
                    <a:gd name="connsiteY22" fmla="*/ 910907 h 2373523"/>
                    <a:gd name="connsiteX23" fmla="*/ 10972766 w 12415552"/>
                    <a:gd name="connsiteY23" fmla="*/ 1525068 h 2373523"/>
                    <a:gd name="connsiteX24" fmla="*/ 10404971 w 12415552"/>
                    <a:gd name="connsiteY24" fmla="*/ 1481851 h 2373523"/>
                    <a:gd name="connsiteX25" fmla="*/ 9898074 w 12415552"/>
                    <a:gd name="connsiteY25" fmla="*/ 922282 h 2373523"/>
                    <a:gd name="connsiteX26" fmla="*/ 9423419 w 12415552"/>
                    <a:gd name="connsiteY26" fmla="*/ 444601 h 2373523"/>
                    <a:gd name="connsiteX27" fmla="*/ 8820620 w 12415552"/>
                    <a:gd name="connsiteY27" fmla="*/ 20131 h 2373523"/>
                    <a:gd name="connsiteX28" fmla="*/ 7420033 w 12415552"/>
                    <a:gd name="connsiteY28" fmla="*/ 62625 h 2373523"/>
                    <a:gd name="connsiteX29" fmla="*/ 9278197 w 12415552"/>
                    <a:gd name="connsiteY29" fmla="*/ 483648 h 2373523"/>
                    <a:gd name="connsiteX30" fmla="*/ 8921530 w 12415552"/>
                    <a:gd name="connsiteY30" fmla="*/ 445563 h 2373523"/>
                    <a:gd name="connsiteX31" fmla="*/ 9102751 w 12415552"/>
                    <a:gd name="connsiteY31" fmla="*/ 748027 h 2373523"/>
                    <a:gd name="connsiteX0" fmla="*/ 9102753 w 12415554"/>
                    <a:gd name="connsiteY0" fmla="*/ 748027 h 2373523"/>
                    <a:gd name="connsiteX1" fmla="*/ 450606 w 12415554"/>
                    <a:gd name="connsiteY1" fmla="*/ 800852 h 2373523"/>
                    <a:gd name="connsiteX2" fmla="*/ 1307407 w 12415554"/>
                    <a:gd name="connsiteY2" fmla="*/ 708409 h 2373523"/>
                    <a:gd name="connsiteX3" fmla="*/ 2002266 w 12415554"/>
                    <a:gd name="connsiteY3" fmla="*/ 742397 h 2373523"/>
                    <a:gd name="connsiteX4" fmla="*/ 2458276 w 12415554"/>
                    <a:gd name="connsiteY4" fmla="*/ 682909 h 2373523"/>
                    <a:gd name="connsiteX5" fmla="*/ 2935998 w 12415554"/>
                    <a:gd name="connsiteY5" fmla="*/ 682909 h 2373523"/>
                    <a:gd name="connsiteX6" fmla="*/ 3706867 w 12415554"/>
                    <a:gd name="connsiteY6" fmla="*/ 725403 h 2373523"/>
                    <a:gd name="connsiteX7" fmla="*/ 4586303 w 12415554"/>
                    <a:gd name="connsiteY7" fmla="*/ 708409 h 2373523"/>
                    <a:gd name="connsiteX8" fmla="*/ 5216021 w 12415554"/>
                    <a:gd name="connsiteY8" fmla="*/ 716915 h 2373523"/>
                    <a:gd name="connsiteX9" fmla="*/ 6052031 w 12415554"/>
                    <a:gd name="connsiteY9" fmla="*/ 716915 h 2373523"/>
                    <a:gd name="connsiteX10" fmla="*/ 7116044 w 12415554"/>
                    <a:gd name="connsiteY10" fmla="*/ 742415 h 2373523"/>
                    <a:gd name="connsiteX11" fmla="*/ 7865199 w 12415554"/>
                    <a:gd name="connsiteY11" fmla="*/ 733909 h 2373523"/>
                    <a:gd name="connsiteX12" fmla="*/ 8397194 w 12415554"/>
                    <a:gd name="connsiteY12" fmla="*/ 725403 h 2373523"/>
                    <a:gd name="connsiteX13" fmla="*/ 9018211 w 12415554"/>
                    <a:gd name="connsiteY13" fmla="*/ 1128151 h 2373523"/>
                    <a:gd name="connsiteX14" fmla="*/ 9588207 w 12415554"/>
                    <a:gd name="connsiteY14" fmla="*/ 1954983 h 2373523"/>
                    <a:gd name="connsiteX15" fmla="*/ 10519607 w 12415554"/>
                    <a:gd name="connsiteY15" fmla="*/ 2373522 h 2373523"/>
                    <a:gd name="connsiteX16" fmla="*/ 11565641 w 12415554"/>
                    <a:gd name="connsiteY16" fmla="*/ 1954985 h 2373523"/>
                    <a:gd name="connsiteX17" fmla="*/ 11856572 w 12415554"/>
                    <a:gd name="connsiteY17" fmla="*/ 1309250 h 2373523"/>
                    <a:gd name="connsiteX18" fmla="*/ 12167468 w 12415554"/>
                    <a:gd name="connsiteY18" fmla="*/ 863143 h 2373523"/>
                    <a:gd name="connsiteX19" fmla="*/ 12415554 w 12415554"/>
                    <a:gd name="connsiteY19" fmla="*/ 562829 h 2373523"/>
                    <a:gd name="connsiteX20" fmla="*/ 12415554 w 12415554"/>
                    <a:gd name="connsiteY20" fmla="*/ 124447 h 2373523"/>
                    <a:gd name="connsiteX21" fmla="*/ 11809238 w 12415554"/>
                    <a:gd name="connsiteY21" fmla="*/ 299022 h 2373523"/>
                    <a:gd name="connsiteX22" fmla="*/ 11429513 w 12415554"/>
                    <a:gd name="connsiteY22" fmla="*/ 910907 h 2373523"/>
                    <a:gd name="connsiteX23" fmla="*/ 10972768 w 12415554"/>
                    <a:gd name="connsiteY23" fmla="*/ 1525068 h 2373523"/>
                    <a:gd name="connsiteX24" fmla="*/ 10404973 w 12415554"/>
                    <a:gd name="connsiteY24" fmla="*/ 1481851 h 2373523"/>
                    <a:gd name="connsiteX25" fmla="*/ 9898076 w 12415554"/>
                    <a:gd name="connsiteY25" fmla="*/ 922282 h 2373523"/>
                    <a:gd name="connsiteX26" fmla="*/ 9423421 w 12415554"/>
                    <a:gd name="connsiteY26" fmla="*/ 444601 h 2373523"/>
                    <a:gd name="connsiteX27" fmla="*/ 8820622 w 12415554"/>
                    <a:gd name="connsiteY27" fmla="*/ 20131 h 2373523"/>
                    <a:gd name="connsiteX28" fmla="*/ 7420035 w 12415554"/>
                    <a:gd name="connsiteY28" fmla="*/ 62625 h 2373523"/>
                    <a:gd name="connsiteX29" fmla="*/ 9278199 w 12415554"/>
                    <a:gd name="connsiteY29" fmla="*/ 483648 h 2373523"/>
                    <a:gd name="connsiteX30" fmla="*/ 9102753 w 12415554"/>
                    <a:gd name="connsiteY30" fmla="*/ 748027 h 2373523"/>
                    <a:gd name="connsiteX0" fmla="*/ 9102753 w 12415554"/>
                    <a:gd name="connsiteY0" fmla="*/ 748027 h 2373523"/>
                    <a:gd name="connsiteX1" fmla="*/ 450606 w 12415554"/>
                    <a:gd name="connsiteY1" fmla="*/ 800852 h 2373523"/>
                    <a:gd name="connsiteX2" fmla="*/ 1307407 w 12415554"/>
                    <a:gd name="connsiteY2" fmla="*/ 708409 h 2373523"/>
                    <a:gd name="connsiteX3" fmla="*/ 2002266 w 12415554"/>
                    <a:gd name="connsiteY3" fmla="*/ 742397 h 2373523"/>
                    <a:gd name="connsiteX4" fmla="*/ 2458276 w 12415554"/>
                    <a:gd name="connsiteY4" fmla="*/ 682909 h 2373523"/>
                    <a:gd name="connsiteX5" fmla="*/ 2935998 w 12415554"/>
                    <a:gd name="connsiteY5" fmla="*/ 682909 h 2373523"/>
                    <a:gd name="connsiteX6" fmla="*/ 3706867 w 12415554"/>
                    <a:gd name="connsiteY6" fmla="*/ 725403 h 2373523"/>
                    <a:gd name="connsiteX7" fmla="*/ 4586303 w 12415554"/>
                    <a:gd name="connsiteY7" fmla="*/ 708409 h 2373523"/>
                    <a:gd name="connsiteX8" fmla="*/ 5216021 w 12415554"/>
                    <a:gd name="connsiteY8" fmla="*/ 716915 h 2373523"/>
                    <a:gd name="connsiteX9" fmla="*/ 6052031 w 12415554"/>
                    <a:gd name="connsiteY9" fmla="*/ 716915 h 2373523"/>
                    <a:gd name="connsiteX10" fmla="*/ 7116044 w 12415554"/>
                    <a:gd name="connsiteY10" fmla="*/ 742415 h 2373523"/>
                    <a:gd name="connsiteX11" fmla="*/ 7865199 w 12415554"/>
                    <a:gd name="connsiteY11" fmla="*/ 733909 h 2373523"/>
                    <a:gd name="connsiteX12" fmla="*/ 8397194 w 12415554"/>
                    <a:gd name="connsiteY12" fmla="*/ 725403 h 2373523"/>
                    <a:gd name="connsiteX13" fmla="*/ 9018211 w 12415554"/>
                    <a:gd name="connsiteY13" fmla="*/ 1128151 h 2373523"/>
                    <a:gd name="connsiteX14" fmla="*/ 9588207 w 12415554"/>
                    <a:gd name="connsiteY14" fmla="*/ 1954983 h 2373523"/>
                    <a:gd name="connsiteX15" fmla="*/ 10519607 w 12415554"/>
                    <a:gd name="connsiteY15" fmla="*/ 2373522 h 2373523"/>
                    <a:gd name="connsiteX16" fmla="*/ 11565641 w 12415554"/>
                    <a:gd name="connsiteY16" fmla="*/ 1954985 h 2373523"/>
                    <a:gd name="connsiteX17" fmla="*/ 11856572 w 12415554"/>
                    <a:gd name="connsiteY17" fmla="*/ 1309250 h 2373523"/>
                    <a:gd name="connsiteX18" fmla="*/ 12167468 w 12415554"/>
                    <a:gd name="connsiteY18" fmla="*/ 863143 h 2373523"/>
                    <a:gd name="connsiteX19" fmla="*/ 12415554 w 12415554"/>
                    <a:gd name="connsiteY19" fmla="*/ 562829 h 2373523"/>
                    <a:gd name="connsiteX20" fmla="*/ 12415554 w 12415554"/>
                    <a:gd name="connsiteY20" fmla="*/ 124447 h 2373523"/>
                    <a:gd name="connsiteX21" fmla="*/ 11809238 w 12415554"/>
                    <a:gd name="connsiteY21" fmla="*/ 299022 h 2373523"/>
                    <a:gd name="connsiteX22" fmla="*/ 11429513 w 12415554"/>
                    <a:gd name="connsiteY22" fmla="*/ 910907 h 2373523"/>
                    <a:gd name="connsiteX23" fmla="*/ 10972768 w 12415554"/>
                    <a:gd name="connsiteY23" fmla="*/ 1525068 h 2373523"/>
                    <a:gd name="connsiteX24" fmla="*/ 10404973 w 12415554"/>
                    <a:gd name="connsiteY24" fmla="*/ 1481851 h 2373523"/>
                    <a:gd name="connsiteX25" fmla="*/ 9898076 w 12415554"/>
                    <a:gd name="connsiteY25" fmla="*/ 922282 h 2373523"/>
                    <a:gd name="connsiteX26" fmla="*/ 9423421 w 12415554"/>
                    <a:gd name="connsiteY26" fmla="*/ 444601 h 2373523"/>
                    <a:gd name="connsiteX27" fmla="*/ 8820622 w 12415554"/>
                    <a:gd name="connsiteY27" fmla="*/ 20131 h 2373523"/>
                    <a:gd name="connsiteX28" fmla="*/ 7420035 w 12415554"/>
                    <a:gd name="connsiteY28" fmla="*/ 62625 h 2373523"/>
                    <a:gd name="connsiteX29" fmla="*/ 9102753 w 12415554"/>
                    <a:gd name="connsiteY29" fmla="*/ 748027 h 2373523"/>
                    <a:gd name="connsiteX0" fmla="*/ 7302823 w 12298342"/>
                    <a:gd name="connsiteY0" fmla="*/ 62625 h 2373523"/>
                    <a:gd name="connsiteX1" fmla="*/ 333394 w 12298342"/>
                    <a:gd name="connsiteY1" fmla="*/ 800852 h 2373523"/>
                    <a:gd name="connsiteX2" fmla="*/ 1190195 w 12298342"/>
                    <a:gd name="connsiteY2" fmla="*/ 708409 h 2373523"/>
                    <a:gd name="connsiteX3" fmla="*/ 1885054 w 12298342"/>
                    <a:gd name="connsiteY3" fmla="*/ 742397 h 2373523"/>
                    <a:gd name="connsiteX4" fmla="*/ 2341064 w 12298342"/>
                    <a:gd name="connsiteY4" fmla="*/ 682909 h 2373523"/>
                    <a:gd name="connsiteX5" fmla="*/ 2818786 w 12298342"/>
                    <a:gd name="connsiteY5" fmla="*/ 682909 h 2373523"/>
                    <a:gd name="connsiteX6" fmla="*/ 3589655 w 12298342"/>
                    <a:gd name="connsiteY6" fmla="*/ 725403 h 2373523"/>
                    <a:gd name="connsiteX7" fmla="*/ 4469091 w 12298342"/>
                    <a:gd name="connsiteY7" fmla="*/ 708409 h 2373523"/>
                    <a:gd name="connsiteX8" fmla="*/ 5098809 w 12298342"/>
                    <a:gd name="connsiteY8" fmla="*/ 716915 h 2373523"/>
                    <a:gd name="connsiteX9" fmla="*/ 5934819 w 12298342"/>
                    <a:gd name="connsiteY9" fmla="*/ 716915 h 2373523"/>
                    <a:gd name="connsiteX10" fmla="*/ 6998832 w 12298342"/>
                    <a:gd name="connsiteY10" fmla="*/ 742415 h 2373523"/>
                    <a:gd name="connsiteX11" fmla="*/ 7747987 w 12298342"/>
                    <a:gd name="connsiteY11" fmla="*/ 733909 h 2373523"/>
                    <a:gd name="connsiteX12" fmla="*/ 8279982 w 12298342"/>
                    <a:gd name="connsiteY12" fmla="*/ 725403 h 2373523"/>
                    <a:gd name="connsiteX13" fmla="*/ 8900999 w 12298342"/>
                    <a:gd name="connsiteY13" fmla="*/ 1128151 h 2373523"/>
                    <a:gd name="connsiteX14" fmla="*/ 9470995 w 12298342"/>
                    <a:gd name="connsiteY14" fmla="*/ 1954983 h 2373523"/>
                    <a:gd name="connsiteX15" fmla="*/ 10402395 w 12298342"/>
                    <a:gd name="connsiteY15" fmla="*/ 2373522 h 2373523"/>
                    <a:gd name="connsiteX16" fmla="*/ 11448429 w 12298342"/>
                    <a:gd name="connsiteY16" fmla="*/ 1954985 h 2373523"/>
                    <a:gd name="connsiteX17" fmla="*/ 11739360 w 12298342"/>
                    <a:gd name="connsiteY17" fmla="*/ 1309250 h 2373523"/>
                    <a:gd name="connsiteX18" fmla="*/ 12050256 w 12298342"/>
                    <a:gd name="connsiteY18" fmla="*/ 863143 h 2373523"/>
                    <a:gd name="connsiteX19" fmla="*/ 12298342 w 12298342"/>
                    <a:gd name="connsiteY19" fmla="*/ 562829 h 2373523"/>
                    <a:gd name="connsiteX20" fmla="*/ 12298342 w 12298342"/>
                    <a:gd name="connsiteY20" fmla="*/ 124447 h 2373523"/>
                    <a:gd name="connsiteX21" fmla="*/ 11692026 w 12298342"/>
                    <a:gd name="connsiteY21" fmla="*/ 299022 h 2373523"/>
                    <a:gd name="connsiteX22" fmla="*/ 11312301 w 12298342"/>
                    <a:gd name="connsiteY22" fmla="*/ 910907 h 2373523"/>
                    <a:gd name="connsiteX23" fmla="*/ 10855556 w 12298342"/>
                    <a:gd name="connsiteY23" fmla="*/ 1525068 h 2373523"/>
                    <a:gd name="connsiteX24" fmla="*/ 10287761 w 12298342"/>
                    <a:gd name="connsiteY24" fmla="*/ 1481851 h 2373523"/>
                    <a:gd name="connsiteX25" fmla="*/ 9780864 w 12298342"/>
                    <a:gd name="connsiteY25" fmla="*/ 922282 h 2373523"/>
                    <a:gd name="connsiteX26" fmla="*/ 9306209 w 12298342"/>
                    <a:gd name="connsiteY26" fmla="*/ 444601 h 2373523"/>
                    <a:gd name="connsiteX27" fmla="*/ 8703410 w 12298342"/>
                    <a:gd name="connsiteY27" fmla="*/ 20131 h 2373523"/>
                    <a:gd name="connsiteX28" fmla="*/ 7302823 w 12298342"/>
                    <a:gd name="connsiteY28" fmla="*/ 62625 h 2373523"/>
                    <a:gd name="connsiteX0" fmla="*/ 8557475 w 12379789"/>
                    <a:gd name="connsiteY0" fmla="*/ 304971 h 2354282"/>
                    <a:gd name="connsiteX1" fmla="*/ 414841 w 12379789"/>
                    <a:gd name="connsiteY1" fmla="*/ 781611 h 2354282"/>
                    <a:gd name="connsiteX2" fmla="*/ 1271642 w 12379789"/>
                    <a:gd name="connsiteY2" fmla="*/ 689168 h 2354282"/>
                    <a:gd name="connsiteX3" fmla="*/ 1966501 w 12379789"/>
                    <a:gd name="connsiteY3" fmla="*/ 723156 h 2354282"/>
                    <a:gd name="connsiteX4" fmla="*/ 2422511 w 12379789"/>
                    <a:gd name="connsiteY4" fmla="*/ 663668 h 2354282"/>
                    <a:gd name="connsiteX5" fmla="*/ 2900233 w 12379789"/>
                    <a:gd name="connsiteY5" fmla="*/ 663668 h 2354282"/>
                    <a:gd name="connsiteX6" fmla="*/ 3671102 w 12379789"/>
                    <a:gd name="connsiteY6" fmla="*/ 706162 h 2354282"/>
                    <a:gd name="connsiteX7" fmla="*/ 4550538 w 12379789"/>
                    <a:gd name="connsiteY7" fmla="*/ 689168 h 2354282"/>
                    <a:gd name="connsiteX8" fmla="*/ 5180256 w 12379789"/>
                    <a:gd name="connsiteY8" fmla="*/ 697674 h 2354282"/>
                    <a:gd name="connsiteX9" fmla="*/ 6016266 w 12379789"/>
                    <a:gd name="connsiteY9" fmla="*/ 697674 h 2354282"/>
                    <a:gd name="connsiteX10" fmla="*/ 7080279 w 12379789"/>
                    <a:gd name="connsiteY10" fmla="*/ 723174 h 2354282"/>
                    <a:gd name="connsiteX11" fmla="*/ 7829434 w 12379789"/>
                    <a:gd name="connsiteY11" fmla="*/ 714668 h 2354282"/>
                    <a:gd name="connsiteX12" fmla="*/ 8361429 w 12379789"/>
                    <a:gd name="connsiteY12" fmla="*/ 706162 h 2354282"/>
                    <a:gd name="connsiteX13" fmla="*/ 8982446 w 12379789"/>
                    <a:gd name="connsiteY13" fmla="*/ 1108910 h 2354282"/>
                    <a:gd name="connsiteX14" fmla="*/ 9552442 w 12379789"/>
                    <a:gd name="connsiteY14" fmla="*/ 1935742 h 2354282"/>
                    <a:gd name="connsiteX15" fmla="*/ 10483842 w 12379789"/>
                    <a:gd name="connsiteY15" fmla="*/ 2354281 h 2354282"/>
                    <a:gd name="connsiteX16" fmla="*/ 11529876 w 12379789"/>
                    <a:gd name="connsiteY16" fmla="*/ 1935744 h 2354282"/>
                    <a:gd name="connsiteX17" fmla="*/ 11820807 w 12379789"/>
                    <a:gd name="connsiteY17" fmla="*/ 1290009 h 2354282"/>
                    <a:gd name="connsiteX18" fmla="*/ 12131703 w 12379789"/>
                    <a:gd name="connsiteY18" fmla="*/ 843902 h 2354282"/>
                    <a:gd name="connsiteX19" fmla="*/ 12379789 w 12379789"/>
                    <a:gd name="connsiteY19" fmla="*/ 543588 h 2354282"/>
                    <a:gd name="connsiteX20" fmla="*/ 12379789 w 12379789"/>
                    <a:gd name="connsiteY20" fmla="*/ 105206 h 2354282"/>
                    <a:gd name="connsiteX21" fmla="*/ 11773473 w 12379789"/>
                    <a:gd name="connsiteY21" fmla="*/ 279781 h 2354282"/>
                    <a:gd name="connsiteX22" fmla="*/ 11393748 w 12379789"/>
                    <a:gd name="connsiteY22" fmla="*/ 891666 h 2354282"/>
                    <a:gd name="connsiteX23" fmla="*/ 10937003 w 12379789"/>
                    <a:gd name="connsiteY23" fmla="*/ 1505827 h 2354282"/>
                    <a:gd name="connsiteX24" fmla="*/ 10369208 w 12379789"/>
                    <a:gd name="connsiteY24" fmla="*/ 1462610 h 2354282"/>
                    <a:gd name="connsiteX25" fmla="*/ 9862311 w 12379789"/>
                    <a:gd name="connsiteY25" fmla="*/ 903041 h 2354282"/>
                    <a:gd name="connsiteX26" fmla="*/ 9387656 w 12379789"/>
                    <a:gd name="connsiteY26" fmla="*/ 425360 h 2354282"/>
                    <a:gd name="connsiteX27" fmla="*/ 8784857 w 12379789"/>
                    <a:gd name="connsiteY27" fmla="*/ 890 h 2354282"/>
                    <a:gd name="connsiteX28" fmla="*/ 8557475 w 12379789"/>
                    <a:gd name="connsiteY28" fmla="*/ 304971 h 2354282"/>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3671104 w 12379791"/>
                    <a:gd name="connsiteY6" fmla="*/ 614077 h 2262197"/>
                    <a:gd name="connsiteX7" fmla="*/ 4550540 w 12379791"/>
                    <a:gd name="connsiteY7" fmla="*/ 597083 h 2262197"/>
                    <a:gd name="connsiteX8" fmla="*/ 5180258 w 12379791"/>
                    <a:gd name="connsiteY8" fmla="*/ 605589 h 2262197"/>
                    <a:gd name="connsiteX9" fmla="*/ 6016268 w 12379791"/>
                    <a:gd name="connsiteY9" fmla="*/ 605589 h 2262197"/>
                    <a:gd name="connsiteX10" fmla="*/ 7080281 w 12379791"/>
                    <a:gd name="connsiteY10" fmla="*/ 631089 h 2262197"/>
                    <a:gd name="connsiteX11" fmla="*/ 7829436 w 12379791"/>
                    <a:gd name="connsiteY11" fmla="*/ 622583 h 2262197"/>
                    <a:gd name="connsiteX12" fmla="*/ 8361431 w 12379791"/>
                    <a:gd name="connsiteY12" fmla="*/ 614077 h 2262197"/>
                    <a:gd name="connsiteX13" fmla="*/ 8982448 w 12379791"/>
                    <a:gd name="connsiteY13" fmla="*/ 1016825 h 2262197"/>
                    <a:gd name="connsiteX14" fmla="*/ 9552444 w 12379791"/>
                    <a:gd name="connsiteY14" fmla="*/ 1843657 h 2262197"/>
                    <a:gd name="connsiteX15" fmla="*/ 10483844 w 12379791"/>
                    <a:gd name="connsiteY15" fmla="*/ 2262196 h 2262197"/>
                    <a:gd name="connsiteX16" fmla="*/ 11529878 w 12379791"/>
                    <a:gd name="connsiteY16" fmla="*/ 1843659 h 2262197"/>
                    <a:gd name="connsiteX17" fmla="*/ 11820809 w 12379791"/>
                    <a:gd name="connsiteY17" fmla="*/ 1197924 h 2262197"/>
                    <a:gd name="connsiteX18" fmla="*/ 12131705 w 12379791"/>
                    <a:gd name="connsiteY18" fmla="*/ 751817 h 2262197"/>
                    <a:gd name="connsiteX19" fmla="*/ 12379791 w 12379791"/>
                    <a:gd name="connsiteY19" fmla="*/ 451503 h 2262197"/>
                    <a:gd name="connsiteX20" fmla="*/ 12379791 w 12379791"/>
                    <a:gd name="connsiteY20" fmla="*/ 13121 h 2262197"/>
                    <a:gd name="connsiteX21" fmla="*/ 11773475 w 12379791"/>
                    <a:gd name="connsiteY21" fmla="*/ 187696 h 2262197"/>
                    <a:gd name="connsiteX22" fmla="*/ 11393750 w 12379791"/>
                    <a:gd name="connsiteY22" fmla="*/ 799581 h 2262197"/>
                    <a:gd name="connsiteX23" fmla="*/ 10937005 w 12379791"/>
                    <a:gd name="connsiteY23" fmla="*/ 1413742 h 2262197"/>
                    <a:gd name="connsiteX24" fmla="*/ 10369210 w 12379791"/>
                    <a:gd name="connsiteY24" fmla="*/ 1370525 h 2262197"/>
                    <a:gd name="connsiteX25" fmla="*/ 9862313 w 12379791"/>
                    <a:gd name="connsiteY25" fmla="*/ 810956 h 2262197"/>
                    <a:gd name="connsiteX26" fmla="*/ 9387658 w 12379791"/>
                    <a:gd name="connsiteY26" fmla="*/ 333275 h 2262197"/>
                    <a:gd name="connsiteX27" fmla="*/ 8614705 w 12379791"/>
                    <a:gd name="connsiteY27" fmla="*/ 45280 h 2262197"/>
                    <a:gd name="connsiteX28" fmla="*/ 8557477 w 12379791"/>
                    <a:gd name="connsiteY28" fmla="*/ 212886 h 2262197"/>
                    <a:gd name="connsiteX0" fmla="*/ 8557477 w 12379791"/>
                    <a:gd name="connsiteY0" fmla="*/ 220165 h 2269476"/>
                    <a:gd name="connsiteX1" fmla="*/ 414843 w 12379791"/>
                    <a:gd name="connsiteY1" fmla="*/ 696805 h 2269476"/>
                    <a:gd name="connsiteX2" fmla="*/ 1271644 w 12379791"/>
                    <a:gd name="connsiteY2" fmla="*/ 604362 h 2269476"/>
                    <a:gd name="connsiteX3" fmla="*/ 1966503 w 12379791"/>
                    <a:gd name="connsiteY3" fmla="*/ 638350 h 2269476"/>
                    <a:gd name="connsiteX4" fmla="*/ 2422513 w 12379791"/>
                    <a:gd name="connsiteY4" fmla="*/ 578862 h 2269476"/>
                    <a:gd name="connsiteX5" fmla="*/ 2900235 w 12379791"/>
                    <a:gd name="connsiteY5" fmla="*/ 578862 h 2269476"/>
                    <a:gd name="connsiteX6" fmla="*/ 3671104 w 12379791"/>
                    <a:gd name="connsiteY6" fmla="*/ 621356 h 2269476"/>
                    <a:gd name="connsiteX7" fmla="*/ 4550540 w 12379791"/>
                    <a:gd name="connsiteY7" fmla="*/ 604362 h 2269476"/>
                    <a:gd name="connsiteX8" fmla="*/ 5180258 w 12379791"/>
                    <a:gd name="connsiteY8" fmla="*/ 612868 h 2269476"/>
                    <a:gd name="connsiteX9" fmla="*/ 6016268 w 12379791"/>
                    <a:gd name="connsiteY9" fmla="*/ 612868 h 2269476"/>
                    <a:gd name="connsiteX10" fmla="*/ 7080281 w 12379791"/>
                    <a:gd name="connsiteY10" fmla="*/ 638368 h 2269476"/>
                    <a:gd name="connsiteX11" fmla="*/ 7829436 w 12379791"/>
                    <a:gd name="connsiteY11" fmla="*/ 629862 h 2269476"/>
                    <a:gd name="connsiteX12" fmla="*/ 8361431 w 12379791"/>
                    <a:gd name="connsiteY12" fmla="*/ 621356 h 2269476"/>
                    <a:gd name="connsiteX13" fmla="*/ 8982448 w 12379791"/>
                    <a:gd name="connsiteY13" fmla="*/ 1024104 h 2269476"/>
                    <a:gd name="connsiteX14" fmla="*/ 9552444 w 12379791"/>
                    <a:gd name="connsiteY14" fmla="*/ 1850936 h 2269476"/>
                    <a:gd name="connsiteX15" fmla="*/ 10483844 w 12379791"/>
                    <a:gd name="connsiteY15" fmla="*/ 2269475 h 2269476"/>
                    <a:gd name="connsiteX16" fmla="*/ 11529878 w 12379791"/>
                    <a:gd name="connsiteY16" fmla="*/ 1850938 h 2269476"/>
                    <a:gd name="connsiteX17" fmla="*/ 11820809 w 12379791"/>
                    <a:gd name="connsiteY17" fmla="*/ 1205203 h 2269476"/>
                    <a:gd name="connsiteX18" fmla="*/ 12131705 w 12379791"/>
                    <a:gd name="connsiteY18" fmla="*/ 759096 h 2269476"/>
                    <a:gd name="connsiteX19" fmla="*/ 12379791 w 12379791"/>
                    <a:gd name="connsiteY19" fmla="*/ 458782 h 2269476"/>
                    <a:gd name="connsiteX20" fmla="*/ 12379791 w 12379791"/>
                    <a:gd name="connsiteY20" fmla="*/ 20400 h 2269476"/>
                    <a:gd name="connsiteX21" fmla="*/ 11773475 w 12379791"/>
                    <a:gd name="connsiteY21" fmla="*/ 194975 h 2269476"/>
                    <a:gd name="connsiteX22" fmla="*/ 11393750 w 12379791"/>
                    <a:gd name="connsiteY22" fmla="*/ 806860 h 2269476"/>
                    <a:gd name="connsiteX23" fmla="*/ 10937005 w 12379791"/>
                    <a:gd name="connsiteY23" fmla="*/ 1421021 h 2269476"/>
                    <a:gd name="connsiteX24" fmla="*/ 10369210 w 12379791"/>
                    <a:gd name="connsiteY24" fmla="*/ 1377804 h 2269476"/>
                    <a:gd name="connsiteX25" fmla="*/ 9862313 w 12379791"/>
                    <a:gd name="connsiteY25" fmla="*/ 818235 h 2269476"/>
                    <a:gd name="connsiteX26" fmla="*/ 9387658 w 12379791"/>
                    <a:gd name="connsiteY26" fmla="*/ 340554 h 2269476"/>
                    <a:gd name="connsiteX27" fmla="*/ 8614705 w 12379791"/>
                    <a:gd name="connsiteY27" fmla="*/ 52559 h 2269476"/>
                    <a:gd name="connsiteX28" fmla="*/ 8557477 w 12379791"/>
                    <a:gd name="connsiteY28" fmla="*/ 220165 h 2269476"/>
                    <a:gd name="connsiteX0" fmla="*/ 8557477 w 12379791"/>
                    <a:gd name="connsiteY0" fmla="*/ 220165 h 2269476"/>
                    <a:gd name="connsiteX1" fmla="*/ 414843 w 12379791"/>
                    <a:gd name="connsiteY1" fmla="*/ 696805 h 2269476"/>
                    <a:gd name="connsiteX2" fmla="*/ 1271644 w 12379791"/>
                    <a:gd name="connsiteY2" fmla="*/ 604362 h 2269476"/>
                    <a:gd name="connsiteX3" fmla="*/ 1966503 w 12379791"/>
                    <a:gd name="connsiteY3" fmla="*/ 638350 h 2269476"/>
                    <a:gd name="connsiteX4" fmla="*/ 2422513 w 12379791"/>
                    <a:gd name="connsiteY4" fmla="*/ 578862 h 2269476"/>
                    <a:gd name="connsiteX5" fmla="*/ 2900235 w 12379791"/>
                    <a:gd name="connsiteY5" fmla="*/ 578862 h 2269476"/>
                    <a:gd name="connsiteX6" fmla="*/ 3671104 w 12379791"/>
                    <a:gd name="connsiteY6" fmla="*/ 621356 h 2269476"/>
                    <a:gd name="connsiteX7" fmla="*/ 4550540 w 12379791"/>
                    <a:gd name="connsiteY7" fmla="*/ 604362 h 2269476"/>
                    <a:gd name="connsiteX8" fmla="*/ 5180258 w 12379791"/>
                    <a:gd name="connsiteY8" fmla="*/ 612868 h 2269476"/>
                    <a:gd name="connsiteX9" fmla="*/ 6016268 w 12379791"/>
                    <a:gd name="connsiteY9" fmla="*/ 612868 h 2269476"/>
                    <a:gd name="connsiteX10" fmla="*/ 7080281 w 12379791"/>
                    <a:gd name="connsiteY10" fmla="*/ 638368 h 2269476"/>
                    <a:gd name="connsiteX11" fmla="*/ 7829436 w 12379791"/>
                    <a:gd name="connsiteY11" fmla="*/ 629862 h 2269476"/>
                    <a:gd name="connsiteX12" fmla="*/ 8361431 w 12379791"/>
                    <a:gd name="connsiteY12" fmla="*/ 621356 h 2269476"/>
                    <a:gd name="connsiteX13" fmla="*/ 8982448 w 12379791"/>
                    <a:gd name="connsiteY13" fmla="*/ 1024104 h 2269476"/>
                    <a:gd name="connsiteX14" fmla="*/ 9552444 w 12379791"/>
                    <a:gd name="connsiteY14" fmla="*/ 1850936 h 2269476"/>
                    <a:gd name="connsiteX15" fmla="*/ 10483844 w 12379791"/>
                    <a:gd name="connsiteY15" fmla="*/ 2269475 h 2269476"/>
                    <a:gd name="connsiteX16" fmla="*/ 11529878 w 12379791"/>
                    <a:gd name="connsiteY16" fmla="*/ 1850938 h 2269476"/>
                    <a:gd name="connsiteX17" fmla="*/ 11820809 w 12379791"/>
                    <a:gd name="connsiteY17" fmla="*/ 1205203 h 2269476"/>
                    <a:gd name="connsiteX18" fmla="*/ 12131705 w 12379791"/>
                    <a:gd name="connsiteY18" fmla="*/ 759096 h 2269476"/>
                    <a:gd name="connsiteX19" fmla="*/ 12379791 w 12379791"/>
                    <a:gd name="connsiteY19" fmla="*/ 458782 h 2269476"/>
                    <a:gd name="connsiteX20" fmla="*/ 12379791 w 12379791"/>
                    <a:gd name="connsiteY20" fmla="*/ 20400 h 2269476"/>
                    <a:gd name="connsiteX21" fmla="*/ 11773475 w 12379791"/>
                    <a:gd name="connsiteY21" fmla="*/ 194975 h 2269476"/>
                    <a:gd name="connsiteX22" fmla="*/ 11393750 w 12379791"/>
                    <a:gd name="connsiteY22" fmla="*/ 806860 h 2269476"/>
                    <a:gd name="connsiteX23" fmla="*/ 10937005 w 12379791"/>
                    <a:gd name="connsiteY23" fmla="*/ 1421021 h 2269476"/>
                    <a:gd name="connsiteX24" fmla="*/ 10369210 w 12379791"/>
                    <a:gd name="connsiteY24" fmla="*/ 1377804 h 2269476"/>
                    <a:gd name="connsiteX25" fmla="*/ 9862313 w 12379791"/>
                    <a:gd name="connsiteY25" fmla="*/ 818235 h 2269476"/>
                    <a:gd name="connsiteX26" fmla="*/ 9387658 w 12379791"/>
                    <a:gd name="connsiteY26" fmla="*/ 340554 h 2269476"/>
                    <a:gd name="connsiteX27" fmla="*/ 8614705 w 12379791"/>
                    <a:gd name="connsiteY27" fmla="*/ 52559 h 2269476"/>
                    <a:gd name="connsiteX28" fmla="*/ 8557477 w 12379791"/>
                    <a:gd name="connsiteY28" fmla="*/ 220165 h 2269476"/>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3671104 w 12379791"/>
                    <a:gd name="connsiteY6" fmla="*/ 614077 h 2262197"/>
                    <a:gd name="connsiteX7" fmla="*/ 4550540 w 12379791"/>
                    <a:gd name="connsiteY7" fmla="*/ 597083 h 2262197"/>
                    <a:gd name="connsiteX8" fmla="*/ 5180258 w 12379791"/>
                    <a:gd name="connsiteY8" fmla="*/ 605589 h 2262197"/>
                    <a:gd name="connsiteX9" fmla="*/ 6016268 w 12379791"/>
                    <a:gd name="connsiteY9" fmla="*/ 605589 h 2262197"/>
                    <a:gd name="connsiteX10" fmla="*/ 7080281 w 12379791"/>
                    <a:gd name="connsiteY10" fmla="*/ 631089 h 2262197"/>
                    <a:gd name="connsiteX11" fmla="*/ 7829436 w 12379791"/>
                    <a:gd name="connsiteY11" fmla="*/ 622583 h 2262197"/>
                    <a:gd name="connsiteX12" fmla="*/ 8361431 w 12379791"/>
                    <a:gd name="connsiteY12" fmla="*/ 614077 h 2262197"/>
                    <a:gd name="connsiteX13" fmla="*/ 8982448 w 12379791"/>
                    <a:gd name="connsiteY13" fmla="*/ 1016825 h 2262197"/>
                    <a:gd name="connsiteX14" fmla="*/ 9552444 w 12379791"/>
                    <a:gd name="connsiteY14" fmla="*/ 1843657 h 2262197"/>
                    <a:gd name="connsiteX15" fmla="*/ 10483844 w 12379791"/>
                    <a:gd name="connsiteY15" fmla="*/ 2262196 h 2262197"/>
                    <a:gd name="connsiteX16" fmla="*/ 11529878 w 12379791"/>
                    <a:gd name="connsiteY16" fmla="*/ 1843659 h 2262197"/>
                    <a:gd name="connsiteX17" fmla="*/ 11820809 w 12379791"/>
                    <a:gd name="connsiteY17" fmla="*/ 1197924 h 2262197"/>
                    <a:gd name="connsiteX18" fmla="*/ 12131705 w 12379791"/>
                    <a:gd name="connsiteY18" fmla="*/ 751817 h 2262197"/>
                    <a:gd name="connsiteX19" fmla="*/ 12379791 w 12379791"/>
                    <a:gd name="connsiteY19" fmla="*/ 451503 h 2262197"/>
                    <a:gd name="connsiteX20" fmla="*/ 12379791 w 12379791"/>
                    <a:gd name="connsiteY20" fmla="*/ 13121 h 2262197"/>
                    <a:gd name="connsiteX21" fmla="*/ 11773475 w 12379791"/>
                    <a:gd name="connsiteY21" fmla="*/ 187696 h 2262197"/>
                    <a:gd name="connsiteX22" fmla="*/ 11393750 w 12379791"/>
                    <a:gd name="connsiteY22" fmla="*/ 799581 h 2262197"/>
                    <a:gd name="connsiteX23" fmla="*/ 10937005 w 12379791"/>
                    <a:gd name="connsiteY23" fmla="*/ 1413742 h 2262197"/>
                    <a:gd name="connsiteX24" fmla="*/ 10369210 w 12379791"/>
                    <a:gd name="connsiteY24" fmla="*/ 1370525 h 2262197"/>
                    <a:gd name="connsiteX25" fmla="*/ 9862313 w 12379791"/>
                    <a:gd name="connsiteY25" fmla="*/ 810956 h 2262197"/>
                    <a:gd name="connsiteX26" fmla="*/ 9387658 w 12379791"/>
                    <a:gd name="connsiteY26" fmla="*/ 333275 h 2262197"/>
                    <a:gd name="connsiteX27" fmla="*/ 8557477 w 12379791"/>
                    <a:gd name="connsiteY27"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3671104 w 12379791"/>
                    <a:gd name="connsiteY6" fmla="*/ 614077 h 2262197"/>
                    <a:gd name="connsiteX7" fmla="*/ 4550540 w 12379791"/>
                    <a:gd name="connsiteY7" fmla="*/ 597083 h 2262197"/>
                    <a:gd name="connsiteX8" fmla="*/ 5180258 w 12379791"/>
                    <a:gd name="connsiteY8" fmla="*/ 605589 h 2262197"/>
                    <a:gd name="connsiteX9" fmla="*/ 6016268 w 12379791"/>
                    <a:gd name="connsiteY9" fmla="*/ 605589 h 2262197"/>
                    <a:gd name="connsiteX10" fmla="*/ 7080281 w 12379791"/>
                    <a:gd name="connsiteY10" fmla="*/ 631089 h 2262197"/>
                    <a:gd name="connsiteX11" fmla="*/ 7829436 w 12379791"/>
                    <a:gd name="connsiteY11" fmla="*/ 622583 h 2262197"/>
                    <a:gd name="connsiteX12" fmla="*/ 8361431 w 12379791"/>
                    <a:gd name="connsiteY12" fmla="*/ 614077 h 2262197"/>
                    <a:gd name="connsiteX13" fmla="*/ 8982448 w 12379791"/>
                    <a:gd name="connsiteY13" fmla="*/ 1016825 h 2262197"/>
                    <a:gd name="connsiteX14" fmla="*/ 9552444 w 12379791"/>
                    <a:gd name="connsiteY14" fmla="*/ 1843657 h 2262197"/>
                    <a:gd name="connsiteX15" fmla="*/ 10483844 w 12379791"/>
                    <a:gd name="connsiteY15" fmla="*/ 2262196 h 2262197"/>
                    <a:gd name="connsiteX16" fmla="*/ 11529878 w 12379791"/>
                    <a:gd name="connsiteY16" fmla="*/ 1843659 h 2262197"/>
                    <a:gd name="connsiteX17" fmla="*/ 11820809 w 12379791"/>
                    <a:gd name="connsiteY17" fmla="*/ 1197924 h 2262197"/>
                    <a:gd name="connsiteX18" fmla="*/ 12131705 w 12379791"/>
                    <a:gd name="connsiteY18" fmla="*/ 751817 h 2262197"/>
                    <a:gd name="connsiteX19" fmla="*/ 12379791 w 12379791"/>
                    <a:gd name="connsiteY19" fmla="*/ 451503 h 2262197"/>
                    <a:gd name="connsiteX20" fmla="*/ 12379791 w 12379791"/>
                    <a:gd name="connsiteY20" fmla="*/ 13121 h 2262197"/>
                    <a:gd name="connsiteX21" fmla="*/ 11773475 w 12379791"/>
                    <a:gd name="connsiteY21" fmla="*/ 187696 h 2262197"/>
                    <a:gd name="connsiteX22" fmla="*/ 11393750 w 12379791"/>
                    <a:gd name="connsiteY22" fmla="*/ 799581 h 2262197"/>
                    <a:gd name="connsiteX23" fmla="*/ 10937005 w 12379791"/>
                    <a:gd name="connsiteY23" fmla="*/ 1413742 h 2262197"/>
                    <a:gd name="connsiteX24" fmla="*/ 10369210 w 12379791"/>
                    <a:gd name="connsiteY24" fmla="*/ 1370525 h 2262197"/>
                    <a:gd name="connsiteX25" fmla="*/ 9862313 w 12379791"/>
                    <a:gd name="connsiteY25" fmla="*/ 810956 h 2262197"/>
                    <a:gd name="connsiteX26" fmla="*/ 9450348 w 12379791"/>
                    <a:gd name="connsiteY26" fmla="*/ 299156 h 2262197"/>
                    <a:gd name="connsiteX27" fmla="*/ 8557477 w 12379791"/>
                    <a:gd name="connsiteY27"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3671104 w 12379791"/>
                    <a:gd name="connsiteY6" fmla="*/ 614077 h 2262197"/>
                    <a:gd name="connsiteX7" fmla="*/ 4550540 w 12379791"/>
                    <a:gd name="connsiteY7" fmla="*/ 597083 h 2262197"/>
                    <a:gd name="connsiteX8" fmla="*/ 5180258 w 12379791"/>
                    <a:gd name="connsiteY8" fmla="*/ 605589 h 2262197"/>
                    <a:gd name="connsiteX9" fmla="*/ 6016268 w 12379791"/>
                    <a:gd name="connsiteY9" fmla="*/ 605589 h 2262197"/>
                    <a:gd name="connsiteX10" fmla="*/ 7080281 w 12379791"/>
                    <a:gd name="connsiteY10" fmla="*/ 631089 h 2262197"/>
                    <a:gd name="connsiteX11" fmla="*/ 7829436 w 12379791"/>
                    <a:gd name="connsiteY11" fmla="*/ 622583 h 2262197"/>
                    <a:gd name="connsiteX12" fmla="*/ 8361431 w 12379791"/>
                    <a:gd name="connsiteY12" fmla="*/ 614077 h 2262197"/>
                    <a:gd name="connsiteX13" fmla="*/ 8982448 w 12379791"/>
                    <a:gd name="connsiteY13" fmla="*/ 1016825 h 2262197"/>
                    <a:gd name="connsiteX14" fmla="*/ 9552444 w 12379791"/>
                    <a:gd name="connsiteY14" fmla="*/ 1843657 h 2262197"/>
                    <a:gd name="connsiteX15" fmla="*/ 10483844 w 12379791"/>
                    <a:gd name="connsiteY15" fmla="*/ 2262196 h 2262197"/>
                    <a:gd name="connsiteX16" fmla="*/ 11529878 w 12379791"/>
                    <a:gd name="connsiteY16" fmla="*/ 1843659 h 2262197"/>
                    <a:gd name="connsiteX17" fmla="*/ 11820809 w 12379791"/>
                    <a:gd name="connsiteY17" fmla="*/ 1197924 h 2262197"/>
                    <a:gd name="connsiteX18" fmla="*/ 12131705 w 12379791"/>
                    <a:gd name="connsiteY18" fmla="*/ 751817 h 2262197"/>
                    <a:gd name="connsiteX19" fmla="*/ 12379791 w 12379791"/>
                    <a:gd name="connsiteY19" fmla="*/ 451503 h 2262197"/>
                    <a:gd name="connsiteX20" fmla="*/ 12379791 w 12379791"/>
                    <a:gd name="connsiteY20" fmla="*/ 13121 h 2262197"/>
                    <a:gd name="connsiteX21" fmla="*/ 11773475 w 12379791"/>
                    <a:gd name="connsiteY21" fmla="*/ 187696 h 2262197"/>
                    <a:gd name="connsiteX22" fmla="*/ 11393750 w 12379791"/>
                    <a:gd name="connsiteY22" fmla="*/ 799581 h 2262197"/>
                    <a:gd name="connsiteX23" fmla="*/ 10937005 w 12379791"/>
                    <a:gd name="connsiteY23" fmla="*/ 1413742 h 2262197"/>
                    <a:gd name="connsiteX24" fmla="*/ 10369210 w 12379791"/>
                    <a:gd name="connsiteY24" fmla="*/ 1370525 h 2262197"/>
                    <a:gd name="connsiteX25" fmla="*/ 9862313 w 12379791"/>
                    <a:gd name="connsiteY25" fmla="*/ 810956 h 2262197"/>
                    <a:gd name="connsiteX26" fmla="*/ 9450348 w 12379791"/>
                    <a:gd name="connsiteY26" fmla="*/ 299156 h 2262197"/>
                    <a:gd name="connsiteX27" fmla="*/ 8557477 w 12379791"/>
                    <a:gd name="connsiteY27"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4550540 w 12379791"/>
                    <a:gd name="connsiteY6" fmla="*/ 597083 h 2262197"/>
                    <a:gd name="connsiteX7" fmla="*/ 5180258 w 12379791"/>
                    <a:gd name="connsiteY7" fmla="*/ 605589 h 2262197"/>
                    <a:gd name="connsiteX8" fmla="*/ 6016268 w 12379791"/>
                    <a:gd name="connsiteY8" fmla="*/ 605589 h 2262197"/>
                    <a:gd name="connsiteX9" fmla="*/ 7080281 w 12379791"/>
                    <a:gd name="connsiteY9" fmla="*/ 631089 h 2262197"/>
                    <a:gd name="connsiteX10" fmla="*/ 7829436 w 12379791"/>
                    <a:gd name="connsiteY10" fmla="*/ 622583 h 2262197"/>
                    <a:gd name="connsiteX11" fmla="*/ 8361431 w 12379791"/>
                    <a:gd name="connsiteY11" fmla="*/ 614077 h 2262197"/>
                    <a:gd name="connsiteX12" fmla="*/ 8982448 w 12379791"/>
                    <a:gd name="connsiteY12" fmla="*/ 1016825 h 2262197"/>
                    <a:gd name="connsiteX13" fmla="*/ 9552444 w 12379791"/>
                    <a:gd name="connsiteY13" fmla="*/ 1843657 h 2262197"/>
                    <a:gd name="connsiteX14" fmla="*/ 10483844 w 12379791"/>
                    <a:gd name="connsiteY14" fmla="*/ 2262196 h 2262197"/>
                    <a:gd name="connsiteX15" fmla="*/ 11529878 w 12379791"/>
                    <a:gd name="connsiteY15" fmla="*/ 1843659 h 2262197"/>
                    <a:gd name="connsiteX16" fmla="*/ 11820809 w 12379791"/>
                    <a:gd name="connsiteY16" fmla="*/ 1197924 h 2262197"/>
                    <a:gd name="connsiteX17" fmla="*/ 12131705 w 12379791"/>
                    <a:gd name="connsiteY17" fmla="*/ 751817 h 2262197"/>
                    <a:gd name="connsiteX18" fmla="*/ 12379791 w 12379791"/>
                    <a:gd name="connsiteY18" fmla="*/ 451503 h 2262197"/>
                    <a:gd name="connsiteX19" fmla="*/ 12379791 w 12379791"/>
                    <a:gd name="connsiteY19" fmla="*/ 13121 h 2262197"/>
                    <a:gd name="connsiteX20" fmla="*/ 11773475 w 12379791"/>
                    <a:gd name="connsiteY20" fmla="*/ 187696 h 2262197"/>
                    <a:gd name="connsiteX21" fmla="*/ 11393750 w 12379791"/>
                    <a:gd name="connsiteY21" fmla="*/ 799581 h 2262197"/>
                    <a:gd name="connsiteX22" fmla="*/ 10937005 w 12379791"/>
                    <a:gd name="connsiteY22" fmla="*/ 1413742 h 2262197"/>
                    <a:gd name="connsiteX23" fmla="*/ 10369210 w 12379791"/>
                    <a:gd name="connsiteY23" fmla="*/ 1370525 h 2262197"/>
                    <a:gd name="connsiteX24" fmla="*/ 9862313 w 12379791"/>
                    <a:gd name="connsiteY24" fmla="*/ 810956 h 2262197"/>
                    <a:gd name="connsiteX25" fmla="*/ 9450348 w 12379791"/>
                    <a:gd name="connsiteY25" fmla="*/ 299156 h 2262197"/>
                    <a:gd name="connsiteX26" fmla="*/ 8557477 w 12379791"/>
                    <a:gd name="connsiteY26"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5180258 w 12379791"/>
                    <a:gd name="connsiteY6" fmla="*/ 605589 h 2262197"/>
                    <a:gd name="connsiteX7" fmla="*/ 6016268 w 12379791"/>
                    <a:gd name="connsiteY7" fmla="*/ 605589 h 2262197"/>
                    <a:gd name="connsiteX8" fmla="*/ 7080281 w 12379791"/>
                    <a:gd name="connsiteY8" fmla="*/ 631089 h 2262197"/>
                    <a:gd name="connsiteX9" fmla="*/ 7829436 w 12379791"/>
                    <a:gd name="connsiteY9" fmla="*/ 622583 h 2262197"/>
                    <a:gd name="connsiteX10" fmla="*/ 8361431 w 12379791"/>
                    <a:gd name="connsiteY10" fmla="*/ 614077 h 2262197"/>
                    <a:gd name="connsiteX11" fmla="*/ 8982448 w 12379791"/>
                    <a:gd name="connsiteY11" fmla="*/ 1016825 h 2262197"/>
                    <a:gd name="connsiteX12" fmla="*/ 9552444 w 12379791"/>
                    <a:gd name="connsiteY12" fmla="*/ 1843657 h 2262197"/>
                    <a:gd name="connsiteX13" fmla="*/ 10483844 w 12379791"/>
                    <a:gd name="connsiteY13" fmla="*/ 2262196 h 2262197"/>
                    <a:gd name="connsiteX14" fmla="*/ 11529878 w 12379791"/>
                    <a:gd name="connsiteY14" fmla="*/ 1843659 h 2262197"/>
                    <a:gd name="connsiteX15" fmla="*/ 11820809 w 12379791"/>
                    <a:gd name="connsiteY15" fmla="*/ 1197924 h 2262197"/>
                    <a:gd name="connsiteX16" fmla="*/ 12131705 w 12379791"/>
                    <a:gd name="connsiteY16" fmla="*/ 751817 h 2262197"/>
                    <a:gd name="connsiteX17" fmla="*/ 12379791 w 12379791"/>
                    <a:gd name="connsiteY17" fmla="*/ 451503 h 2262197"/>
                    <a:gd name="connsiteX18" fmla="*/ 12379791 w 12379791"/>
                    <a:gd name="connsiteY18" fmla="*/ 13121 h 2262197"/>
                    <a:gd name="connsiteX19" fmla="*/ 11773475 w 12379791"/>
                    <a:gd name="connsiteY19" fmla="*/ 187696 h 2262197"/>
                    <a:gd name="connsiteX20" fmla="*/ 11393750 w 12379791"/>
                    <a:gd name="connsiteY20" fmla="*/ 799581 h 2262197"/>
                    <a:gd name="connsiteX21" fmla="*/ 10937005 w 12379791"/>
                    <a:gd name="connsiteY21" fmla="*/ 1413742 h 2262197"/>
                    <a:gd name="connsiteX22" fmla="*/ 10369210 w 12379791"/>
                    <a:gd name="connsiteY22" fmla="*/ 1370525 h 2262197"/>
                    <a:gd name="connsiteX23" fmla="*/ 9862313 w 12379791"/>
                    <a:gd name="connsiteY23" fmla="*/ 810956 h 2262197"/>
                    <a:gd name="connsiteX24" fmla="*/ 9450348 w 12379791"/>
                    <a:gd name="connsiteY24" fmla="*/ 299156 h 2262197"/>
                    <a:gd name="connsiteX25" fmla="*/ 8557477 w 12379791"/>
                    <a:gd name="connsiteY25"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6016268 w 12379791"/>
                    <a:gd name="connsiteY6" fmla="*/ 605589 h 2262197"/>
                    <a:gd name="connsiteX7" fmla="*/ 7080281 w 12379791"/>
                    <a:gd name="connsiteY7" fmla="*/ 631089 h 2262197"/>
                    <a:gd name="connsiteX8" fmla="*/ 7829436 w 12379791"/>
                    <a:gd name="connsiteY8" fmla="*/ 622583 h 2262197"/>
                    <a:gd name="connsiteX9" fmla="*/ 8361431 w 12379791"/>
                    <a:gd name="connsiteY9" fmla="*/ 614077 h 2262197"/>
                    <a:gd name="connsiteX10" fmla="*/ 8982448 w 12379791"/>
                    <a:gd name="connsiteY10" fmla="*/ 1016825 h 2262197"/>
                    <a:gd name="connsiteX11" fmla="*/ 9552444 w 12379791"/>
                    <a:gd name="connsiteY11" fmla="*/ 1843657 h 2262197"/>
                    <a:gd name="connsiteX12" fmla="*/ 10483844 w 12379791"/>
                    <a:gd name="connsiteY12" fmla="*/ 2262196 h 2262197"/>
                    <a:gd name="connsiteX13" fmla="*/ 11529878 w 12379791"/>
                    <a:gd name="connsiteY13" fmla="*/ 1843659 h 2262197"/>
                    <a:gd name="connsiteX14" fmla="*/ 11820809 w 12379791"/>
                    <a:gd name="connsiteY14" fmla="*/ 1197924 h 2262197"/>
                    <a:gd name="connsiteX15" fmla="*/ 12131705 w 12379791"/>
                    <a:gd name="connsiteY15" fmla="*/ 751817 h 2262197"/>
                    <a:gd name="connsiteX16" fmla="*/ 12379791 w 12379791"/>
                    <a:gd name="connsiteY16" fmla="*/ 451503 h 2262197"/>
                    <a:gd name="connsiteX17" fmla="*/ 12379791 w 12379791"/>
                    <a:gd name="connsiteY17" fmla="*/ 13121 h 2262197"/>
                    <a:gd name="connsiteX18" fmla="*/ 11773475 w 12379791"/>
                    <a:gd name="connsiteY18" fmla="*/ 187696 h 2262197"/>
                    <a:gd name="connsiteX19" fmla="*/ 11393750 w 12379791"/>
                    <a:gd name="connsiteY19" fmla="*/ 799581 h 2262197"/>
                    <a:gd name="connsiteX20" fmla="*/ 10937005 w 12379791"/>
                    <a:gd name="connsiteY20" fmla="*/ 1413742 h 2262197"/>
                    <a:gd name="connsiteX21" fmla="*/ 10369210 w 12379791"/>
                    <a:gd name="connsiteY21" fmla="*/ 1370525 h 2262197"/>
                    <a:gd name="connsiteX22" fmla="*/ 9862313 w 12379791"/>
                    <a:gd name="connsiteY22" fmla="*/ 810956 h 2262197"/>
                    <a:gd name="connsiteX23" fmla="*/ 9450348 w 12379791"/>
                    <a:gd name="connsiteY23" fmla="*/ 299156 h 2262197"/>
                    <a:gd name="connsiteX24" fmla="*/ 8557477 w 12379791"/>
                    <a:gd name="connsiteY24"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7080281 w 12379791"/>
                    <a:gd name="connsiteY6" fmla="*/ 631089 h 2262197"/>
                    <a:gd name="connsiteX7" fmla="*/ 7829436 w 12379791"/>
                    <a:gd name="connsiteY7" fmla="*/ 622583 h 2262197"/>
                    <a:gd name="connsiteX8" fmla="*/ 8361431 w 12379791"/>
                    <a:gd name="connsiteY8" fmla="*/ 614077 h 2262197"/>
                    <a:gd name="connsiteX9" fmla="*/ 8982448 w 12379791"/>
                    <a:gd name="connsiteY9" fmla="*/ 1016825 h 2262197"/>
                    <a:gd name="connsiteX10" fmla="*/ 9552444 w 12379791"/>
                    <a:gd name="connsiteY10" fmla="*/ 1843657 h 2262197"/>
                    <a:gd name="connsiteX11" fmla="*/ 10483844 w 12379791"/>
                    <a:gd name="connsiteY11" fmla="*/ 2262196 h 2262197"/>
                    <a:gd name="connsiteX12" fmla="*/ 11529878 w 12379791"/>
                    <a:gd name="connsiteY12" fmla="*/ 1843659 h 2262197"/>
                    <a:gd name="connsiteX13" fmla="*/ 11820809 w 12379791"/>
                    <a:gd name="connsiteY13" fmla="*/ 1197924 h 2262197"/>
                    <a:gd name="connsiteX14" fmla="*/ 12131705 w 12379791"/>
                    <a:gd name="connsiteY14" fmla="*/ 751817 h 2262197"/>
                    <a:gd name="connsiteX15" fmla="*/ 12379791 w 12379791"/>
                    <a:gd name="connsiteY15" fmla="*/ 451503 h 2262197"/>
                    <a:gd name="connsiteX16" fmla="*/ 12379791 w 12379791"/>
                    <a:gd name="connsiteY16" fmla="*/ 13121 h 2262197"/>
                    <a:gd name="connsiteX17" fmla="*/ 11773475 w 12379791"/>
                    <a:gd name="connsiteY17" fmla="*/ 187696 h 2262197"/>
                    <a:gd name="connsiteX18" fmla="*/ 11393750 w 12379791"/>
                    <a:gd name="connsiteY18" fmla="*/ 799581 h 2262197"/>
                    <a:gd name="connsiteX19" fmla="*/ 10937005 w 12379791"/>
                    <a:gd name="connsiteY19" fmla="*/ 1413742 h 2262197"/>
                    <a:gd name="connsiteX20" fmla="*/ 10369210 w 12379791"/>
                    <a:gd name="connsiteY20" fmla="*/ 1370525 h 2262197"/>
                    <a:gd name="connsiteX21" fmla="*/ 9862313 w 12379791"/>
                    <a:gd name="connsiteY21" fmla="*/ 810956 h 2262197"/>
                    <a:gd name="connsiteX22" fmla="*/ 9450348 w 12379791"/>
                    <a:gd name="connsiteY22" fmla="*/ 299156 h 2262197"/>
                    <a:gd name="connsiteX23" fmla="*/ 8557477 w 12379791"/>
                    <a:gd name="connsiteY23"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7829436 w 12379791"/>
                    <a:gd name="connsiteY6" fmla="*/ 622583 h 2262197"/>
                    <a:gd name="connsiteX7" fmla="*/ 8361431 w 12379791"/>
                    <a:gd name="connsiteY7" fmla="*/ 614077 h 2262197"/>
                    <a:gd name="connsiteX8" fmla="*/ 8982448 w 12379791"/>
                    <a:gd name="connsiteY8" fmla="*/ 1016825 h 2262197"/>
                    <a:gd name="connsiteX9" fmla="*/ 9552444 w 12379791"/>
                    <a:gd name="connsiteY9" fmla="*/ 1843657 h 2262197"/>
                    <a:gd name="connsiteX10" fmla="*/ 10483844 w 12379791"/>
                    <a:gd name="connsiteY10" fmla="*/ 2262196 h 2262197"/>
                    <a:gd name="connsiteX11" fmla="*/ 11529878 w 12379791"/>
                    <a:gd name="connsiteY11" fmla="*/ 1843659 h 2262197"/>
                    <a:gd name="connsiteX12" fmla="*/ 11820809 w 12379791"/>
                    <a:gd name="connsiteY12" fmla="*/ 1197924 h 2262197"/>
                    <a:gd name="connsiteX13" fmla="*/ 12131705 w 12379791"/>
                    <a:gd name="connsiteY13" fmla="*/ 751817 h 2262197"/>
                    <a:gd name="connsiteX14" fmla="*/ 12379791 w 12379791"/>
                    <a:gd name="connsiteY14" fmla="*/ 451503 h 2262197"/>
                    <a:gd name="connsiteX15" fmla="*/ 12379791 w 12379791"/>
                    <a:gd name="connsiteY15" fmla="*/ 13121 h 2262197"/>
                    <a:gd name="connsiteX16" fmla="*/ 11773475 w 12379791"/>
                    <a:gd name="connsiteY16" fmla="*/ 187696 h 2262197"/>
                    <a:gd name="connsiteX17" fmla="*/ 11393750 w 12379791"/>
                    <a:gd name="connsiteY17" fmla="*/ 799581 h 2262197"/>
                    <a:gd name="connsiteX18" fmla="*/ 10937005 w 12379791"/>
                    <a:gd name="connsiteY18" fmla="*/ 1413742 h 2262197"/>
                    <a:gd name="connsiteX19" fmla="*/ 10369210 w 12379791"/>
                    <a:gd name="connsiteY19" fmla="*/ 1370525 h 2262197"/>
                    <a:gd name="connsiteX20" fmla="*/ 9862313 w 12379791"/>
                    <a:gd name="connsiteY20" fmla="*/ 810956 h 2262197"/>
                    <a:gd name="connsiteX21" fmla="*/ 9450348 w 12379791"/>
                    <a:gd name="connsiteY21" fmla="*/ 299156 h 2262197"/>
                    <a:gd name="connsiteX22" fmla="*/ 8557477 w 12379791"/>
                    <a:gd name="connsiteY22"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8361431 w 12379791"/>
                    <a:gd name="connsiteY6" fmla="*/ 614077 h 2262197"/>
                    <a:gd name="connsiteX7" fmla="*/ 8982448 w 12379791"/>
                    <a:gd name="connsiteY7" fmla="*/ 1016825 h 2262197"/>
                    <a:gd name="connsiteX8" fmla="*/ 9552444 w 12379791"/>
                    <a:gd name="connsiteY8" fmla="*/ 1843657 h 2262197"/>
                    <a:gd name="connsiteX9" fmla="*/ 10483844 w 12379791"/>
                    <a:gd name="connsiteY9" fmla="*/ 2262196 h 2262197"/>
                    <a:gd name="connsiteX10" fmla="*/ 11529878 w 12379791"/>
                    <a:gd name="connsiteY10" fmla="*/ 1843659 h 2262197"/>
                    <a:gd name="connsiteX11" fmla="*/ 11820809 w 12379791"/>
                    <a:gd name="connsiteY11" fmla="*/ 1197924 h 2262197"/>
                    <a:gd name="connsiteX12" fmla="*/ 12131705 w 12379791"/>
                    <a:gd name="connsiteY12" fmla="*/ 751817 h 2262197"/>
                    <a:gd name="connsiteX13" fmla="*/ 12379791 w 12379791"/>
                    <a:gd name="connsiteY13" fmla="*/ 451503 h 2262197"/>
                    <a:gd name="connsiteX14" fmla="*/ 12379791 w 12379791"/>
                    <a:gd name="connsiteY14" fmla="*/ 13121 h 2262197"/>
                    <a:gd name="connsiteX15" fmla="*/ 11773475 w 12379791"/>
                    <a:gd name="connsiteY15" fmla="*/ 187696 h 2262197"/>
                    <a:gd name="connsiteX16" fmla="*/ 11393750 w 12379791"/>
                    <a:gd name="connsiteY16" fmla="*/ 799581 h 2262197"/>
                    <a:gd name="connsiteX17" fmla="*/ 10937005 w 12379791"/>
                    <a:gd name="connsiteY17" fmla="*/ 1413742 h 2262197"/>
                    <a:gd name="connsiteX18" fmla="*/ 10369210 w 12379791"/>
                    <a:gd name="connsiteY18" fmla="*/ 1370525 h 2262197"/>
                    <a:gd name="connsiteX19" fmla="*/ 9862313 w 12379791"/>
                    <a:gd name="connsiteY19" fmla="*/ 810956 h 2262197"/>
                    <a:gd name="connsiteX20" fmla="*/ 9450348 w 12379791"/>
                    <a:gd name="connsiteY20" fmla="*/ 299156 h 2262197"/>
                    <a:gd name="connsiteX21" fmla="*/ 8557477 w 12379791"/>
                    <a:gd name="connsiteY21"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8370387 w 12379791"/>
                    <a:gd name="connsiteY6" fmla="*/ 545838 h 2262197"/>
                    <a:gd name="connsiteX7" fmla="*/ 8982448 w 12379791"/>
                    <a:gd name="connsiteY7" fmla="*/ 1016825 h 2262197"/>
                    <a:gd name="connsiteX8" fmla="*/ 9552444 w 12379791"/>
                    <a:gd name="connsiteY8" fmla="*/ 1843657 h 2262197"/>
                    <a:gd name="connsiteX9" fmla="*/ 10483844 w 12379791"/>
                    <a:gd name="connsiteY9" fmla="*/ 2262196 h 2262197"/>
                    <a:gd name="connsiteX10" fmla="*/ 11529878 w 12379791"/>
                    <a:gd name="connsiteY10" fmla="*/ 1843659 h 2262197"/>
                    <a:gd name="connsiteX11" fmla="*/ 11820809 w 12379791"/>
                    <a:gd name="connsiteY11" fmla="*/ 1197924 h 2262197"/>
                    <a:gd name="connsiteX12" fmla="*/ 12131705 w 12379791"/>
                    <a:gd name="connsiteY12" fmla="*/ 751817 h 2262197"/>
                    <a:gd name="connsiteX13" fmla="*/ 12379791 w 12379791"/>
                    <a:gd name="connsiteY13" fmla="*/ 451503 h 2262197"/>
                    <a:gd name="connsiteX14" fmla="*/ 12379791 w 12379791"/>
                    <a:gd name="connsiteY14" fmla="*/ 13121 h 2262197"/>
                    <a:gd name="connsiteX15" fmla="*/ 11773475 w 12379791"/>
                    <a:gd name="connsiteY15" fmla="*/ 187696 h 2262197"/>
                    <a:gd name="connsiteX16" fmla="*/ 11393750 w 12379791"/>
                    <a:gd name="connsiteY16" fmla="*/ 799581 h 2262197"/>
                    <a:gd name="connsiteX17" fmla="*/ 10937005 w 12379791"/>
                    <a:gd name="connsiteY17" fmla="*/ 1413742 h 2262197"/>
                    <a:gd name="connsiteX18" fmla="*/ 10369210 w 12379791"/>
                    <a:gd name="connsiteY18" fmla="*/ 1370525 h 2262197"/>
                    <a:gd name="connsiteX19" fmla="*/ 9862313 w 12379791"/>
                    <a:gd name="connsiteY19" fmla="*/ 810956 h 2262197"/>
                    <a:gd name="connsiteX20" fmla="*/ 9450348 w 12379791"/>
                    <a:gd name="connsiteY20" fmla="*/ 299156 h 2262197"/>
                    <a:gd name="connsiteX21" fmla="*/ 8557477 w 12379791"/>
                    <a:gd name="connsiteY21"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8982448 w 12379791"/>
                    <a:gd name="connsiteY6" fmla="*/ 1016825 h 2262197"/>
                    <a:gd name="connsiteX7" fmla="*/ 9552444 w 12379791"/>
                    <a:gd name="connsiteY7" fmla="*/ 1843657 h 2262197"/>
                    <a:gd name="connsiteX8" fmla="*/ 10483844 w 12379791"/>
                    <a:gd name="connsiteY8" fmla="*/ 2262196 h 2262197"/>
                    <a:gd name="connsiteX9" fmla="*/ 11529878 w 12379791"/>
                    <a:gd name="connsiteY9" fmla="*/ 1843659 h 2262197"/>
                    <a:gd name="connsiteX10" fmla="*/ 11820809 w 12379791"/>
                    <a:gd name="connsiteY10" fmla="*/ 1197924 h 2262197"/>
                    <a:gd name="connsiteX11" fmla="*/ 12131705 w 12379791"/>
                    <a:gd name="connsiteY11" fmla="*/ 751817 h 2262197"/>
                    <a:gd name="connsiteX12" fmla="*/ 12379791 w 12379791"/>
                    <a:gd name="connsiteY12" fmla="*/ 451503 h 2262197"/>
                    <a:gd name="connsiteX13" fmla="*/ 12379791 w 12379791"/>
                    <a:gd name="connsiteY13" fmla="*/ 13121 h 2262197"/>
                    <a:gd name="connsiteX14" fmla="*/ 11773475 w 12379791"/>
                    <a:gd name="connsiteY14" fmla="*/ 187696 h 2262197"/>
                    <a:gd name="connsiteX15" fmla="*/ 11393750 w 12379791"/>
                    <a:gd name="connsiteY15" fmla="*/ 799581 h 2262197"/>
                    <a:gd name="connsiteX16" fmla="*/ 10937005 w 12379791"/>
                    <a:gd name="connsiteY16" fmla="*/ 1413742 h 2262197"/>
                    <a:gd name="connsiteX17" fmla="*/ 10369210 w 12379791"/>
                    <a:gd name="connsiteY17" fmla="*/ 1370525 h 2262197"/>
                    <a:gd name="connsiteX18" fmla="*/ 9862313 w 12379791"/>
                    <a:gd name="connsiteY18" fmla="*/ 810956 h 2262197"/>
                    <a:gd name="connsiteX19" fmla="*/ 9450348 w 12379791"/>
                    <a:gd name="connsiteY19" fmla="*/ 299156 h 2262197"/>
                    <a:gd name="connsiteX20" fmla="*/ 8557477 w 12379791"/>
                    <a:gd name="connsiteY20"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8622972 w 12379791"/>
                    <a:gd name="connsiteY5" fmla="*/ 537465 h 2262197"/>
                    <a:gd name="connsiteX6" fmla="*/ 8982448 w 12379791"/>
                    <a:gd name="connsiteY6" fmla="*/ 1016825 h 2262197"/>
                    <a:gd name="connsiteX7" fmla="*/ 9552444 w 12379791"/>
                    <a:gd name="connsiteY7" fmla="*/ 1843657 h 2262197"/>
                    <a:gd name="connsiteX8" fmla="*/ 10483844 w 12379791"/>
                    <a:gd name="connsiteY8" fmla="*/ 2262196 h 2262197"/>
                    <a:gd name="connsiteX9" fmla="*/ 11529878 w 12379791"/>
                    <a:gd name="connsiteY9" fmla="*/ 1843659 h 2262197"/>
                    <a:gd name="connsiteX10" fmla="*/ 11820809 w 12379791"/>
                    <a:gd name="connsiteY10" fmla="*/ 1197924 h 2262197"/>
                    <a:gd name="connsiteX11" fmla="*/ 12131705 w 12379791"/>
                    <a:gd name="connsiteY11" fmla="*/ 751817 h 2262197"/>
                    <a:gd name="connsiteX12" fmla="*/ 12379791 w 12379791"/>
                    <a:gd name="connsiteY12" fmla="*/ 451503 h 2262197"/>
                    <a:gd name="connsiteX13" fmla="*/ 12379791 w 12379791"/>
                    <a:gd name="connsiteY13" fmla="*/ 13121 h 2262197"/>
                    <a:gd name="connsiteX14" fmla="*/ 11773475 w 12379791"/>
                    <a:gd name="connsiteY14" fmla="*/ 187696 h 2262197"/>
                    <a:gd name="connsiteX15" fmla="*/ 11393750 w 12379791"/>
                    <a:gd name="connsiteY15" fmla="*/ 799581 h 2262197"/>
                    <a:gd name="connsiteX16" fmla="*/ 10937005 w 12379791"/>
                    <a:gd name="connsiteY16" fmla="*/ 1413742 h 2262197"/>
                    <a:gd name="connsiteX17" fmla="*/ 10369210 w 12379791"/>
                    <a:gd name="connsiteY17" fmla="*/ 1370525 h 2262197"/>
                    <a:gd name="connsiteX18" fmla="*/ 9862313 w 12379791"/>
                    <a:gd name="connsiteY18" fmla="*/ 810956 h 2262197"/>
                    <a:gd name="connsiteX19" fmla="*/ 9450348 w 12379791"/>
                    <a:gd name="connsiteY19" fmla="*/ 299156 h 2262197"/>
                    <a:gd name="connsiteX20" fmla="*/ 8557477 w 12379791"/>
                    <a:gd name="connsiteY20" fmla="*/ 212886 h 2262197"/>
                    <a:gd name="connsiteX0" fmla="*/ 8568147 w 12390461"/>
                    <a:gd name="connsiteY0" fmla="*/ 212886 h 2262197"/>
                    <a:gd name="connsiteX1" fmla="*/ 425513 w 12390461"/>
                    <a:gd name="connsiteY1" fmla="*/ 689526 h 2262197"/>
                    <a:gd name="connsiteX2" fmla="*/ 1282314 w 12390461"/>
                    <a:gd name="connsiteY2" fmla="*/ 597083 h 2262197"/>
                    <a:gd name="connsiteX3" fmla="*/ 2433183 w 12390461"/>
                    <a:gd name="connsiteY3" fmla="*/ 571583 h 2262197"/>
                    <a:gd name="connsiteX4" fmla="*/ 8633642 w 12390461"/>
                    <a:gd name="connsiteY4" fmla="*/ 537465 h 2262197"/>
                    <a:gd name="connsiteX5" fmla="*/ 8993118 w 12390461"/>
                    <a:gd name="connsiteY5" fmla="*/ 1016825 h 2262197"/>
                    <a:gd name="connsiteX6" fmla="*/ 9563114 w 12390461"/>
                    <a:gd name="connsiteY6" fmla="*/ 1843657 h 2262197"/>
                    <a:gd name="connsiteX7" fmla="*/ 10494514 w 12390461"/>
                    <a:gd name="connsiteY7" fmla="*/ 2262196 h 2262197"/>
                    <a:gd name="connsiteX8" fmla="*/ 11540548 w 12390461"/>
                    <a:gd name="connsiteY8" fmla="*/ 1843659 h 2262197"/>
                    <a:gd name="connsiteX9" fmla="*/ 11831479 w 12390461"/>
                    <a:gd name="connsiteY9" fmla="*/ 1197924 h 2262197"/>
                    <a:gd name="connsiteX10" fmla="*/ 12142375 w 12390461"/>
                    <a:gd name="connsiteY10" fmla="*/ 751817 h 2262197"/>
                    <a:gd name="connsiteX11" fmla="*/ 12390461 w 12390461"/>
                    <a:gd name="connsiteY11" fmla="*/ 451503 h 2262197"/>
                    <a:gd name="connsiteX12" fmla="*/ 12390461 w 12390461"/>
                    <a:gd name="connsiteY12" fmla="*/ 13121 h 2262197"/>
                    <a:gd name="connsiteX13" fmla="*/ 11784145 w 12390461"/>
                    <a:gd name="connsiteY13" fmla="*/ 187696 h 2262197"/>
                    <a:gd name="connsiteX14" fmla="*/ 11404420 w 12390461"/>
                    <a:gd name="connsiteY14" fmla="*/ 799581 h 2262197"/>
                    <a:gd name="connsiteX15" fmla="*/ 10947675 w 12390461"/>
                    <a:gd name="connsiteY15" fmla="*/ 1413742 h 2262197"/>
                    <a:gd name="connsiteX16" fmla="*/ 10379880 w 12390461"/>
                    <a:gd name="connsiteY16" fmla="*/ 1370525 h 2262197"/>
                    <a:gd name="connsiteX17" fmla="*/ 9872983 w 12390461"/>
                    <a:gd name="connsiteY17" fmla="*/ 810956 h 2262197"/>
                    <a:gd name="connsiteX18" fmla="*/ 9461018 w 12390461"/>
                    <a:gd name="connsiteY18" fmla="*/ 299156 h 2262197"/>
                    <a:gd name="connsiteX19" fmla="*/ 8568147 w 12390461"/>
                    <a:gd name="connsiteY19" fmla="*/ 212886 h 2262197"/>
                    <a:gd name="connsiteX0" fmla="*/ 8767043 w 12589357"/>
                    <a:gd name="connsiteY0" fmla="*/ 212886 h 2262197"/>
                    <a:gd name="connsiteX1" fmla="*/ 624409 w 12589357"/>
                    <a:gd name="connsiteY1" fmla="*/ 689526 h 2262197"/>
                    <a:gd name="connsiteX2" fmla="*/ 1481210 w 12589357"/>
                    <a:gd name="connsiteY2" fmla="*/ 597083 h 2262197"/>
                    <a:gd name="connsiteX3" fmla="*/ 8832538 w 12589357"/>
                    <a:gd name="connsiteY3" fmla="*/ 537465 h 2262197"/>
                    <a:gd name="connsiteX4" fmla="*/ 9192014 w 12589357"/>
                    <a:gd name="connsiteY4" fmla="*/ 1016825 h 2262197"/>
                    <a:gd name="connsiteX5" fmla="*/ 9762010 w 12589357"/>
                    <a:gd name="connsiteY5" fmla="*/ 1843657 h 2262197"/>
                    <a:gd name="connsiteX6" fmla="*/ 10693410 w 12589357"/>
                    <a:gd name="connsiteY6" fmla="*/ 2262196 h 2262197"/>
                    <a:gd name="connsiteX7" fmla="*/ 11739444 w 12589357"/>
                    <a:gd name="connsiteY7" fmla="*/ 1843659 h 2262197"/>
                    <a:gd name="connsiteX8" fmla="*/ 12030375 w 12589357"/>
                    <a:gd name="connsiteY8" fmla="*/ 1197924 h 2262197"/>
                    <a:gd name="connsiteX9" fmla="*/ 12341271 w 12589357"/>
                    <a:gd name="connsiteY9" fmla="*/ 751817 h 2262197"/>
                    <a:gd name="connsiteX10" fmla="*/ 12589357 w 12589357"/>
                    <a:gd name="connsiteY10" fmla="*/ 451503 h 2262197"/>
                    <a:gd name="connsiteX11" fmla="*/ 12589357 w 12589357"/>
                    <a:gd name="connsiteY11" fmla="*/ 13121 h 2262197"/>
                    <a:gd name="connsiteX12" fmla="*/ 11983041 w 12589357"/>
                    <a:gd name="connsiteY12" fmla="*/ 187696 h 2262197"/>
                    <a:gd name="connsiteX13" fmla="*/ 11603316 w 12589357"/>
                    <a:gd name="connsiteY13" fmla="*/ 799581 h 2262197"/>
                    <a:gd name="connsiteX14" fmla="*/ 11146571 w 12589357"/>
                    <a:gd name="connsiteY14" fmla="*/ 1413742 h 2262197"/>
                    <a:gd name="connsiteX15" fmla="*/ 10578776 w 12589357"/>
                    <a:gd name="connsiteY15" fmla="*/ 1370525 h 2262197"/>
                    <a:gd name="connsiteX16" fmla="*/ 10071879 w 12589357"/>
                    <a:gd name="connsiteY16" fmla="*/ 810956 h 2262197"/>
                    <a:gd name="connsiteX17" fmla="*/ 9659914 w 12589357"/>
                    <a:gd name="connsiteY17" fmla="*/ 299156 h 2262197"/>
                    <a:gd name="connsiteX18" fmla="*/ 8767043 w 12589357"/>
                    <a:gd name="connsiteY18" fmla="*/ 212886 h 2262197"/>
                    <a:gd name="connsiteX0" fmla="*/ 8142648 w 11964962"/>
                    <a:gd name="connsiteY0" fmla="*/ 212886 h 2262197"/>
                    <a:gd name="connsiteX1" fmla="*/ 14 w 11964962"/>
                    <a:gd name="connsiteY1" fmla="*/ 689526 h 2262197"/>
                    <a:gd name="connsiteX2" fmla="*/ 8208143 w 11964962"/>
                    <a:gd name="connsiteY2" fmla="*/ 537465 h 2262197"/>
                    <a:gd name="connsiteX3" fmla="*/ 8567619 w 11964962"/>
                    <a:gd name="connsiteY3" fmla="*/ 1016825 h 2262197"/>
                    <a:gd name="connsiteX4" fmla="*/ 9137615 w 11964962"/>
                    <a:gd name="connsiteY4" fmla="*/ 1843657 h 2262197"/>
                    <a:gd name="connsiteX5" fmla="*/ 10069015 w 11964962"/>
                    <a:gd name="connsiteY5" fmla="*/ 2262196 h 2262197"/>
                    <a:gd name="connsiteX6" fmla="*/ 11115049 w 11964962"/>
                    <a:gd name="connsiteY6" fmla="*/ 1843659 h 2262197"/>
                    <a:gd name="connsiteX7" fmla="*/ 11405980 w 11964962"/>
                    <a:gd name="connsiteY7" fmla="*/ 1197924 h 2262197"/>
                    <a:gd name="connsiteX8" fmla="*/ 11716876 w 11964962"/>
                    <a:gd name="connsiteY8" fmla="*/ 751817 h 2262197"/>
                    <a:gd name="connsiteX9" fmla="*/ 11964962 w 11964962"/>
                    <a:gd name="connsiteY9" fmla="*/ 451503 h 2262197"/>
                    <a:gd name="connsiteX10" fmla="*/ 11964962 w 11964962"/>
                    <a:gd name="connsiteY10" fmla="*/ 13121 h 2262197"/>
                    <a:gd name="connsiteX11" fmla="*/ 11358646 w 11964962"/>
                    <a:gd name="connsiteY11" fmla="*/ 187696 h 2262197"/>
                    <a:gd name="connsiteX12" fmla="*/ 10978921 w 11964962"/>
                    <a:gd name="connsiteY12" fmla="*/ 799581 h 2262197"/>
                    <a:gd name="connsiteX13" fmla="*/ 10522176 w 11964962"/>
                    <a:gd name="connsiteY13" fmla="*/ 1413742 h 2262197"/>
                    <a:gd name="connsiteX14" fmla="*/ 9954381 w 11964962"/>
                    <a:gd name="connsiteY14" fmla="*/ 1370525 h 2262197"/>
                    <a:gd name="connsiteX15" fmla="*/ 9447484 w 11964962"/>
                    <a:gd name="connsiteY15" fmla="*/ 810956 h 2262197"/>
                    <a:gd name="connsiteX16" fmla="*/ 9035519 w 11964962"/>
                    <a:gd name="connsiteY16" fmla="*/ 299156 h 2262197"/>
                    <a:gd name="connsiteX17" fmla="*/ 8142648 w 11964962"/>
                    <a:gd name="connsiteY17" fmla="*/ 212886 h 2262197"/>
                    <a:gd name="connsiteX0" fmla="*/ 60187 w 3882501"/>
                    <a:gd name="connsiteY0" fmla="*/ 212886 h 2262197"/>
                    <a:gd name="connsiteX1" fmla="*/ 125682 w 3882501"/>
                    <a:gd name="connsiteY1" fmla="*/ 537465 h 2262197"/>
                    <a:gd name="connsiteX2" fmla="*/ 485158 w 3882501"/>
                    <a:gd name="connsiteY2" fmla="*/ 1016825 h 2262197"/>
                    <a:gd name="connsiteX3" fmla="*/ 1055154 w 3882501"/>
                    <a:gd name="connsiteY3" fmla="*/ 1843657 h 2262197"/>
                    <a:gd name="connsiteX4" fmla="*/ 1986554 w 3882501"/>
                    <a:gd name="connsiteY4" fmla="*/ 2262196 h 2262197"/>
                    <a:gd name="connsiteX5" fmla="*/ 3032588 w 3882501"/>
                    <a:gd name="connsiteY5" fmla="*/ 1843659 h 2262197"/>
                    <a:gd name="connsiteX6" fmla="*/ 3323519 w 3882501"/>
                    <a:gd name="connsiteY6" fmla="*/ 1197924 h 2262197"/>
                    <a:gd name="connsiteX7" fmla="*/ 3634415 w 3882501"/>
                    <a:gd name="connsiteY7" fmla="*/ 751817 h 2262197"/>
                    <a:gd name="connsiteX8" fmla="*/ 3882501 w 3882501"/>
                    <a:gd name="connsiteY8" fmla="*/ 451503 h 2262197"/>
                    <a:gd name="connsiteX9" fmla="*/ 3882501 w 3882501"/>
                    <a:gd name="connsiteY9" fmla="*/ 13121 h 2262197"/>
                    <a:gd name="connsiteX10" fmla="*/ 3276185 w 3882501"/>
                    <a:gd name="connsiteY10" fmla="*/ 187696 h 2262197"/>
                    <a:gd name="connsiteX11" fmla="*/ 2896460 w 3882501"/>
                    <a:gd name="connsiteY11" fmla="*/ 799581 h 2262197"/>
                    <a:gd name="connsiteX12" fmla="*/ 2439715 w 3882501"/>
                    <a:gd name="connsiteY12" fmla="*/ 1413742 h 2262197"/>
                    <a:gd name="connsiteX13" fmla="*/ 1871920 w 3882501"/>
                    <a:gd name="connsiteY13" fmla="*/ 1370525 h 2262197"/>
                    <a:gd name="connsiteX14" fmla="*/ 1365023 w 3882501"/>
                    <a:gd name="connsiteY14" fmla="*/ 810956 h 2262197"/>
                    <a:gd name="connsiteX15" fmla="*/ 953058 w 3882501"/>
                    <a:gd name="connsiteY15" fmla="*/ 299156 h 2262197"/>
                    <a:gd name="connsiteX16" fmla="*/ 60187 w 3882501"/>
                    <a:gd name="connsiteY16" fmla="*/ 212886 h 2262197"/>
                    <a:gd name="connsiteX0" fmla="*/ 60187 w 3882501"/>
                    <a:gd name="connsiteY0" fmla="*/ 212886 h 2262197"/>
                    <a:gd name="connsiteX1" fmla="*/ 125682 w 3882501"/>
                    <a:gd name="connsiteY1" fmla="*/ 537465 h 2262197"/>
                    <a:gd name="connsiteX2" fmla="*/ 485158 w 3882501"/>
                    <a:gd name="connsiteY2" fmla="*/ 1016825 h 2262197"/>
                    <a:gd name="connsiteX3" fmla="*/ 1055154 w 3882501"/>
                    <a:gd name="connsiteY3" fmla="*/ 1843657 h 2262197"/>
                    <a:gd name="connsiteX4" fmla="*/ 1986554 w 3882501"/>
                    <a:gd name="connsiteY4" fmla="*/ 2262196 h 2262197"/>
                    <a:gd name="connsiteX5" fmla="*/ 3032588 w 3882501"/>
                    <a:gd name="connsiteY5" fmla="*/ 1843659 h 2262197"/>
                    <a:gd name="connsiteX6" fmla="*/ 3323519 w 3882501"/>
                    <a:gd name="connsiteY6" fmla="*/ 1197924 h 2262197"/>
                    <a:gd name="connsiteX7" fmla="*/ 3634415 w 3882501"/>
                    <a:gd name="connsiteY7" fmla="*/ 751817 h 2262197"/>
                    <a:gd name="connsiteX8" fmla="*/ 3882501 w 3882501"/>
                    <a:gd name="connsiteY8" fmla="*/ 451503 h 2262197"/>
                    <a:gd name="connsiteX9" fmla="*/ 3882501 w 3882501"/>
                    <a:gd name="connsiteY9" fmla="*/ 13121 h 2262197"/>
                    <a:gd name="connsiteX10" fmla="*/ 3276185 w 3882501"/>
                    <a:gd name="connsiteY10" fmla="*/ 187696 h 2262197"/>
                    <a:gd name="connsiteX11" fmla="*/ 2896460 w 3882501"/>
                    <a:gd name="connsiteY11" fmla="*/ 799581 h 2262197"/>
                    <a:gd name="connsiteX12" fmla="*/ 2439715 w 3882501"/>
                    <a:gd name="connsiteY12" fmla="*/ 1413742 h 2262197"/>
                    <a:gd name="connsiteX13" fmla="*/ 1871920 w 3882501"/>
                    <a:gd name="connsiteY13" fmla="*/ 1370525 h 2262197"/>
                    <a:gd name="connsiteX14" fmla="*/ 1579966 w 3882501"/>
                    <a:gd name="connsiteY14" fmla="*/ 185419 h 2262197"/>
                    <a:gd name="connsiteX15" fmla="*/ 953058 w 3882501"/>
                    <a:gd name="connsiteY15" fmla="*/ 299156 h 2262197"/>
                    <a:gd name="connsiteX16" fmla="*/ 60187 w 3882501"/>
                    <a:gd name="connsiteY16" fmla="*/ 212886 h 2262197"/>
                    <a:gd name="connsiteX0" fmla="*/ 62173 w 3884487"/>
                    <a:gd name="connsiteY0" fmla="*/ 212886 h 2262197"/>
                    <a:gd name="connsiteX1" fmla="*/ 127668 w 3884487"/>
                    <a:gd name="connsiteY1" fmla="*/ 537465 h 2262197"/>
                    <a:gd name="connsiteX2" fmla="*/ 487144 w 3884487"/>
                    <a:gd name="connsiteY2" fmla="*/ 1016825 h 2262197"/>
                    <a:gd name="connsiteX3" fmla="*/ 1057140 w 3884487"/>
                    <a:gd name="connsiteY3" fmla="*/ 1843657 h 2262197"/>
                    <a:gd name="connsiteX4" fmla="*/ 1988540 w 3884487"/>
                    <a:gd name="connsiteY4" fmla="*/ 2262196 h 2262197"/>
                    <a:gd name="connsiteX5" fmla="*/ 3034574 w 3884487"/>
                    <a:gd name="connsiteY5" fmla="*/ 1843659 h 2262197"/>
                    <a:gd name="connsiteX6" fmla="*/ 3325505 w 3884487"/>
                    <a:gd name="connsiteY6" fmla="*/ 1197924 h 2262197"/>
                    <a:gd name="connsiteX7" fmla="*/ 3636401 w 3884487"/>
                    <a:gd name="connsiteY7" fmla="*/ 751817 h 2262197"/>
                    <a:gd name="connsiteX8" fmla="*/ 3884487 w 3884487"/>
                    <a:gd name="connsiteY8" fmla="*/ 451503 h 2262197"/>
                    <a:gd name="connsiteX9" fmla="*/ 3884487 w 3884487"/>
                    <a:gd name="connsiteY9" fmla="*/ 13121 h 2262197"/>
                    <a:gd name="connsiteX10" fmla="*/ 3278171 w 3884487"/>
                    <a:gd name="connsiteY10" fmla="*/ 187696 h 2262197"/>
                    <a:gd name="connsiteX11" fmla="*/ 2898446 w 3884487"/>
                    <a:gd name="connsiteY11" fmla="*/ 799581 h 2262197"/>
                    <a:gd name="connsiteX12" fmla="*/ 2441701 w 3884487"/>
                    <a:gd name="connsiteY12" fmla="*/ 1413742 h 2262197"/>
                    <a:gd name="connsiteX13" fmla="*/ 1873906 w 3884487"/>
                    <a:gd name="connsiteY13" fmla="*/ 1370525 h 2262197"/>
                    <a:gd name="connsiteX14" fmla="*/ 1581952 w 3884487"/>
                    <a:gd name="connsiteY14" fmla="*/ 185419 h 2262197"/>
                    <a:gd name="connsiteX15" fmla="*/ 981914 w 3884487"/>
                    <a:gd name="connsiteY15" fmla="*/ 94434 h 2262197"/>
                    <a:gd name="connsiteX16" fmla="*/ 62173 w 3884487"/>
                    <a:gd name="connsiteY16" fmla="*/ 212886 h 2262197"/>
                    <a:gd name="connsiteX0" fmla="*/ 62175 w 3884485"/>
                    <a:gd name="connsiteY0" fmla="*/ 30910 h 2262197"/>
                    <a:gd name="connsiteX1" fmla="*/ 127666 w 3884485"/>
                    <a:gd name="connsiteY1" fmla="*/ 537465 h 2262197"/>
                    <a:gd name="connsiteX2" fmla="*/ 487142 w 3884485"/>
                    <a:gd name="connsiteY2" fmla="*/ 1016825 h 2262197"/>
                    <a:gd name="connsiteX3" fmla="*/ 1057138 w 3884485"/>
                    <a:gd name="connsiteY3" fmla="*/ 1843657 h 2262197"/>
                    <a:gd name="connsiteX4" fmla="*/ 1988538 w 3884485"/>
                    <a:gd name="connsiteY4" fmla="*/ 2262196 h 2262197"/>
                    <a:gd name="connsiteX5" fmla="*/ 3034572 w 3884485"/>
                    <a:gd name="connsiteY5" fmla="*/ 1843659 h 2262197"/>
                    <a:gd name="connsiteX6" fmla="*/ 3325503 w 3884485"/>
                    <a:gd name="connsiteY6" fmla="*/ 1197924 h 2262197"/>
                    <a:gd name="connsiteX7" fmla="*/ 3636399 w 3884485"/>
                    <a:gd name="connsiteY7" fmla="*/ 751817 h 2262197"/>
                    <a:gd name="connsiteX8" fmla="*/ 3884485 w 3884485"/>
                    <a:gd name="connsiteY8" fmla="*/ 451503 h 2262197"/>
                    <a:gd name="connsiteX9" fmla="*/ 3884485 w 3884485"/>
                    <a:gd name="connsiteY9" fmla="*/ 13121 h 2262197"/>
                    <a:gd name="connsiteX10" fmla="*/ 3278169 w 3884485"/>
                    <a:gd name="connsiteY10" fmla="*/ 187696 h 2262197"/>
                    <a:gd name="connsiteX11" fmla="*/ 2898444 w 3884485"/>
                    <a:gd name="connsiteY11" fmla="*/ 799581 h 2262197"/>
                    <a:gd name="connsiteX12" fmla="*/ 2441699 w 3884485"/>
                    <a:gd name="connsiteY12" fmla="*/ 1413742 h 2262197"/>
                    <a:gd name="connsiteX13" fmla="*/ 1873904 w 3884485"/>
                    <a:gd name="connsiteY13" fmla="*/ 1370525 h 2262197"/>
                    <a:gd name="connsiteX14" fmla="*/ 1581950 w 3884485"/>
                    <a:gd name="connsiteY14" fmla="*/ 185419 h 2262197"/>
                    <a:gd name="connsiteX15" fmla="*/ 981912 w 3884485"/>
                    <a:gd name="connsiteY15" fmla="*/ 94434 h 2262197"/>
                    <a:gd name="connsiteX16" fmla="*/ 62175 w 3884485"/>
                    <a:gd name="connsiteY16" fmla="*/ 30910 h 2262197"/>
                    <a:gd name="connsiteX0" fmla="*/ 61263 w 3883573"/>
                    <a:gd name="connsiteY0" fmla="*/ 30910 h 2262197"/>
                    <a:gd name="connsiteX1" fmla="*/ 126754 w 3883573"/>
                    <a:gd name="connsiteY1" fmla="*/ 537465 h 2262197"/>
                    <a:gd name="connsiteX2" fmla="*/ 459363 w 3883573"/>
                    <a:gd name="connsiteY2" fmla="*/ 1062319 h 2262197"/>
                    <a:gd name="connsiteX3" fmla="*/ 1056226 w 3883573"/>
                    <a:gd name="connsiteY3" fmla="*/ 1843657 h 2262197"/>
                    <a:gd name="connsiteX4" fmla="*/ 1987626 w 3883573"/>
                    <a:gd name="connsiteY4" fmla="*/ 2262196 h 2262197"/>
                    <a:gd name="connsiteX5" fmla="*/ 3033660 w 3883573"/>
                    <a:gd name="connsiteY5" fmla="*/ 1843659 h 2262197"/>
                    <a:gd name="connsiteX6" fmla="*/ 3324591 w 3883573"/>
                    <a:gd name="connsiteY6" fmla="*/ 1197924 h 2262197"/>
                    <a:gd name="connsiteX7" fmla="*/ 3635487 w 3883573"/>
                    <a:gd name="connsiteY7" fmla="*/ 751817 h 2262197"/>
                    <a:gd name="connsiteX8" fmla="*/ 3883573 w 3883573"/>
                    <a:gd name="connsiteY8" fmla="*/ 451503 h 2262197"/>
                    <a:gd name="connsiteX9" fmla="*/ 3883573 w 3883573"/>
                    <a:gd name="connsiteY9" fmla="*/ 13121 h 2262197"/>
                    <a:gd name="connsiteX10" fmla="*/ 3277257 w 3883573"/>
                    <a:gd name="connsiteY10" fmla="*/ 187696 h 2262197"/>
                    <a:gd name="connsiteX11" fmla="*/ 2897532 w 3883573"/>
                    <a:gd name="connsiteY11" fmla="*/ 799581 h 2262197"/>
                    <a:gd name="connsiteX12" fmla="*/ 2440787 w 3883573"/>
                    <a:gd name="connsiteY12" fmla="*/ 1413742 h 2262197"/>
                    <a:gd name="connsiteX13" fmla="*/ 1872992 w 3883573"/>
                    <a:gd name="connsiteY13" fmla="*/ 1370525 h 2262197"/>
                    <a:gd name="connsiteX14" fmla="*/ 1581038 w 3883573"/>
                    <a:gd name="connsiteY14" fmla="*/ 185419 h 2262197"/>
                    <a:gd name="connsiteX15" fmla="*/ 981000 w 3883573"/>
                    <a:gd name="connsiteY15" fmla="*/ 94434 h 2262197"/>
                    <a:gd name="connsiteX16" fmla="*/ 61263 w 3883573"/>
                    <a:gd name="connsiteY16" fmla="*/ 30910 h 2262197"/>
                    <a:gd name="connsiteX0" fmla="*/ 61263 w 3883573"/>
                    <a:gd name="connsiteY0" fmla="*/ 30910 h 2277068"/>
                    <a:gd name="connsiteX1" fmla="*/ 126754 w 3883573"/>
                    <a:gd name="connsiteY1" fmla="*/ 537465 h 2277068"/>
                    <a:gd name="connsiteX2" fmla="*/ 459363 w 3883573"/>
                    <a:gd name="connsiteY2" fmla="*/ 1062319 h 2277068"/>
                    <a:gd name="connsiteX3" fmla="*/ 1235346 w 3883573"/>
                    <a:gd name="connsiteY3" fmla="*/ 1252241 h 2277068"/>
                    <a:gd name="connsiteX4" fmla="*/ 1987626 w 3883573"/>
                    <a:gd name="connsiteY4" fmla="*/ 2262196 h 2277068"/>
                    <a:gd name="connsiteX5" fmla="*/ 3033660 w 3883573"/>
                    <a:gd name="connsiteY5" fmla="*/ 1843659 h 2277068"/>
                    <a:gd name="connsiteX6" fmla="*/ 3324591 w 3883573"/>
                    <a:gd name="connsiteY6" fmla="*/ 1197924 h 2277068"/>
                    <a:gd name="connsiteX7" fmla="*/ 3635487 w 3883573"/>
                    <a:gd name="connsiteY7" fmla="*/ 751817 h 2277068"/>
                    <a:gd name="connsiteX8" fmla="*/ 3883573 w 3883573"/>
                    <a:gd name="connsiteY8" fmla="*/ 451503 h 2277068"/>
                    <a:gd name="connsiteX9" fmla="*/ 3883573 w 3883573"/>
                    <a:gd name="connsiteY9" fmla="*/ 13121 h 2277068"/>
                    <a:gd name="connsiteX10" fmla="*/ 3277257 w 3883573"/>
                    <a:gd name="connsiteY10" fmla="*/ 187696 h 2277068"/>
                    <a:gd name="connsiteX11" fmla="*/ 2897532 w 3883573"/>
                    <a:gd name="connsiteY11" fmla="*/ 799581 h 2277068"/>
                    <a:gd name="connsiteX12" fmla="*/ 2440787 w 3883573"/>
                    <a:gd name="connsiteY12" fmla="*/ 1413742 h 2277068"/>
                    <a:gd name="connsiteX13" fmla="*/ 1872992 w 3883573"/>
                    <a:gd name="connsiteY13" fmla="*/ 1370525 h 2277068"/>
                    <a:gd name="connsiteX14" fmla="*/ 1581038 w 3883573"/>
                    <a:gd name="connsiteY14" fmla="*/ 185419 h 2277068"/>
                    <a:gd name="connsiteX15" fmla="*/ 981000 w 3883573"/>
                    <a:gd name="connsiteY15" fmla="*/ 94434 h 2277068"/>
                    <a:gd name="connsiteX16" fmla="*/ 61263 w 3883573"/>
                    <a:gd name="connsiteY16" fmla="*/ 30910 h 2277068"/>
                    <a:gd name="connsiteX0" fmla="*/ 61263 w 3883573"/>
                    <a:gd name="connsiteY0" fmla="*/ 30910 h 2277068"/>
                    <a:gd name="connsiteX1" fmla="*/ 126754 w 3883573"/>
                    <a:gd name="connsiteY1" fmla="*/ 537465 h 2277068"/>
                    <a:gd name="connsiteX2" fmla="*/ 459363 w 3883573"/>
                    <a:gd name="connsiteY2" fmla="*/ 1062319 h 2277068"/>
                    <a:gd name="connsiteX3" fmla="*/ 1235346 w 3883573"/>
                    <a:gd name="connsiteY3" fmla="*/ 1252241 h 2277068"/>
                    <a:gd name="connsiteX4" fmla="*/ 1987626 w 3883573"/>
                    <a:gd name="connsiteY4" fmla="*/ 2262196 h 2277068"/>
                    <a:gd name="connsiteX5" fmla="*/ 3033660 w 3883573"/>
                    <a:gd name="connsiteY5" fmla="*/ 1843659 h 2277068"/>
                    <a:gd name="connsiteX6" fmla="*/ 3324591 w 3883573"/>
                    <a:gd name="connsiteY6" fmla="*/ 1197924 h 2277068"/>
                    <a:gd name="connsiteX7" fmla="*/ 3635487 w 3883573"/>
                    <a:gd name="connsiteY7" fmla="*/ 751817 h 2277068"/>
                    <a:gd name="connsiteX8" fmla="*/ 3883573 w 3883573"/>
                    <a:gd name="connsiteY8" fmla="*/ 451503 h 2277068"/>
                    <a:gd name="connsiteX9" fmla="*/ 3883573 w 3883573"/>
                    <a:gd name="connsiteY9" fmla="*/ 13121 h 2277068"/>
                    <a:gd name="connsiteX10" fmla="*/ 3277257 w 3883573"/>
                    <a:gd name="connsiteY10" fmla="*/ 187696 h 2277068"/>
                    <a:gd name="connsiteX11" fmla="*/ 2897532 w 3883573"/>
                    <a:gd name="connsiteY11" fmla="*/ 799581 h 2277068"/>
                    <a:gd name="connsiteX12" fmla="*/ 2440787 w 3883573"/>
                    <a:gd name="connsiteY12" fmla="*/ 1413742 h 2277068"/>
                    <a:gd name="connsiteX13" fmla="*/ 2320781 w 3883573"/>
                    <a:gd name="connsiteY13" fmla="*/ 210442 h 2277068"/>
                    <a:gd name="connsiteX14" fmla="*/ 1581038 w 3883573"/>
                    <a:gd name="connsiteY14" fmla="*/ 185419 h 2277068"/>
                    <a:gd name="connsiteX15" fmla="*/ 981000 w 3883573"/>
                    <a:gd name="connsiteY15" fmla="*/ 94434 h 2277068"/>
                    <a:gd name="connsiteX16" fmla="*/ 61263 w 3883573"/>
                    <a:gd name="connsiteY16" fmla="*/ 30910 h 2277068"/>
                    <a:gd name="connsiteX0" fmla="*/ 61263 w 3883573"/>
                    <a:gd name="connsiteY0" fmla="*/ 30910 h 2277068"/>
                    <a:gd name="connsiteX1" fmla="*/ 126754 w 3883573"/>
                    <a:gd name="connsiteY1" fmla="*/ 537465 h 2277068"/>
                    <a:gd name="connsiteX2" fmla="*/ 459363 w 3883573"/>
                    <a:gd name="connsiteY2" fmla="*/ 1062319 h 2277068"/>
                    <a:gd name="connsiteX3" fmla="*/ 1235346 w 3883573"/>
                    <a:gd name="connsiteY3" fmla="*/ 1252241 h 2277068"/>
                    <a:gd name="connsiteX4" fmla="*/ 1987626 w 3883573"/>
                    <a:gd name="connsiteY4" fmla="*/ 2262196 h 2277068"/>
                    <a:gd name="connsiteX5" fmla="*/ 3033660 w 3883573"/>
                    <a:gd name="connsiteY5" fmla="*/ 1843659 h 2277068"/>
                    <a:gd name="connsiteX6" fmla="*/ 3324591 w 3883573"/>
                    <a:gd name="connsiteY6" fmla="*/ 1197924 h 2277068"/>
                    <a:gd name="connsiteX7" fmla="*/ 3635487 w 3883573"/>
                    <a:gd name="connsiteY7" fmla="*/ 751817 h 2277068"/>
                    <a:gd name="connsiteX8" fmla="*/ 3883573 w 3883573"/>
                    <a:gd name="connsiteY8" fmla="*/ 451503 h 2277068"/>
                    <a:gd name="connsiteX9" fmla="*/ 3883573 w 3883573"/>
                    <a:gd name="connsiteY9" fmla="*/ 13121 h 2277068"/>
                    <a:gd name="connsiteX10" fmla="*/ 3277257 w 3883573"/>
                    <a:gd name="connsiteY10" fmla="*/ 187696 h 2277068"/>
                    <a:gd name="connsiteX11" fmla="*/ 2897532 w 3883573"/>
                    <a:gd name="connsiteY11" fmla="*/ 799581 h 2277068"/>
                    <a:gd name="connsiteX12" fmla="*/ 2320781 w 3883573"/>
                    <a:gd name="connsiteY12" fmla="*/ 210442 h 2277068"/>
                    <a:gd name="connsiteX13" fmla="*/ 1581038 w 3883573"/>
                    <a:gd name="connsiteY13" fmla="*/ 185419 h 2277068"/>
                    <a:gd name="connsiteX14" fmla="*/ 981000 w 3883573"/>
                    <a:gd name="connsiteY14" fmla="*/ 94434 h 2277068"/>
                    <a:gd name="connsiteX15" fmla="*/ 61263 w 3883573"/>
                    <a:gd name="connsiteY15" fmla="*/ 30910 h 2277068"/>
                    <a:gd name="connsiteX0" fmla="*/ 61263 w 3883573"/>
                    <a:gd name="connsiteY0" fmla="*/ 30910 h 2277068"/>
                    <a:gd name="connsiteX1" fmla="*/ 126754 w 3883573"/>
                    <a:gd name="connsiteY1" fmla="*/ 537465 h 2277068"/>
                    <a:gd name="connsiteX2" fmla="*/ 459363 w 3883573"/>
                    <a:gd name="connsiteY2" fmla="*/ 1062319 h 2277068"/>
                    <a:gd name="connsiteX3" fmla="*/ 1235346 w 3883573"/>
                    <a:gd name="connsiteY3" fmla="*/ 1252241 h 2277068"/>
                    <a:gd name="connsiteX4" fmla="*/ 1987626 w 3883573"/>
                    <a:gd name="connsiteY4" fmla="*/ 2262196 h 2277068"/>
                    <a:gd name="connsiteX5" fmla="*/ 3033660 w 3883573"/>
                    <a:gd name="connsiteY5" fmla="*/ 1843659 h 2277068"/>
                    <a:gd name="connsiteX6" fmla="*/ 3324591 w 3883573"/>
                    <a:gd name="connsiteY6" fmla="*/ 1197924 h 2277068"/>
                    <a:gd name="connsiteX7" fmla="*/ 3635487 w 3883573"/>
                    <a:gd name="connsiteY7" fmla="*/ 751817 h 2277068"/>
                    <a:gd name="connsiteX8" fmla="*/ 3883573 w 3883573"/>
                    <a:gd name="connsiteY8" fmla="*/ 451503 h 2277068"/>
                    <a:gd name="connsiteX9" fmla="*/ 3883573 w 3883573"/>
                    <a:gd name="connsiteY9" fmla="*/ 13121 h 2277068"/>
                    <a:gd name="connsiteX10" fmla="*/ 3277257 w 3883573"/>
                    <a:gd name="connsiteY10" fmla="*/ 187696 h 2277068"/>
                    <a:gd name="connsiteX11" fmla="*/ 2790063 w 3883573"/>
                    <a:gd name="connsiteY11" fmla="*/ 287779 h 2277068"/>
                    <a:gd name="connsiteX12" fmla="*/ 2320781 w 3883573"/>
                    <a:gd name="connsiteY12" fmla="*/ 210442 h 2277068"/>
                    <a:gd name="connsiteX13" fmla="*/ 1581038 w 3883573"/>
                    <a:gd name="connsiteY13" fmla="*/ 185419 h 2277068"/>
                    <a:gd name="connsiteX14" fmla="*/ 981000 w 3883573"/>
                    <a:gd name="connsiteY14" fmla="*/ 94434 h 2277068"/>
                    <a:gd name="connsiteX15" fmla="*/ 61263 w 3883573"/>
                    <a:gd name="connsiteY15" fmla="*/ 30910 h 2277068"/>
                    <a:gd name="connsiteX0" fmla="*/ 61263 w 3883573"/>
                    <a:gd name="connsiteY0" fmla="*/ 30910 h 1851428"/>
                    <a:gd name="connsiteX1" fmla="*/ 126754 w 3883573"/>
                    <a:gd name="connsiteY1" fmla="*/ 537465 h 1851428"/>
                    <a:gd name="connsiteX2" fmla="*/ 459363 w 3883573"/>
                    <a:gd name="connsiteY2" fmla="*/ 1062319 h 1851428"/>
                    <a:gd name="connsiteX3" fmla="*/ 1235346 w 3883573"/>
                    <a:gd name="connsiteY3" fmla="*/ 1252241 h 1851428"/>
                    <a:gd name="connsiteX4" fmla="*/ 2023449 w 3883573"/>
                    <a:gd name="connsiteY4" fmla="*/ 999753 h 1851428"/>
                    <a:gd name="connsiteX5" fmla="*/ 3033660 w 3883573"/>
                    <a:gd name="connsiteY5" fmla="*/ 1843659 h 1851428"/>
                    <a:gd name="connsiteX6" fmla="*/ 3324591 w 3883573"/>
                    <a:gd name="connsiteY6" fmla="*/ 1197924 h 1851428"/>
                    <a:gd name="connsiteX7" fmla="*/ 3635487 w 3883573"/>
                    <a:gd name="connsiteY7" fmla="*/ 751817 h 1851428"/>
                    <a:gd name="connsiteX8" fmla="*/ 3883573 w 3883573"/>
                    <a:gd name="connsiteY8" fmla="*/ 451503 h 1851428"/>
                    <a:gd name="connsiteX9" fmla="*/ 3883573 w 3883573"/>
                    <a:gd name="connsiteY9" fmla="*/ 13121 h 1851428"/>
                    <a:gd name="connsiteX10" fmla="*/ 3277257 w 3883573"/>
                    <a:gd name="connsiteY10" fmla="*/ 187696 h 1851428"/>
                    <a:gd name="connsiteX11" fmla="*/ 2790063 w 3883573"/>
                    <a:gd name="connsiteY11" fmla="*/ 287779 h 1851428"/>
                    <a:gd name="connsiteX12" fmla="*/ 2320781 w 3883573"/>
                    <a:gd name="connsiteY12" fmla="*/ 210442 h 1851428"/>
                    <a:gd name="connsiteX13" fmla="*/ 1581038 w 3883573"/>
                    <a:gd name="connsiteY13" fmla="*/ 185419 h 1851428"/>
                    <a:gd name="connsiteX14" fmla="*/ 981000 w 3883573"/>
                    <a:gd name="connsiteY14" fmla="*/ 94434 h 1851428"/>
                    <a:gd name="connsiteX15" fmla="*/ 61263 w 3883573"/>
                    <a:gd name="connsiteY15" fmla="*/ 30910 h 1851428"/>
                    <a:gd name="connsiteX0" fmla="*/ 61263 w 3883573"/>
                    <a:gd name="connsiteY0" fmla="*/ 30910 h 1847024"/>
                    <a:gd name="connsiteX1" fmla="*/ 126754 w 3883573"/>
                    <a:gd name="connsiteY1" fmla="*/ 537465 h 1847024"/>
                    <a:gd name="connsiteX2" fmla="*/ 459363 w 3883573"/>
                    <a:gd name="connsiteY2" fmla="*/ 1062319 h 1847024"/>
                    <a:gd name="connsiteX3" fmla="*/ 1235346 w 3883573"/>
                    <a:gd name="connsiteY3" fmla="*/ 1252241 h 1847024"/>
                    <a:gd name="connsiteX4" fmla="*/ 2023449 w 3883573"/>
                    <a:gd name="connsiteY4" fmla="*/ 999753 h 1847024"/>
                    <a:gd name="connsiteX5" fmla="*/ 2490859 w 3883573"/>
                    <a:gd name="connsiteY5" fmla="*/ 1155322 h 1847024"/>
                    <a:gd name="connsiteX6" fmla="*/ 3033660 w 3883573"/>
                    <a:gd name="connsiteY6" fmla="*/ 1843659 h 1847024"/>
                    <a:gd name="connsiteX7" fmla="*/ 3324591 w 3883573"/>
                    <a:gd name="connsiteY7" fmla="*/ 1197924 h 1847024"/>
                    <a:gd name="connsiteX8" fmla="*/ 3635487 w 3883573"/>
                    <a:gd name="connsiteY8" fmla="*/ 751817 h 1847024"/>
                    <a:gd name="connsiteX9" fmla="*/ 3883573 w 3883573"/>
                    <a:gd name="connsiteY9" fmla="*/ 451503 h 1847024"/>
                    <a:gd name="connsiteX10" fmla="*/ 3883573 w 3883573"/>
                    <a:gd name="connsiteY10" fmla="*/ 13121 h 1847024"/>
                    <a:gd name="connsiteX11" fmla="*/ 3277257 w 3883573"/>
                    <a:gd name="connsiteY11" fmla="*/ 187696 h 1847024"/>
                    <a:gd name="connsiteX12" fmla="*/ 2790063 w 3883573"/>
                    <a:gd name="connsiteY12" fmla="*/ 287779 h 1847024"/>
                    <a:gd name="connsiteX13" fmla="*/ 2320781 w 3883573"/>
                    <a:gd name="connsiteY13" fmla="*/ 210442 h 1847024"/>
                    <a:gd name="connsiteX14" fmla="*/ 1581038 w 3883573"/>
                    <a:gd name="connsiteY14" fmla="*/ 185419 h 1847024"/>
                    <a:gd name="connsiteX15" fmla="*/ 981000 w 3883573"/>
                    <a:gd name="connsiteY15" fmla="*/ 94434 h 1847024"/>
                    <a:gd name="connsiteX16" fmla="*/ 61263 w 3883573"/>
                    <a:gd name="connsiteY16" fmla="*/ 30910 h 1847024"/>
                    <a:gd name="connsiteX0" fmla="*/ 61263 w 3883573"/>
                    <a:gd name="connsiteY0" fmla="*/ 30910 h 1847024"/>
                    <a:gd name="connsiteX1" fmla="*/ 126754 w 3883573"/>
                    <a:gd name="connsiteY1" fmla="*/ 537465 h 1847024"/>
                    <a:gd name="connsiteX2" fmla="*/ 459363 w 3883573"/>
                    <a:gd name="connsiteY2" fmla="*/ 1062319 h 1847024"/>
                    <a:gd name="connsiteX3" fmla="*/ 1235346 w 3883573"/>
                    <a:gd name="connsiteY3" fmla="*/ 1252241 h 1847024"/>
                    <a:gd name="connsiteX4" fmla="*/ 1736869 w 3883573"/>
                    <a:gd name="connsiteY4" fmla="*/ 1011123 h 1847024"/>
                    <a:gd name="connsiteX5" fmla="*/ 2490859 w 3883573"/>
                    <a:gd name="connsiteY5" fmla="*/ 1155322 h 1847024"/>
                    <a:gd name="connsiteX6" fmla="*/ 3033660 w 3883573"/>
                    <a:gd name="connsiteY6" fmla="*/ 1843659 h 1847024"/>
                    <a:gd name="connsiteX7" fmla="*/ 3324591 w 3883573"/>
                    <a:gd name="connsiteY7" fmla="*/ 1197924 h 1847024"/>
                    <a:gd name="connsiteX8" fmla="*/ 3635487 w 3883573"/>
                    <a:gd name="connsiteY8" fmla="*/ 751817 h 1847024"/>
                    <a:gd name="connsiteX9" fmla="*/ 3883573 w 3883573"/>
                    <a:gd name="connsiteY9" fmla="*/ 451503 h 1847024"/>
                    <a:gd name="connsiteX10" fmla="*/ 3883573 w 3883573"/>
                    <a:gd name="connsiteY10" fmla="*/ 13121 h 1847024"/>
                    <a:gd name="connsiteX11" fmla="*/ 3277257 w 3883573"/>
                    <a:gd name="connsiteY11" fmla="*/ 187696 h 1847024"/>
                    <a:gd name="connsiteX12" fmla="*/ 2790063 w 3883573"/>
                    <a:gd name="connsiteY12" fmla="*/ 287779 h 1847024"/>
                    <a:gd name="connsiteX13" fmla="*/ 2320781 w 3883573"/>
                    <a:gd name="connsiteY13" fmla="*/ 210442 h 1847024"/>
                    <a:gd name="connsiteX14" fmla="*/ 1581038 w 3883573"/>
                    <a:gd name="connsiteY14" fmla="*/ 185419 h 1847024"/>
                    <a:gd name="connsiteX15" fmla="*/ 981000 w 3883573"/>
                    <a:gd name="connsiteY15" fmla="*/ 94434 h 1847024"/>
                    <a:gd name="connsiteX16" fmla="*/ 61263 w 3883573"/>
                    <a:gd name="connsiteY16" fmla="*/ 30910 h 1847024"/>
                    <a:gd name="connsiteX0" fmla="*/ 61263 w 3883573"/>
                    <a:gd name="connsiteY0" fmla="*/ 30910 h 1847024"/>
                    <a:gd name="connsiteX1" fmla="*/ 126754 w 3883573"/>
                    <a:gd name="connsiteY1" fmla="*/ 537465 h 1847024"/>
                    <a:gd name="connsiteX2" fmla="*/ 459363 w 3883573"/>
                    <a:gd name="connsiteY2" fmla="*/ 1062319 h 1847024"/>
                    <a:gd name="connsiteX3" fmla="*/ 903987 w 3883573"/>
                    <a:gd name="connsiteY3" fmla="*/ 1127135 h 1847024"/>
                    <a:gd name="connsiteX4" fmla="*/ 1736869 w 3883573"/>
                    <a:gd name="connsiteY4" fmla="*/ 1011123 h 1847024"/>
                    <a:gd name="connsiteX5" fmla="*/ 2490859 w 3883573"/>
                    <a:gd name="connsiteY5" fmla="*/ 1155322 h 1847024"/>
                    <a:gd name="connsiteX6" fmla="*/ 3033660 w 3883573"/>
                    <a:gd name="connsiteY6" fmla="*/ 1843659 h 1847024"/>
                    <a:gd name="connsiteX7" fmla="*/ 3324591 w 3883573"/>
                    <a:gd name="connsiteY7" fmla="*/ 1197924 h 1847024"/>
                    <a:gd name="connsiteX8" fmla="*/ 3635487 w 3883573"/>
                    <a:gd name="connsiteY8" fmla="*/ 751817 h 1847024"/>
                    <a:gd name="connsiteX9" fmla="*/ 3883573 w 3883573"/>
                    <a:gd name="connsiteY9" fmla="*/ 451503 h 1847024"/>
                    <a:gd name="connsiteX10" fmla="*/ 3883573 w 3883573"/>
                    <a:gd name="connsiteY10" fmla="*/ 13121 h 1847024"/>
                    <a:gd name="connsiteX11" fmla="*/ 3277257 w 3883573"/>
                    <a:gd name="connsiteY11" fmla="*/ 187696 h 1847024"/>
                    <a:gd name="connsiteX12" fmla="*/ 2790063 w 3883573"/>
                    <a:gd name="connsiteY12" fmla="*/ 287779 h 1847024"/>
                    <a:gd name="connsiteX13" fmla="*/ 2320781 w 3883573"/>
                    <a:gd name="connsiteY13" fmla="*/ 210442 h 1847024"/>
                    <a:gd name="connsiteX14" fmla="*/ 1581038 w 3883573"/>
                    <a:gd name="connsiteY14" fmla="*/ 185419 h 1847024"/>
                    <a:gd name="connsiteX15" fmla="*/ 981000 w 3883573"/>
                    <a:gd name="connsiteY15" fmla="*/ 94434 h 1847024"/>
                    <a:gd name="connsiteX16" fmla="*/ 61263 w 3883573"/>
                    <a:gd name="connsiteY16" fmla="*/ 30910 h 1847024"/>
                    <a:gd name="connsiteX0" fmla="*/ 61263 w 3883573"/>
                    <a:gd name="connsiteY0" fmla="*/ 30910 h 1847000"/>
                    <a:gd name="connsiteX1" fmla="*/ 126754 w 3883573"/>
                    <a:gd name="connsiteY1" fmla="*/ 537465 h 1847000"/>
                    <a:gd name="connsiteX2" fmla="*/ 459363 w 3883573"/>
                    <a:gd name="connsiteY2" fmla="*/ 1062319 h 1847000"/>
                    <a:gd name="connsiteX3" fmla="*/ 903987 w 3883573"/>
                    <a:gd name="connsiteY3" fmla="*/ 1127135 h 1847000"/>
                    <a:gd name="connsiteX4" fmla="*/ 1736869 w 3883573"/>
                    <a:gd name="connsiteY4" fmla="*/ 1011123 h 1847000"/>
                    <a:gd name="connsiteX5" fmla="*/ 2069939 w 3883573"/>
                    <a:gd name="connsiteY5" fmla="*/ 1166694 h 1847000"/>
                    <a:gd name="connsiteX6" fmla="*/ 2490859 w 3883573"/>
                    <a:gd name="connsiteY6" fmla="*/ 1155322 h 1847000"/>
                    <a:gd name="connsiteX7" fmla="*/ 3033660 w 3883573"/>
                    <a:gd name="connsiteY7" fmla="*/ 1843659 h 1847000"/>
                    <a:gd name="connsiteX8" fmla="*/ 3324591 w 3883573"/>
                    <a:gd name="connsiteY8" fmla="*/ 1197924 h 1847000"/>
                    <a:gd name="connsiteX9" fmla="*/ 3635487 w 3883573"/>
                    <a:gd name="connsiteY9" fmla="*/ 751817 h 1847000"/>
                    <a:gd name="connsiteX10" fmla="*/ 3883573 w 3883573"/>
                    <a:gd name="connsiteY10" fmla="*/ 451503 h 1847000"/>
                    <a:gd name="connsiteX11" fmla="*/ 3883573 w 3883573"/>
                    <a:gd name="connsiteY11" fmla="*/ 13121 h 1847000"/>
                    <a:gd name="connsiteX12" fmla="*/ 3277257 w 3883573"/>
                    <a:gd name="connsiteY12" fmla="*/ 187696 h 1847000"/>
                    <a:gd name="connsiteX13" fmla="*/ 2790063 w 3883573"/>
                    <a:gd name="connsiteY13" fmla="*/ 287779 h 1847000"/>
                    <a:gd name="connsiteX14" fmla="*/ 2320781 w 3883573"/>
                    <a:gd name="connsiteY14" fmla="*/ 210442 h 1847000"/>
                    <a:gd name="connsiteX15" fmla="*/ 1581038 w 3883573"/>
                    <a:gd name="connsiteY15" fmla="*/ 185419 h 1847000"/>
                    <a:gd name="connsiteX16" fmla="*/ 981000 w 3883573"/>
                    <a:gd name="connsiteY16" fmla="*/ 94434 h 1847000"/>
                    <a:gd name="connsiteX17" fmla="*/ 61263 w 3883573"/>
                    <a:gd name="connsiteY17" fmla="*/ 30910 h 1847000"/>
                    <a:gd name="connsiteX0" fmla="*/ 61263 w 3883573"/>
                    <a:gd name="connsiteY0" fmla="*/ 30910 h 1220392"/>
                    <a:gd name="connsiteX1" fmla="*/ 126754 w 3883573"/>
                    <a:gd name="connsiteY1" fmla="*/ 537465 h 1220392"/>
                    <a:gd name="connsiteX2" fmla="*/ 459363 w 3883573"/>
                    <a:gd name="connsiteY2" fmla="*/ 1062319 h 1220392"/>
                    <a:gd name="connsiteX3" fmla="*/ 903987 w 3883573"/>
                    <a:gd name="connsiteY3" fmla="*/ 1127135 h 1220392"/>
                    <a:gd name="connsiteX4" fmla="*/ 1736869 w 3883573"/>
                    <a:gd name="connsiteY4" fmla="*/ 1011123 h 1220392"/>
                    <a:gd name="connsiteX5" fmla="*/ 2069939 w 3883573"/>
                    <a:gd name="connsiteY5" fmla="*/ 1166694 h 1220392"/>
                    <a:gd name="connsiteX6" fmla="*/ 2490859 w 3883573"/>
                    <a:gd name="connsiteY6" fmla="*/ 1155322 h 1220392"/>
                    <a:gd name="connsiteX7" fmla="*/ 3324591 w 3883573"/>
                    <a:gd name="connsiteY7" fmla="*/ 1197924 h 1220392"/>
                    <a:gd name="connsiteX8" fmla="*/ 3635487 w 3883573"/>
                    <a:gd name="connsiteY8" fmla="*/ 751817 h 1220392"/>
                    <a:gd name="connsiteX9" fmla="*/ 3883573 w 3883573"/>
                    <a:gd name="connsiteY9" fmla="*/ 451503 h 1220392"/>
                    <a:gd name="connsiteX10" fmla="*/ 3883573 w 3883573"/>
                    <a:gd name="connsiteY10" fmla="*/ 13121 h 1220392"/>
                    <a:gd name="connsiteX11" fmla="*/ 3277257 w 3883573"/>
                    <a:gd name="connsiteY11" fmla="*/ 187696 h 1220392"/>
                    <a:gd name="connsiteX12" fmla="*/ 2790063 w 3883573"/>
                    <a:gd name="connsiteY12" fmla="*/ 287779 h 1220392"/>
                    <a:gd name="connsiteX13" fmla="*/ 2320781 w 3883573"/>
                    <a:gd name="connsiteY13" fmla="*/ 210442 h 1220392"/>
                    <a:gd name="connsiteX14" fmla="*/ 1581038 w 3883573"/>
                    <a:gd name="connsiteY14" fmla="*/ 185419 h 1220392"/>
                    <a:gd name="connsiteX15" fmla="*/ 981000 w 3883573"/>
                    <a:gd name="connsiteY15" fmla="*/ 94434 h 1220392"/>
                    <a:gd name="connsiteX16" fmla="*/ 61263 w 3883573"/>
                    <a:gd name="connsiteY16" fmla="*/ 30910 h 1220392"/>
                    <a:gd name="connsiteX0" fmla="*/ 61263 w 3883573"/>
                    <a:gd name="connsiteY0" fmla="*/ 30910 h 1174361"/>
                    <a:gd name="connsiteX1" fmla="*/ 126754 w 3883573"/>
                    <a:gd name="connsiteY1" fmla="*/ 537465 h 1174361"/>
                    <a:gd name="connsiteX2" fmla="*/ 459363 w 3883573"/>
                    <a:gd name="connsiteY2" fmla="*/ 1062319 h 1174361"/>
                    <a:gd name="connsiteX3" fmla="*/ 903987 w 3883573"/>
                    <a:gd name="connsiteY3" fmla="*/ 1127135 h 1174361"/>
                    <a:gd name="connsiteX4" fmla="*/ 1736869 w 3883573"/>
                    <a:gd name="connsiteY4" fmla="*/ 1011123 h 1174361"/>
                    <a:gd name="connsiteX5" fmla="*/ 2069939 w 3883573"/>
                    <a:gd name="connsiteY5" fmla="*/ 1166694 h 1174361"/>
                    <a:gd name="connsiteX6" fmla="*/ 2490859 w 3883573"/>
                    <a:gd name="connsiteY6" fmla="*/ 1155322 h 1174361"/>
                    <a:gd name="connsiteX7" fmla="*/ 3243989 w 3883573"/>
                    <a:gd name="connsiteY7" fmla="*/ 959085 h 1174361"/>
                    <a:gd name="connsiteX8" fmla="*/ 3635487 w 3883573"/>
                    <a:gd name="connsiteY8" fmla="*/ 751817 h 1174361"/>
                    <a:gd name="connsiteX9" fmla="*/ 3883573 w 3883573"/>
                    <a:gd name="connsiteY9" fmla="*/ 451503 h 1174361"/>
                    <a:gd name="connsiteX10" fmla="*/ 3883573 w 3883573"/>
                    <a:gd name="connsiteY10" fmla="*/ 13121 h 1174361"/>
                    <a:gd name="connsiteX11" fmla="*/ 3277257 w 3883573"/>
                    <a:gd name="connsiteY11" fmla="*/ 187696 h 1174361"/>
                    <a:gd name="connsiteX12" fmla="*/ 2790063 w 3883573"/>
                    <a:gd name="connsiteY12" fmla="*/ 287779 h 1174361"/>
                    <a:gd name="connsiteX13" fmla="*/ 2320781 w 3883573"/>
                    <a:gd name="connsiteY13" fmla="*/ 210442 h 1174361"/>
                    <a:gd name="connsiteX14" fmla="*/ 1581038 w 3883573"/>
                    <a:gd name="connsiteY14" fmla="*/ 185419 h 1174361"/>
                    <a:gd name="connsiteX15" fmla="*/ 981000 w 3883573"/>
                    <a:gd name="connsiteY15" fmla="*/ 94434 h 1174361"/>
                    <a:gd name="connsiteX16" fmla="*/ 61263 w 3883573"/>
                    <a:gd name="connsiteY16" fmla="*/ 30910 h 1174361"/>
                    <a:gd name="connsiteX0" fmla="*/ 61263 w 3883573"/>
                    <a:gd name="connsiteY0" fmla="*/ 30910 h 1174361"/>
                    <a:gd name="connsiteX1" fmla="*/ 126754 w 3883573"/>
                    <a:gd name="connsiteY1" fmla="*/ 537465 h 1174361"/>
                    <a:gd name="connsiteX2" fmla="*/ 459363 w 3883573"/>
                    <a:gd name="connsiteY2" fmla="*/ 1062319 h 1174361"/>
                    <a:gd name="connsiteX3" fmla="*/ 903987 w 3883573"/>
                    <a:gd name="connsiteY3" fmla="*/ 1127135 h 1174361"/>
                    <a:gd name="connsiteX4" fmla="*/ 1736869 w 3883573"/>
                    <a:gd name="connsiteY4" fmla="*/ 1011123 h 1174361"/>
                    <a:gd name="connsiteX5" fmla="*/ 2069939 w 3883573"/>
                    <a:gd name="connsiteY5" fmla="*/ 1166694 h 1174361"/>
                    <a:gd name="connsiteX6" fmla="*/ 2490859 w 3883573"/>
                    <a:gd name="connsiteY6" fmla="*/ 1155322 h 1174361"/>
                    <a:gd name="connsiteX7" fmla="*/ 3360418 w 3883573"/>
                    <a:gd name="connsiteY7" fmla="*/ 1050071 h 1174361"/>
                    <a:gd name="connsiteX8" fmla="*/ 3635487 w 3883573"/>
                    <a:gd name="connsiteY8" fmla="*/ 751817 h 1174361"/>
                    <a:gd name="connsiteX9" fmla="*/ 3883573 w 3883573"/>
                    <a:gd name="connsiteY9" fmla="*/ 451503 h 1174361"/>
                    <a:gd name="connsiteX10" fmla="*/ 3883573 w 3883573"/>
                    <a:gd name="connsiteY10" fmla="*/ 13121 h 1174361"/>
                    <a:gd name="connsiteX11" fmla="*/ 3277257 w 3883573"/>
                    <a:gd name="connsiteY11" fmla="*/ 187696 h 1174361"/>
                    <a:gd name="connsiteX12" fmla="*/ 2790063 w 3883573"/>
                    <a:gd name="connsiteY12" fmla="*/ 287779 h 1174361"/>
                    <a:gd name="connsiteX13" fmla="*/ 2320781 w 3883573"/>
                    <a:gd name="connsiteY13" fmla="*/ 210442 h 1174361"/>
                    <a:gd name="connsiteX14" fmla="*/ 1581038 w 3883573"/>
                    <a:gd name="connsiteY14" fmla="*/ 185419 h 1174361"/>
                    <a:gd name="connsiteX15" fmla="*/ 981000 w 3883573"/>
                    <a:gd name="connsiteY15" fmla="*/ 94434 h 1174361"/>
                    <a:gd name="connsiteX16" fmla="*/ 61263 w 3883573"/>
                    <a:gd name="connsiteY16" fmla="*/ 30910 h 1174361"/>
                    <a:gd name="connsiteX0" fmla="*/ 61263 w 3892533"/>
                    <a:gd name="connsiteY0" fmla="*/ 24870 h 1168321"/>
                    <a:gd name="connsiteX1" fmla="*/ 126754 w 3892533"/>
                    <a:gd name="connsiteY1" fmla="*/ 531425 h 1168321"/>
                    <a:gd name="connsiteX2" fmla="*/ 459363 w 3892533"/>
                    <a:gd name="connsiteY2" fmla="*/ 1056279 h 1168321"/>
                    <a:gd name="connsiteX3" fmla="*/ 903987 w 3892533"/>
                    <a:gd name="connsiteY3" fmla="*/ 1121095 h 1168321"/>
                    <a:gd name="connsiteX4" fmla="*/ 1736869 w 3892533"/>
                    <a:gd name="connsiteY4" fmla="*/ 1005083 h 1168321"/>
                    <a:gd name="connsiteX5" fmla="*/ 2069939 w 3892533"/>
                    <a:gd name="connsiteY5" fmla="*/ 1160654 h 1168321"/>
                    <a:gd name="connsiteX6" fmla="*/ 2490859 w 3892533"/>
                    <a:gd name="connsiteY6" fmla="*/ 1149282 h 1168321"/>
                    <a:gd name="connsiteX7" fmla="*/ 3360418 w 3892533"/>
                    <a:gd name="connsiteY7" fmla="*/ 1044031 h 1168321"/>
                    <a:gd name="connsiteX8" fmla="*/ 3635487 w 3892533"/>
                    <a:gd name="connsiteY8" fmla="*/ 745777 h 1168321"/>
                    <a:gd name="connsiteX9" fmla="*/ 3883573 w 3892533"/>
                    <a:gd name="connsiteY9" fmla="*/ 445463 h 1168321"/>
                    <a:gd name="connsiteX10" fmla="*/ 3892534 w 3892533"/>
                    <a:gd name="connsiteY10" fmla="*/ 166306 h 1168321"/>
                    <a:gd name="connsiteX11" fmla="*/ 3277257 w 3892533"/>
                    <a:gd name="connsiteY11" fmla="*/ 181656 h 1168321"/>
                    <a:gd name="connsiteX12" fmla="*/ 2790063 w 3892533"/>
                    <a:gd name="connsiteY12" fmla="*/ 281739 h 1168321"/>
                    <a:gd name="connsiteX13" fmla="*/ 2320781 w 3892533"/>
                    <a:gd name="connsiteY13" fmla="*/ 204402 h 1168321"/>
                    <a:gd name="connsiteX14" fmla="*/ 1581038 w 3892533"/>
                    <a:gd name="connsiteY14" fmla="*/ 179379 h 1168321"/>
                    <a:gd name="connsiteX15" fmla="*/ 981000 w 3892533"/>
                    <a:gd name="connsiteY15" fmla="*/ 88394 h 1168321"/>
                    <a:gd name="connsiteX16" fmla="*/ 61263 w 3892533"/>
                    <a:gd name="connsiteY16" fmla="*/ 24870 h 1168321"/>
                    <a:gd name="connsiteX0" fmla="*/ 61263 w 3892535"/>
                    <a:gd name="connsiteY0" fmla="*/ 24870 h 1280796"/>
                    <a:gd name="connsiteX1" fmla="*/ 126754 w 3892535"/>
                    <a:gd name="connsiteY1" fmla="*/ 531425 h 1280796"/>
                    <a:gd name="connsiteX2" fmla="*/ 459363 w 3892535"/>
                    <a:gd name="connsiteY2" fmla="*/ 1056279 h 1280796"/>
                    <a:gd name="connsiteX3" fmla="*/ 966682 w 3892535"/>
                    <a:gd name="connsiteY3" fmla="*/ 1280322 h 1280796"/>
                    <a:gd name="connsiteX4" fmla="*/ 1736869 w 3892535"/>
                    <a:gd name="connsiteY4" fmla="*/ 1005083 h 1280796"/>
                    <a:gd name="connsiteX5" fmla="*/ 2069939 w 3892535"/>
                    <a:gd name="connsiteY5" fmla="*/ 1160654 h 1280796"/>
                    <a:gd name="connsiteX6" fmla="*/ 2490859 w 3892535"/>
                    <a:gd name="connsiteY6" fmla="*/ 1149282 h 1280796"/>
                    <a:gd name="connsiteX7" fmla="*/ 3360418 w 3892535"/>
                    <a:gd name="connsiteY7" fmla="*/ 1044031 h 1280796"/>
                    <a:gd name="connsiteX8" fmla="*/ 3635487 w 3892535"/>
                    <a:gd name="connsiteY8" fmla="*/ 745777 h 1280796"/>
                    <a:gd name="connsiteX9" fmla="*/ 3883573 w 3892535"/>
                    <a:gd name="connsiteY9" fmla="*/ 445463 h 1280796"/>
                    <a:gd name="connsiteX10" fmla="*/ 3892534 w 3892535"/>
                    <a:gd name="connsiteY10" fmla="*/ 166306 h 1280796"/>
                    <a:gd name="connsiteX11" fmla="*/ 3277257 w 3892535"/>
                    <a:gd name="connsiteY11" fmla="*/ 181656 h 1280796"/>
                    <a:gd name="connsiteX12" fmla="*/ 2790063 w 3892535"/>
                    <a:gd name="connsiteY12" fmla="*/ 281739 h 1280796"/>
                    <a:gd name="connsiteX13" fmla="*/ 2320781 w 3892535"/>
                    <a:gd name="connsiteY13" fmla="*/ 204402 h 1280796"/>
                    <a:gd name="connsiteX14" fmla="*/ 1581038 w 3892535"/>
                    <a:gd name="connsiteY14" fmla="*/ 179379 h 1280796"/>
                    <a:gd name="connsiteX15" fmla="*/ 981000 w 3892535"/>
                    <a:gd name="connsiteY15" fmla="*/ 88394 h 1280796"/>
                    <a:gd name="connsiteX16" fmla="*/ 61263 w 3892535"/>
                    <a:gd name="connsiteY16" fmla="*/ 24870 h 1280796"/>
                    <a:gd name="connsiteX0" fmla="*/ 61263 w 3892533"/>
                    <a:gd name="connsiteY0" fmla="*/ 24870 h 1288550"/>
                    <a:gd name="connsiteX1" fmla="*/ 126754 w 3892533"/>
                    <a:gd name="connsiteY1" fmla="*/ 531425 h 1288550"/>
                    <a:gd name="connsiteX2" fmla="*/ 459363 w 3892533"/>
                    <a:gd name="connsiteY2" fmla="*/ 1056279 h 1288550"/>
                    <a:gd name="connsiteX3" fmla="*/ 966682 w 3892533"/>
                    <a:gd name="connsiteY3" fmla="*/ 1280322 h 1288550"/>
                    <a:gd name="connsiteX4" fmla="*/ 1584621 w 3892533"/>
                    <a:gd name="connsiteY4" fmla="*/ 1232549 h 1288550"/>
                    <a:gd name="connsiteX5" fmla="*/ 2069939 w 3892533"/>
                    <a:gd name="connsiteY5" fmla="*/ 1160654 h 1288550"/>
                    <a:gd name="connsiteX6" fmla="*/ 2490859 w 3892533"/>
                    <a:gd name="connsiteY6" fmla="*/ 1149282 h 1288550"/>
                    <a:gd name="connsiteX7" fmla="*/ 3360418 w 3892533"/>
                    <a:gd name="connsiteY7" fmla="*/ 1044031 h 1288550"/>
                    <a:gd name="connsiteX8" fmla="*/ 3635487 w 3892533"/>
                    <a:gd name="connsiteY8" fmla="*/ 745777 h 1288550"/>
                    <a:gd name="connsiteX9" fmla="*/ 3883573 w 3892533"/>
                    <a:gd name="connsiteY9" fmla="*/ 445463 h 1288550"/>
                    <a:gd name="connsiteX10" fmla="*/ 3892534 w 3892533"/>
                    <a:gd name="connsiteY10" fmla="*/ 166306 h 1288550"/>
                    <a:gd name="connsiteX11" fmla="*/ 3277257 w 3892533"/>
                    <a:gd name="connsiteY11" fmla="*/ 181656 h 1288550"/>
                    <a:gd name="connsiteX12" fmla="*/ 2790063 w 3892533"/>
                    <a:gd name="connsiteY12" fmla="*/ 281739 h 1288550"/>
                    <a:gd name="connsiteX13" fmla="*/ 2320781 w 3892533"/>
                    <a:gd name="connsiteY13" fmla="*/ 204402 h 1288550"/>
                    <a:gd name="connsiteX14" fmla="*/ 1581038 w 3892533"/>
                    <a:gd name="connsiteY14" fmla="*/ 179379 h 1288550"/>
                    <a:gd name="connsiteX15" fmla="*/ 981000 w 3892533"/>
                    <a:gd name="connsiteY15" fmla="*/ 88394 h 1288550"/>
                    <a:gd name="connsiteX16" fmla="*/ 61263 w 3892533"/>
                    <a:gd name="connsiteY16" fmla="*/ 24870 h 1288550"/>
                    <a:gd name="connsiteX0" fmla="*/ 61263 w 3892535"/>
                    <a:gd name="connsiteY0" fmla="*/ 24870 h 1288550"/>
                    <a:gd name="connsiteX1" fmla="*/ 126754 w 3892535"/>
                    <a:gd name="connsiteY1" fmla="*/ 531425 h 1288550"/>
                    <a:gd name="connsiteX2" fmla="*/ 459363 w 3892535"/>
                    <a:gd name="connsiteY2" fmla="*/ 1056279 h 1288550"/>
                    <a:gd name="connsiteX3" fmla="*/ 966682 w 3892535"/>
                    <a:gd name="connsiteY3" fmla="*/ 1280322 h 1288550"/>
                    <a:gd name="connsiteX4" fmla="*/ 1584621 w 3892535"/>
                    <a:gd name="connsiteY4" fmla="*/ 1232549 h 1288550"/>
                    <a:gd name="connsiteX5" fmla="*/ 2069939 w 3892535"/>
                    <a:gd name="connsiteY5" fmla="*/ 1160654 h 1288550"/>
                    <a:gd name="connsiteX6" fmla="*/ 2338605 w 3892535"/>
                    <a:gd name="connsiteY6" fmla="*/ 1285763 h 1288550"/>
                    <a:gd name="connsiteX7" fmla="*/ 2490859 w 3892535"/>
                    <a:gd name="connsiteY7" fmla="*/ 1149282 h 1288550"/>
                    <a:gd name="connsiteX8" fmla="*/ 3360418 w 3892535"/>
                    <a:gd name="connsiteY8" fmla="*/ 1044031 h 1288550"/>
                    <a:gd name="connsiteX9" fmla="*/ 3635487 w 3892535"/>
                    <a:gd name="connsiteY9" fmla="*/ 745777 h 1288550"/>
                    <a:gd name="connsiteX10" fmla="*/ 3883573 w 3892535"/>
                    <a:gd name="connsiteY10" fmla="*/ 445463 h 1288550"/>
                    <a:gd name="connsiteX11" fmla="*/ 3892534 w 3892535"/>
                    <a:gd name="connsiteY11" fmla="*/ 166306 h 1288550"/>
                    <a:gd name="connsiteX12" fmla="*/ 3277257 w 3892535"/>
                    <a:gd name="connsiteY12" fmla="*/ 181656 h 1288550"/>
                    <a:gd name="connsiteX13" fmla="*/ 2790063 w 3892535"/>
                    <a:gd name="connsiteY13" fmla="*/ 281739 h 1288550"/>
                    <a:gd name="connsiteX14" fmla="*/ 2320781 w 3892535"/>
                    <a:gd name="connsiteY14" fmla="*/ 204402 h 1288550"/>
                    <a:gd name="connsiteX15" fmla="*/ 1581038 w 3892535"/>
                    <a:gd name="connsiteY15" fmla="*/ 179379 h 1288550"/>
                    <a:gd name="connsiteX16" fmla="*/ 981000 w 3892535"/>
                    <a:gd name="connsiteY16" fmla="*/ 88394 h 1288550"/>
                    <a:gd name="connsiteX17" fmla="*/ 61263 w 3892535"/>
                    <a:gd name="connsiteY17" fmla="*/ 24870 h 1288550"/>
                    <a:gd name="connsiteX0" fmla="*/ 61263 w 3892533"/>
                    <a:gd name="connsiteY0" fmla="*/ 24870 h 1288550"/>
                    <a:gd name="connsiteX1" fmla="*/ 126754 w 3892533"/>
                    <a:gd name="connsiteY1" fmla="*/ 531425 h 1288550"/>
                    <a:gd name="connsiteX2" fmla="*/ 459363 w 3892533"/>
                    <a:gd name="connsiteY2" fmla="*/ 1056279 h 1288550"/>
                    <a:gd name="connsiteX3" fmla="*/ 966682 w 3892533"/>
                    <a:gd name="connsiteY3" fmla="*/ 1280322 h 1288550"/>
                    <a:gd name="connsiteX4" fmla="*/ 1584621 w 3892533"/>
                    <a:gd name="connsiteY4" fmla="*/ 1232549 h 1288550"/>
                    <a:gd name="connsiteX5" fmla="*/ 2069939 w 3892533"/>
                    <a:gd name="connsiteY5" fmla="*/ 1160654 h 1288550"/>
                    <a:gd name="connsiteX6" fmla="*/ 2338605 w 3892533"/>
                    <a:gd name="connsiteY6" fmla="*/ 1285763 h 1288550"/>
                    <a:gd name="connsiteX7" fmla="*/ 2490859 w 3892533"/>
                    <a:gd name="connsiteY7" fmla="*/ 1149282 h 1288550"/>
                    <a:gd name="connsiteX8" fmla="*/ 2768487 w 3892533"/>
                    <a:gd name="connsiteY8" fmla="*/ 1206147 h 1288550"/>
                    <a:gd name="connsiteX9" fmla="*/ 3360418 w 3892533"/>
                    <a:gd name="connsiteY9" fmla="*/ 1044031 h 1288550"/>
                    <a:gd name="connsiteX10" fmla="*/ 3635487 w 3892533"/>
                    <a:gd name="connsiteY10" fmla="*/ 745777 h 1288550"/>
                    <a:gd name="connsiteX11" fmla="*/ 3883573 w 3892533"/>
                    <a:gd name="connsiteY11" fmla="*/ 445463 h 1288550"/>
                    <a:gd name="connsiteX12" fmla="*/ 3892534 w 3892533"/>
                    <a:gd name="connsiteY12" fmla="*/ 166306 h 1288550"/>
                    <a:gd name="connsiteX13" fmla="*/ 3277257 w 3892533"/>
                    <a:gd name="connsiteY13" fmla="*/ 181656 h 1288550"/>
                    <a:gd name="connsiteX14" fmla="*/ 2790063 w 3892533"/>
                    <a:gd name="connsiteY14" fmla="*/ 281739 h 1288550"/>
                    <a:gd name="connsiteX15" fmla="*/ 2320781 w 3892533"/>
                    <a:gd name="connsiteY15" fmla="*/ 204402 h 1288550"/>
                    <a:gd name="connsiteX16" fmla="*/ 1581038 w 3892533"/>
                    <a:gd name="connsiteY16" fmla="*/ 179379 h 1288550"/>
                    <a:gd name="connsiteX17" fmla="*/ 981000 w 3892533"/>
                    <a:gd name="connsiteY17" fmla="*/ 88394 h 1288550"/>
                    <a:gd name="connsiteX18" fmla="*/ 61263 w 3892533"/>
                    <a:gd name="connsiteY18" fmla="*/ 24870 h 1288550"/>
                    <a:gd name="connsiteX0" fmla="*/ 61263 w 3892535"/>
                    <a:gd name="connsiteY0" fmla="*/ 24870 h 1289751"/>
                    <a:gd name="connsiteX1" fmla="*/ 126754 w 3892535"/>
                    <a:gd name="connsiteY1" fmla="*/ 531425 h 1289751"/>
                    <a:gd name="connsiteX2" fmla="*/ 459363 w 3892535"/>
                    <a:gd name="connsiteY2" fmla="*/ 1056279 h 1289751"/>
                    <a:gd name="connsiteX3" fmla="*/ 966682 w 3892535"/>
                    <a:gd name="connsiteY3" fmla="*/ 1280322 h 1289751"/>
                    <a:gd name="connsiteX4" fmla="*/ 1584621 w 3892535"/>
                    <a:gd name="connsiteY4" fmla="*/ 1232549 h 1289751"/>
                    <a:gd name="connsiteX5" fmla="*/ 1881860 w 3892535"/>
                    <a:gd name="connsiteY5" fmla="*/ 1092415 h 1289751"/>
                    <a:gd name="connsiteX6" fmla="*/ 2069939 w 3892535"/>
                    <a:gd name="connsiteY6" fmla="*/ 1160654 h 1289751"/>
                    <a:gd name="connsiteX7" fmla="*/ 2338605 w 3892535"/>
                    <a:gd name="connsiteY7" fmla="*/ 1285763 h 1289751"/>
                    <a:gd name="connsiteX8" fmla="*/ 2490859 w 3892535"/>
                    <a:gd name="connsiteY8" fmla="*/ 1149282 h 1289751"/>
                    <a:gd name="connsiteX9" fmla="*/ 2768487 w 3892535"/>
                    <a:gd name="connsiteY9" fmla="*/ 1206147 h 1289751"/>
                    <a:gd name="connsiteX10" fmla="*/ 3360418 w 3892535"/>
                    <a:gd name="connsiteY10" fmla="*/ 1044031 h 1289751"/>
                    <a:gd name="connsiteX11" fmla="*/ 3635487 w 3892535"/>
                    <a:gd name="connsiteY11" fmla="*/ 745777 h 1289751"/>
                    <a:gd name="connsiteX12" fmla="*/ 3883573 w 3892535"/>
                    <a:gd name="connsiteY12" fmla="*/ 445463 h 1289751"/>
                    <a:gd name="connsiteX13" fmla="*/ 3892534 w 3892535"/>
                    <a:gd name="connsiteY13" fmla="*/ 166306 h 1289751"/>
                    <a:gd name="connsiteX14" fmla="*/ 3277257 w 3892535"/>
                    <a:gd name="connsiteY14" fmla="*/ 181656 h 1289751"/>
                    <a:gd name="connsiteX15" fmla="*/ 2790063 w 3892535"/>
                    <a:gd name="connsiteY15" fmla="*/ 281739 h 1289751"/>
                    <a:gd name="connsiteX16" fmla="*/ 2320781 w 3892535"/>
                    <a:gd name="connsiteY16" fmla="*/ 204402 h 1289751"/>
                    <a:gd name="connsiteX17" fmla="*/ 1581038 w 3892535"/>
                    <a:gd name="connsiteY17" fmla="*/ 179379 h 1289751"/>
                    <a:gd name="connsiteX18" fmla="*/ 981000 w 3892535"/>
                    <a:gd name="connsiteY18" fmla="*/ 88394 h 1289751"/>
                    <a:gd name="connsiteX19" fmla="*/ 61263 w 3892535"/>
                    <a:gd name="connsiteY19" fmla="*/ 24870 h 1289751"/>
                    <a:gd name="connsiteX0" fmla="*/ 61263 w 3892533"/>
                    <a:gd name="connsiteY0" fmla="*/ 24870 h 1411420"/>
                    <a:gd name="connsiteX1" fmla="*/ 126754 w 3892533"/>
                    <a:gd name="connsiteY1" fmla="*/ 531425 h 1411420"/>
                    <a:gd name="connsiteX2" fmla="*/ 459363 w 3892533"/>
                    <a:gd name="connsiteY2" fmla="*/ 1056279 h 1411420"/>
                    <a:gd name="connsiteX3" fmla="*/ 966682 w 3892533"/>
                    <a:gd name="connsiteY3" fmla="*/ 1280322 h 1411420"/>
                    <a:gd name="connsiteX4" fmla="*/ 1407205 w 3892533"/>
                    <a:gd name="connsiteY4" fmla="*/ 1410866 h 1411420"/>
                    <a:gd name="connsiteX5" fmla="*/ 1584621 w 3892533"/>
                    <a:gd name="connsiteY5" fmla="*/ 1232549 h 1411420"/>
                    <a:gd name="connsiteX6" fmla="*/ 1881860 w 3892533"/>
                    <a:gd name="connsiteY6" fmla="*/ 1092415 h 1411420"/>
                    <a:gd name="connsiteX7" fmla="*/ 2069939 w 3892533"/>
                    <a:gd name="connsiteY7" fmla="*/ 1160654 h 1411420"/>
                    <a:gd name="connsiteX8" fmla="*/ 2338605 w 3892533"/>
                    <a:gd name="connsiteY8" fmla="*/ 1285763 h 1411420"/>
                    <a:gd name="connsiteX9" fmla="*/ 2490859 w 3892533"/>
                    <a:gd name="connsiteY9" fmla="*/ 1149282 h 1411420"/>
                    <a:gd name="connsiteX10" fmla="*/ 2768487 w 3892533"/>
                    <a:gd name="connsiteY10" fmla="*/ 1206147 h 1411420"/>
                    <a:gd name="connsiteX11" fmla="*/ 3360418 w 3892533"/>
                    <a:gd name="connsiteY11" fmla="*/ 1044031 h 1411420"/>
                    <a:gd name="connsiteX12" fmla="*/ 3635487 w 3892533"/>
                    <a:gd name="connsiteY12" fmla="*/ 745777 h 1411420"/>
                    <a:gd name="connsiteX13" fmla="*/ 3883573 w 3892533"/>
                    <a:gd name="connsiteY13" fmla="*/ 445463 h 1411420"/>
                    <a:gd name="connsiteX14" fmla="*/ 3892534 w 3892533"/>
                    <a:gd name="connsiteY14" fmla="*/ 166306 h 1411420"/>
                    <a:gd name="connsiteX15" fmla="*/ 3277257 w 3892533"/>
                    <a:gd name="connsiteY15" fmla="*/ 181656 h 1411420"/>
                    <a:gd name="connsiteX16" fmla="*/ 2790063 w 3892533"/>
                    <a:gd name="connsiteY16" fmla="*/ 281739 h 1411420"/>
                    <a:gd name="connsiteX17" fmla="*/ 2320781 w 3892533"/>
                    <a:gd name="connsiteY17" fmla="*/ 204402 h 1411420"/>
                    <a:gd name="connsiteX18" fmla="*/ 1581038 w 3892533"/>
                    <a:gd name="connsiteY18" fmla="*/ 179379 h 1411420"/>
                    <a:gd name="connsiteX19" fmla="*/ 981000 w 3892533"/>
                    <a:gd name="connsiteY19" fmla="*/ 88394 h 1411420"/>
                    <a:gd name="connsiteX20" fmla="*/ 61263 w 3892533"/>
                    <a:gd name="connsiteY20" fmla="*/ 24870 h 141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2533" h="1411420">
                      <a:moveTo>
                        <a:pt x="61263" y="24870"/>
                      </a:moveTo>
                      <a:cubicBezTo>
                        <a:pt x="-81111" y="98708"/>
                        <a:pt x="60404" y="359524"/>
                        <a:pt x="126754" y="531425"/>
                      </a:cubicBezTo>
                      <a:cubicBezTo>
                        <a:pt x="193104" y="703327"/>
                        <a:pt x="319375" y="931463"/>
                        <a:pt x="459363" y="1056279"/>
                      </a:cubicBezTo>
                      <a:cubicBezTo>
                        <a:pt x="599351" y="1181095"/>
                        <a:pt x="808708" y="1221224"/>
                        <a:pt x="966682" y="1280322"/>
                      </a:cubicBezTo>
                      <a:cubicBezTo>
                        <a:pt x="1124656" y="1339420"/>
                        <a:pt x="1304215" y="1418828"/>
                        <a:pt x="1407205" y="1410866"/>
                      </a:cubicBezTo>
                      <a:cubicBezTo>
                        <a:pt x="1510195" y="1402904"/>
                        <a:pt x="1505512" y="1285624"/>
                        <a:pt x="1584621" y="1232549"/>
                      </a:cubicBezTo>
                      <a:cubicBezTo>
                        <a:pt x="1663730" y="1179474"/>
                        <a:pt x="1800974" y="1104397"/>
                        <a:pt x="1881860" y="1092415"/>
                      </a:cubicBezTo>
                      <a:cubicBezTo>
                        <a:pt x="1962746" y="1080433"/>
                        <a:pt x="1993815" y="1145490"/>
                        <a:pt x="2069939" y="1160654"/>
                      </a:cubicBezTo>
                      <a:cubicBezTo>
                        <a:pt x="2146063" y="1175819"/>
                        <a:pt x="2268452" y="1287658"/>
                        <a:pt x="2338605" y="1285763"/>
                      </a:cubicBezTo>
                      <a:cubicBezTo>
                        <a:pt x="2408758" y="1283868"/>
                        <a:pt x="2419213" y="1177715"/>
                        <a:pt x="2490859" y="1149282"/>
                      </a:cubicBezTo>
                      <a:cubicBezTo>
                        <a:pt x="2562505" y="1120849"/>
                        <a:pt x="2623561" y="1223689"/>
                        <a:pt x="2768487" y="1206147"/>
                      </a:cubicBezTo>
                      <a:cubicBezTo>
                        <a:pt x="2913413" y="1188605"/>
                        <a:pt x="3215917" y="1105595"/>
                        <a:pt x="3360418" y="1044031"/>
                      </a:cubicBezTo>
                      <a:cubicBezTo>
                        <a:pt x="3472664" y="883288"/>
                        <a:pt x="3539211" y="926243"/>
                        <a:pt x="3635487" y="745777"/>
                      </a:cubicBezTo>
                      <a:lnTo>
                        <a:pt x="3883573" y="445463"/>
                      </a:lnTo>
                      <a:lnTo>
                        <a:pt x="3892534" y="166306"/>
                      </a:lnTo>
                      <a:cubicBezTo>
                        <a:pt x="3796258" y="92009"/>
                        <a:pt x="3876412" y="199042"/>
                        <a:pt x="3277257" y="181656"/>
                      </a:cubicBezTo>
                      <a:cubicBezTo>
                        <a:pt x="3066645" y="246388"/>
                        <a:pt x="3108590" y="177862"/>
                        <a:pt x="2790063" y="281739"/>
                      </a:cubicBezTo>
                      <a:cubicBezTo>
                        <a:pt x="2630650" y="285530"/>
                        <a:pt x="2522285" y="221462"/>
                        <a:pt x="2320781" y="204402"/>
                      </a:cubicBezTo>
                      <a:cubicBezTo>
                        <a:pt x="2119277" y="187342"/>
                        <a:pt x="1804335" y="198714"/>
                        <a:pt x="1581038" y="179379"/>
                      </a:cubicBezTo>
                      <a:cubicBezTo>
                        <a:pt x="1357741" y="160044"/>
                        <a:pt x="1234296" y="114146"/>
                        <a:pt x="981000" y="88394"/>
                      </a:cubicBezTo>
                      <a:cubicBezTo>
                        <a:pt x="727704" y="62642"/>
                        <a:pt x="203637" y="-48968"/>
                        <a:pt x="61263" y="24870"/>
                      </a:cubicBezTo>
                      <a:close/>
                    </a:path>
                  </a:pathLst>
                </a:custGeom>
                <a:solidFill>
                  <a:srgbClr val="E3D16D">
                    <a:alpha val="80000"/>
                  </a:srgbClr>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156" name="!!mucus">
                  <a:extLst>
                    <a:ext uri="{FF2B5EF4-FFF2-40B4-BE49-F238E27FC236}">
                      <a16:creationId xmlns:a16="http://schemas.microsoft.com/office/drawing/2014/main" id="{63439716-CE10-8B4F-6E44-4239D381625D}"/>
                    </a:ext>
                  </a:extLst>
                </p:cNvPr>
                <p:cNvSpPr/>
                <p:nvPr/>
              </p:nvSpPr>
              <p:spPr>
                <a:xfrm rot="5400000">
                  <a:off x="6804364" y="1848707"/>
                  <a:ext cx="2192390" cy="995616"/>
                </a:xfrm>
                <a:custGeom>
                  <a:avLst/>
                  <a:gdLst>
                    <a:gd name="connsiteX0" fmla="*/ 0 w 11280654"/>
                    <a:gd name="connsiteY0" fmla="*/ 91352 h 1986246"/>
                    <a:gd name="connsiteX1" fmla="*/ 10868 w 11280654"/>
                    <a:gd name="connsiteY1" fmla="*/ 745642 h 1986246"/>
                    <a:gd name="connsiteX2" fmla="*/ 260587 w 11280654"/>
                    <a:gd name="connsiteY2" fmla="*/ 915580 h 1986246"/>
                    <a:gd name="connsiteX3" fmla="*/ 282300 w 11280654"/>
                    <a:gd name="connsiteY3" fmla="*/ 1077031 h 1986246"/>
                    <a:gd name="connsiteX4" fmla="*/ 510305 w 11280654"/>
                    <a:gd name="connsiteY4" fmla="*/ 1416926 h 1986246"/>
                    <a:gd name="connsiteX5" fmla="*/ 640587 w 11280654"/>
                    <a:gd name="connsiteY5" fmla="*/ 1595370 h 1986246"/>
                    <a:gd name="connsiteX6" fmla="*/ 694882 w 11280654"/>
                    <a:gd name="connsiteY6" fmla="*/ 1790808 h 1986246"/>
                    <a:gd name="connsiteX7" fmla="*/ 857746 w 11280654"/>
                    <a:gd name="connsiteY7" fmla="*/ 1986246 h 1986246"/>
                    <a:gd name="connsiteX8" fmla="*/ 1020610 w 11280654"/>
                    <a:gd name="connsiteY8" fmla="*/ 1858784 h 1986246"/>
                    <a:gd name="connsiteX9" fmla="*/ 1042324 w 11280654"/>
                    <a:gd name="connsiteY9" fmla="*/ 1595370 h 1986246"/>
                    <a:gd name="connsiteX10" fmla="*/ 1194319 w 11280654"/>
                    <a:gd name="connsiteY10" fmla="*/ 1510401 h 1986246"/>
                    <a:gd name="connsiteX11" fmla="*/ 1302887 w 11280654"/>
                    <a:gd name="connsiteY11" fmla="*/ 1229994 h 1986246"/>
                    <a:gd name="connsiteX12" fmla="*/ 1411455 w 11280654"/>
                    <a:gd name="connsiteY12" fmla="*/ 873105 h 1986246"/>
                    <a:gd name="connsiteX13" fmla="*/ 1563450 w 11280654"/>
                    <a:gd name="connsiteY13" fmla="*/ 737154 h 1986246"/>
                    <a:gd name="connsiteX14" fmla="*/ 1867441 w 11280654"/>
                    <a:gd name="connsiteY14" fmla="*/ 737154 h 1986246"/>
                    <a:gd name="connsiteX15" fmla="*/ 2442864 w 11280654"/>
                    <a:gd name="connsiteY15" fmla="*/ 754148 h 1986246"/>
                    <a:gd name="connsiteX16" fmla="*/ 3582863 w 11280654"/>
                    <a:gd name="connsiteY16" fmla="*/ 754148 h 1986246"/>
                    <a:gd name="connsiteX17" fmla="*/ 4277722 w 11280654"/>
                    <a:gd name="connsiteY17" fmla="*/ 788136 h 1986246"/>
                    <a:gd name="connsiteX18" fmla="*/ 4733732 w 11280654"/>
                    <a:gd name="connsiteY18" fmla="*/ 728648 h 1986246"/>
                    <a:gd name="connsiteX19" fmla="*/ 5211454 w 11280654"/>
                    <a:gd name="connsiteY19" fmla="*/ 728648 h 1986246"/>
                    <a:gd name="connsiteX20" fmla="*/ 5982323 w 11280654"/>
                    <a:gd name="connsiteY20" fmla="*/ 771142 h 1986246"/>
                    <a:gd name="connsiteX21" fmla="*/ 6861759 w 11280654"/>
                    <a:gd name="connsiteY21" fmla="*/ 754148 h 1986246"/>
                    <a:gd name="connsiteX22" fmla="*/ 7491477 w 11280654"/>
                    <a:gd name="connsiteY22" fmla="*/ 762654 h 1986246"/>
                    <a:gd name="connsiteX23" fmla="*/ 8327487 w 11280654"/>
                    <a:gd name="connsiteY23" fmla="*/ 762654 h 1986246"/>
                    <a:gd name="connsiteX24" fmla="*/ 9391500 w 11280654"/>
                    <a:gd name="connsiteY24" fmla="*/ 788154 h 1986246"/>
                    <a:gd name="connsiteX25" fmla="*/ 10140655 w 11280654"/>
                    <a:gd name="connsiteY25" fmla="*/ 779648 h 1986246"/>
                    <a:gd name="connsiteX26" fmla="*/ 10672650 w 11280654"/>
                    <a:gd name="connsiteY26" fmla="*/ 771142 h 1986246"/>
                    <a:gd name="connsiteX27" fmla="*/ 11150373 w 11280654"/>
                    <a:gd name="connsiteY27" fmla="*/ 737154 h 1986246"/>
                    <a:gd name="connsiteX28" fmla="*/ 11280654 w 11280654"/>
                    <a:gd name="connsiteY28" fmla="*/ 754148 h 1986246"/>
                    <a:gd name="connsiteX29" fmla="*/ 11280654 w 11280654"/>
                    <a:gd name="connsiteY29" fmla="*/ 133791 h 1986246"/>
                    <a:gd name="connsiteX30" fmla="*/ 11096078 w 11280654"/>
                    <a:gd name="connsiteY30" fmla="*/ 65870 h 1986246"/>
                    <a:gd name="connsiteX31" fmla="*/ 10281782 w 11280654"/>
                    <a:gd name="connsiteY31" fmla="*/ 14889 h 1986246"/>
                    <a:gd name="connsiteX32" fmla="*/ 9695491 w 11280654"/>
                    <a:gd name="connsiteY32" fmla="*/ 108364 h 1986246"/>
                    <a:gd name="connsiteX33" fmla="*/ 8794341 w 11280654"/>
                    <a:gd name="connsiteY33" fmla="*/ 201839 h 1986246"/>
                    <a:gd name="connsiteX34" fmla="*/ 7828050 w 11280654"/>
                    <a:gd name="connsiteY34" fmla="*/ 201839 h 1986246"/>
                    <a:gd name="connsiteX35" fmla="*/ 6101760 w 11280654"/>
                    <a:gd name="connsiteY35" fmla="*/ 193333 h 1986246"/>
                    <a:gd name="connsiteX36" fmla="*/ 5016032 w 11280654"/>
                    <a:gd name="connsiteY36" fmla="*/ 65870 h 1986246"/>
                    <a:gd name="connsiteX37" fmla="*/ 3224600 w 11280654"/>
                    <a:gd name="connsiteY37" fmla="*/ 57364 h 1986246"/>
                    <a:gd name="connsiteX38" fmla="*/ 2171455 w 11280654"/>
                    <a:gd name="connsiteY38" fmla="*/ 82864 h 1986246"/>
                    <a:gd name="connsiteX39" fmla="*/ 760023 w 11280654"/>
                    <a:gd name="connsiteY39" fmla="*/ 116852 h 1986246"/>
                    <a:gd name="connsiteX40" fmla="*/ 0 w 11280654"/>
                    <a:gd name="connsiteY40" fmla="*/ 91352 h 1986246"/>
                    <a:gd name="connsiteX0" fmla="*/ 0 w 11280654"/>
                    <a:gd name="connsiteY0" fmla="*/ 91352 h 1994638"/>
                    <a:gd name="connsiteX1" fmla="*/ 10868 w 11280654"/>
                    <a:gd name="connsiteY1" fmla="*/ 745642 h 1994638"/>
                    <a:gd name="connsiteX2" fmla="*/ 260587 w 11280654"/>
                    <a:gd name="connsiteY2" fmla="*/ 915580 h 1994638"/>
                    <a:gd name="connsiteX3" fmla="*/ 282300 w 11280654"/>
                    <a:gd name="connsiteY3" fmla="*/ 1077031 h 1994638"/>
                    <a:gd name="connsiteX4" fmla="*/ 510305 w 11280654"/>
                    <a:gd name="connsiteY4" fmla="*/ 1416926 h 1994638"/>
                    <a:gd name="connsiteX5" fmla="*/ 640587 w 11280654"/>
                    <a:gd name="connsiteY5" fmla="*/ 1595370 h 1994638"/>
                    <a:gd name="connsiteX6" fmla="*/ 694882 w 11280654"/>
                    <a:gd name="connsiteY6" fmla="*/ 1790808 h 1994638"/>
                    <a:gd name="connsiteX7" fmla="*/ 857746 w 11280654"/>
                    <a:gd name="connsiteY7" fmla="*/ 1986246 h 1994638"/>
                    <a:gd name="connsiteX8" fmla="*/ 1020610 w 11280654"/>
                    <a:gd name="connsiteY8" fmla="*/ 1858784 h 1994638"/>
                    <a:gd name="connsiteX9" fmla="*/ 1042324 w 11280654"/>
                    <a:gd name="connsiteY9" fmla="*/ 1595370 h 1994638"/>
                    <a:gd name="connsiteX10" fmla="*/ 1194319 w 11280654"/>
                    <a:gd name="connsiteY10" fmla="*/ 1510401 h 1994638"/>
                    <a:gd name="connsiteX11" fmla="*/ 1302887 w 11280654"/>
                    <a:gd name="connsiteY11" fmla="*/ 1229994 h 1994638"/>
                    <a:gd name="connsiteX12" fmla="*/ 1411455 w 11280654"/>
                    <a:gd name="connsiteY12" fmla="*/ 873105 h 1994638"/>
                    <a:gd name="connsiteX13" fmla="*/ 1563450 w 11280654"/>
                    <a:gd name="connsiteY13" fmla="*/ 737154 h 1994638"/>
                    <a:gd name="connsiteX14" fmla="*/ 1867441 w 11280654"/>
                    <a:gd name="connsiteY14" fmla="*/ 737154 h 1994638"/>
                    <a:gd name="connsiteX15" fmla="*/ 2442864 w 11280654"/>
                    <a:gd name="connsiteY15" fmla="*/ 754148 h 1994638"/>
                    <a:gd name="connsiteX16" fmla="*/ 3582863 w 11280654"/>
                    <a:gd name="connsiteY16" fmla="*/ 754148 h 1994638"/>
                    <a:gd name="connsiteX17" fmla="*/ 4277722 w 11280654"/>
                    <a:gd name="connsiteY17" fmla="*/ 788136 h 1994638"/>
                    <a:gd name="connsiteX18" fmla="*/ 4733732 w 11280654"/>
                    <a:gd name="connsiteY18" fmla="*/ 728648 h 1994638"/>
                    <a:gd name="connsiteX19" fmla="*/ 5211454 w 11280654"/>
                    <a:gd name="connsiteY19" fmla="*/ 728648 h 1994638"/>
                    <a:gd name="connsiteX20" fmla="*/ 5982323 w 11280654"/>
                    <a:gd name="connsiteY20" fmla="*/ 771142 h 1994638"/>
                    <a:gd name="connsiteX21" fmla="*/ 6861759 w 11280654"/>
                    <a:gd name="connsiteY21" fmla="*/ 754148 h 1994638"/>
                    <a:gd name="connsiteX22" fmla="*/ 7491477 w 11280654"/>
                    <a:gd name="connsiteY22" fmla="*/ 762654 h 1994638"/>
                    <a:gd name="connsiteX23" fmla="*/ 8327487 w 11280654"/>
                    <a:gd name="connsiteY23" fmla="*/ 762654 h 1994638"/>
                    <a:gd name="connsiteX24" fmla="*/ 9391500 w 11280654"/>
                    <a:gd name="connsiteY24" fmla="*/ 788154 h 1994638"/>
                    <a:gd name="connsiteX25" fmla="*/ 10140655 w 11280654"/>
                    <a:gd name="connsiteY25" fmla="*/ 779648 h 1994638"/>
                    <a:gd name="connsiteX26" fmla="*/ 10672650 w 11280654"/>
                    <a:gd name="connsiteY26" fmla="*/ 771142 h 1994638"/>
                    <a:gd name="connsiteX27" fmla="*/ 11150373 w 11280654"/>
                    <a:gd name="connsiteY27" fmla="*/ 737154 h 1994638"/>
                    <a:gd name="connsiteX28" fmla="*/ 11280654 w 11280654"/>
                    <a:gd name="connsiteY28" fmla="*/ 754148 h 1994638"/>
                    <a:gd name="connsiteX29" fmla="*/ 11280654 w 11280654"/>
                    <a:gd name="connsiteY29" fmla="*/ 133791 h 1994638"/>
                    <a:gd name="connsiteX30" fmla="*/ 11096078 w 11280654"/>
                    <a:gd name="connsiteY30" fmla="*/ 65870 h 1994638"/>
                    <a:gd name="connsiteX31" fmla="*/ 10281782 w 11280654"/>
                    <a:gd name="connsiteY31" fmla="*/ 14889 h 1994638"/>
                    <a:gd name="connsiteX32" fmla="*/ 9695491 w 11280654"/>
                    <a:gd name="connsiteY32" fmla="*/ 108364 h 1994638"/>
                    <a:gd name="connsiteX33" fmla="*/ 8794341 w 11280654"/>
                    <a:gd name="connsiteY33" fmla="*/ 201839 h 1994638"/>
                    <a:gd name="connsiteX34" fmla="*/ 7828050 w 11280654"/>
                    <a:gd name="connsiteY34" fmla="*/ 201839 h 1994638"/>
                    <a:gd name="connsiteX35" fmla="*/ 6101760 w 11280654"/>
                    <a:gd name="connsiteY35" fmla="*/ 193333 h 1994638"/>
                    <a:gd name="connsiteX36" fmla="*/ 5016032 w 11280654"/>
                    <a:gd name="connsiteY36" fmla="*/ 65870 h 1994638"/>
                    <a:gd name="connsiteX37" fmla="*/ 3224600 w 11280654"/>
                    <a:gd name="connsiteY37" fmla="*/ 57364 h 1994638"/>
                    <a:gd name="connsiteX38" fmla="*/ 2171455 w 11280654"/>
                    <a:gd name="connsiteY38" fmla="*/ 82864 h 1994638"/>
                    <a:gd name="connsiteX39" fmla="*/ 760023 w 11280654"/>
                    <a:gd name="connsiteY39" fmla="*/ 116852 h 1994638"/>
                    <a:gd name="connsiteX40" fmla="*/ 0 w 11280654"/>
                    <a:gd name="connsiteY40" fmla="*/ 91352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160591 w 11269790"/>
                    <a:gd name="connsiteY38" fmla="*/ 82864 h 1994638"/>
                    <a:gd name="connsiteX39" fmla="*/ 749159 w 11269790"/>
                    <a:gd name="connsiteY39" fmla="*/ 116852 h 1994638"/>
                    <a:gd name="connsiteX40" fmla="*/ 2673914 w 11269790"/>
                    <a:gd name="connsiteY40" fmla="*/ 66415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160591 w 11269790"/>
                    <a:gd name="connsiteY38" fmla="*/ 82864 h 1994638"/>
                    <a:gd name="connsiteX39" fmla="*/ 2673914 w 11269790"/>
                    <a:gd name="connsiteY39" fmla="*/ 66415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673914 w 11269790"/>
                    <a:gd name="connsiteY38" fmla="*/ 66415 h 1994638"/>
                    <a:gd name="connsiteX0" fmla="*/ 2598674 w 11194550"/>
                    <a:gd name="connsiteY0" fmla="*/ 66415 h 1994638"/>
                    <a:gd name="connsiteX1" fmla="*/ 174483 w 11194550"/>
                    <a:gd name="connsiteY1" fmla="*/ 915580 h 1994638"/>
                    <a:gd name="connsiteX2" fmla="*/ 196196 w 11194550"/>
                    <a:gd name="connsiteY2" fmla="*/ 1077031 h 1994638"/>
                    <a:gd name="connsiteX3" fmla="*/ 424201 w 11194550"/>
                    <a:gd name="connsiteY3" fmla="*/ 1416926 h 1994638"/>
                    <a:gd name="connsiteX4" fmla="*/ 554483 w 11194550"/>
                    <a:gd name="connsiteY4" fmla="*/ 1595370 h 1994638"/>
                    <a:gd name="connsiteX5" fmla="*/ 608778 w 11194550"/>
                    <a:gd name="connsiteY5" fmla="*/ 1790808 h 1994638"/>
                    <a:gd name="connsiteX6" fmla="*/ 771642 w 11194550"/>
                    <a:gd name="connsiteY6" fmla="*/ 1986246 h 1994638"/>
                    <a:gd name="connsiteX7" fmla="*/ 934506 w 11194550"/>
                    <a:gd name="connsiteY7" fmla="*/ 1858784 h 1994638"/>
                    <a:gd name="connsiteX8" fmla="*/ 956220 w 11194550"/>
                    <a:gd name="connsiteY8" fmla="*/ 1595370 h 1994638"/>
                    <a:gd name="connsiteX9" fmla="*/ 1108215 w 11194550"/>
                    <a:gd name="connsiteY9" fmla="*/ 1510401 h 1994638"/>
                    <a:gd name="connsiteX10" fmla="*/ 1216783 w 11194550"/>
                    <a:gd name="connsiteY10" fmla="*/ 1229994 h 1994638"/>
                    <a:gd name="connsiteX11" fmla="*/ 1325351 w 11194550"/>
                    <a:gd name="connsiteY11" fmla="*/ 873105 h 1994638"/>
                    <a:gd name="connsiteX12" fmla="*/ 1477346 w 11194550"/>
                    <a:gd name="connsiteY12" fmla="*/ 737154 h 1994638"/>
                    <a:gd name="connsiteX13" fmla="*/ 1781337 w 11194550"/>
                    <a:gd name="connsiteY13" fmla="*/ 737154 h 1994638"/>
                    <a:gd name="connsiteX14" fmla="*/ 2356760 w 11194550"/>
                    <a:gd name="connsiteY14" fmla="*/ 754148 h 1994638"/>
                    <a:gd name="connsiteX15" fmla="*/ 3496759 w 11194550"/>
                    <a:gd name="connsiteY15" fmla="*/ 754148 h 1994638"/>
                    <a:gd name="connsiteX16" fmla="*/ 4191618 w 11194550"/>
                    <a:gd name="connsiteY16" fmla="*/ 788136 h 1994638"/>
                    <a:gd name="connsiteX17" fmla="*/ 4647628 w 11194550"/>
                    <a:gd name="connsiteY17" fmla="*/ 728648 h 1994638"/>
                    <a:gd name="connsiteX18" fmla="*/ 5125350 w 11194550"/>
                    <a:gd name="connsiteY18" fmla="*/ 728648 h 1994638"/>
                    <a:gd name="connsiteX19" fmla="*/ 5896219 w 11194550"/>
                    <a:gd name="connsiteY19" fmla="*/ 771142 h 1994638"/>
                    <a:gd name="connsiteX20" fmla="*/ 6775655 w 11194550"/>
                    <a:gd name="connsiteY20" fmla="*/ 754148 h 1994638"/>
                    <a:gd name="connsiteX21" fmla="*/ 7405373 w 11194550"/>
                    <a:gd name="connsiteY21" fmla="*/ 762654 h 1994638"/>
                    <a:gd name="connsiteX22" fmla="*/ 8241383 w 11194550"/>
                    <a:gd name="connsiteY22" fmla="*/ 762654 h 1994638"/>
                    <a:gd name="connsiteX23" fmla="*/ 9305396 w 11194550"/>
                    <a:gd name="connsiteY23" fmla="*/ 788154 h 1994638"/>
                    <a:gd name="connsiteX24" fmla="*/ 10054551 w 11194550"/>
                    <a:gd name="connsiteY24" fmla="*/ 779648 h 1994638"/>
                    <a:gd name="connsiteX25" fmla="*/ 10586546 w 11194550"/>
                    <a:gd name="connsiteY25" fmla="*/ 771142 h 1994638"/>
                    <a:gd name="connsiteX26" fmla="*/ 11064269 w 11194550"/>
                    <a:gd name="connsiteY26" fmla="*/ 737154 h 1994638"/>
                    <a:gd name="connsiteX27" fmla="*/ 11194550 w 11194550"/>
                    <a:gd name="connsiteY27" fmla="*/ 754148 h 1994638"/>
                    <a:gd name="connsiteX28" fmla="*/ 11194550 w 11194550"/>
                    <a:gd name="connsiteY28" fmla="*/ 133791 h 1994638"/>
                    <a:gd name="connsiteX29" fmla="*/ 11009974 w 11194550"/>
                    <a:gd name="connsiteY29" fmla="*/ 65870 h 1994638"/>
                    <a:gd name="connsiteX30" fmla="*/ 10195678 w 11194550"/>
                    <a:gd name="connsiteY30" fmla="*/ 14889 h 1994638"/>
                    <a:gd name="connsiteX31" fmla="*/ 9609387 w 11194550"/>
                    <a:gd name="connsiteY31" fmla="*/ 108364 h 1994638"/>
                    <a:gd name="connsiteX32" fmla="*/ 8708237 w 11194550"/>
                    <a:gd name="connsiteY32" fmla="*/ 201839 h 1994638"/>
                    <a:gd name="connsiteX33" fmla="*/ 7741946 w 11194550"/>
                    <a:gd name="connsiteY33" fmla="*/ 201839 h 1994638"/>
                    <a:gd name="connsiteX34" fmla="*/ 6015656 w 11194550"/>
                    <a:gd name="connsiteY34" fmla="*/ 193333 h 1994638"/>
                    <a:gd name="connsiteX35" fmla="*/ 4929928 w 11194550"/>
                    <a:gd name="connsiteY35" fmla="*/ 65870 h 1994638"/>
                    <a:gd name="connsiteX36" fmla="*/ 3138496 w 11194550"/>
                    <a:gd name="connsiteY36" fmla="*/ 57364 h 1994638"/>
                    <a:gd name="connsiteX37" fmla="*/ 2598674 w 11194550"/>
                    <a:gd name="connsiteY37" fmla="*/ 66415 h 1994638"/>
                    <a:gd name="connsiteX0" fmla="*/ 2523012 w 11118888"/>
                    <a:gd name="connsiteY0" fmla="*/ 66415 h 1994638"/>
                    <a:gd name="connsiteX1" fmla="*/ 2391070 w 11118888"/>
                    <a:gd name="connsiteY1" fmla="*/ 622730 h 1994638"/>
                    <a:gd name="connsiteX2" fmla="*/ 120534 w 11118888"/>
                    <a:gd name="connsiteY2" fmla="*/ 1077031 h 1994638"/>
                    <a:gd name="connsiteX3" fmla="*/ 348539 w 11118888"/>
                    <a:gd name="connsiteY3" fmla="*/ 1416926 h 1994638"/>
                    <a:gd name="connsiteX4" fmla="*/ 478821 w 11118888"/>
                    <a:gd name="connsiteY4" fmla="*/ 1595370 h 1994638"/>
                    <a:gd name="connsiteX5" fmla="*/ 533116 w 11118888"/>
                    <a:gd name="connsiteY5" fmla="*/ 1790808 h 1994638"/>
                    <a:gd name="connsiteX6" fmla="*/ 695980 w 11118888"/>
                    <a:gd name="connsiteY6" fmla="*/ 1986246 h 1994638"/>
                    <a:gd name="connsiteX7" fmla="*/ 858844 w 11118888"/>
                    <a:gd name="connsiteY7" fmla="*/ 1858784 h 1994638"/>
                    <a:gd name="connsiteX8" fmla="*/ 880558 w 11118888"/>
                    <a:gd name="connsiteY8" fmla="*/ 1595370 h 1994638"/>
                    <a:gd name="connsiteX9" fmla="*/ 1032553 w 11118888"/>
                    <a:gd name="connsiteY9" fmla="*/ 1510401 h 1994638"/>
                    <a:gd name="connsiteX10" fmla="*/ 1141121 w 11118888"/>
                    <a:gd name="connsiteY10" fmla="*/ 1229994 h 1994638"/>
                    <a:gd name="connsiteX11" fmla="*/ 1249689 w 11118888"/>
                    <a:gd name="connsiteY11" fmla="*/ 873105 h 1994638"/>
                    <a:gd name="connsiteX12" fmla="*/ 1401684 w 11118888"/>
                    <a:gd name="connsiteY12" fmla="*/ 737154 h 1994638"/>
                    <a:gd name="connsiteX13" fmla="*/ 1705675 w 11118888"/>
                    <a:gd name="connsiteY13" fmla="*/ 737154 h 1994638"/>
                    <a:gd name="connsiteX14" fmla="*/ 2281098 w 11118888"/>
                    <a:gd name="connsiteY14" fmla="*/ 754148 h 1994638"/>
                    <a:gd name="connsiteX15" fmla="*/ 3421097 w 11118888"/>
                    <a:gd name="connsiteY15" fmla="*/ 754148 h 1994638"/>
                    <a:gd name="connsiteX16" fmla="*/ 4115956 w 11118888"/>
                    <a:gd name="connsiteY16" fmla="*/ 788136 h 1994638"/>
                    <a:gd name="connsiteX17" fmla="*/ 4571966 w 11118888"/>
                    <a:gd name="connsiteY17" fmla="*/ 728648 h 1994638"/>
                    <a:gd name="connsiteX18" fmla="*/ 5049688 w 11118888"/>
                    <a:gd name="connsiteY18" fmla="*/ 728648 h 1994638"/>
                    <a:gd name="connsiteX19" fmla="*/ 5820557 w 11118888"/>
                    <a:gd name="connsiteY19" fmla="*/ 771142 h 1994638"/>
                    <a:gd name="connsiteX20" fmla="*/ 6699993 w 11118888"/>
                    <a:gd name="connsiteY20" fmla="*/ 754148 h 1994638"/>
                    <a:gd name="connsiteX21" fmla="*/ 7329711 w 11118888"/>
                    <a:gd name="connsiteY21" fmla="*/ 762654 h 1994638"/>
                    <a:gd name="connsiteX22" fmla="*/ 8165721 w 11118888"/>
                    <a:gd name="connsiteY22" fmla="*/ 762654 h 1994638"/>
                    <a:gd name="connsiteX23" fmla="*/ 9229734 w 11118888"/>
                    <a:gd name="connsiteY23" fmla="*/ 788154 h 1994638"/>
                    <a:gd name="connsiteX24" fmla="*/ 9978889 w 11118888"/>
                    <a:gd name="connsiteY24" fmla="*/ 779648 h 1994638"/>
                    <a:gd name="connsiteX25" fmla="*/ 10510884 w 11118888"/>
                    <a:gd name="connsiteY25" fmla="*/ 771142 h 1994638"/>
                    <a:gd name="connsiteX26" fmla="*/ 10988607 w 11118888"/>
                    <a:gd name="connsiteY26" fmla="*/ 737154 h 1994638"/>
                    <a:gd name="connsiteX27" fmla="*/ 11118888 w 11118888"/>
                    <a:gd name="connsiteY27" fmla="*/ 754148 h 1994638"/>
                    <a:gd name="connsiteX28" fmla="*/ 11118888 w 11118888"/>
                    <a:gd name="connsiteY28" fmla="*/ 133791 h 1994638"/>
                    <a:gd name="connsiteX29" fmla="*/ 10934312 w 11118888"/>
                    <a:gd name="connsiteY29" fmla="*/ 65870 h 1994638"/>
                    <a:gd name="connsiteX30" fmla="*/ 10120016 w 11118888"/>
                    <a:gd name="connsiteY30" fmla="*/ 14889 h 1994638"/>
                    <a:gd name="connsiteX31" fmla="*/ 9533725 w 11118888"/>
                    <a:gd name="connsiteY31" fmla="*/ 108364 h 1994638"/>
                    <a:gd name="connsiteX32" fmla="*/ 8632575 w 11118888"/>
                    <a:gd name="connsiteY32" fmla="*/ 201839 h 1994638"/>
                    <a:gd name="connsiteX33" fmla="*/ 7666284 w 11118888"/>
                    <a:gd name="connsiteY33" fmla="*/ 201839 h 1994638"/>
                    <a:gd name="connsiteX34" fmla="*/ 5939994 w 11118888"/>
                    <a:gd name="connsiteY34" fmla="*/ 193333 h 1994638"/>
                    <a:gd name="connsiteX35" fmla="*/ 4854266 w 11118888"/>
                    <a:gd name="connsiteY35" fmla="*/ 65870 h 1994638"/>
                    <a:gd name="connsiteX36" fmla="*/ 3062834 w 11118888"/>
                    <a:gd name="connsiteY36" fmla="*/ 57364 h 1994638"/>
                    <a:gd name="connsiteX37" fmla="*/ 2523012 w 11118888"/>
                    <a:gd name="connsiteY37" fmla="*/ 66415 h 1994638"/>
                    <a:gd name="connsiteX0" fmla="*/ 2523012 w 11118888"/>
                    <a:gd name="connsiteY0" fmla="*/ 66415 h 1994638"/>
                    <a:gd name="connsiteX1" fmla="*/ 2391070 w 11118888"/>
                    <a:gd name="connsiteY1" fmla="*/ 622730 h 1994638"/>
                    <a:gd name="connsiteX2" fmla="*/ 120534 w 11118888"/>
                    <a:gd name="connsiteY2" fmla="*/ 1077031 h 1994638"/>
                    <a:gd name="connsiteX3" fmla="*/ 348539 w 11118888"/>
                    <a:gd name="connsiteY3" fmla="*/ 1416926 h 1994638"/>
                    <a:gd name="connsiteX4" fmla="*/ 478821 w 11118888"/>
                    <a:gd name="connsiteY4" fmla="*/ 1595370 h 1994638"/>
                    <a:gd name="connsiteX5" fmla="*/ 533116 w 11118888"/>
                    <a:gd name="connsiteY5" fmla="*/ 1790808 h 1994638"/>
                    <a:gd name="connsiteX6" fmla="*/ 695980 w 11118888"/>
                    <a:gd name="connsiteY6" fmla="*/ 1986246 h 1994638"/>
                    <a:gd name="connsiteX7" fmla="*/ 858844 w 11118888"/>
                    <a:gd name="connsiteY7" fmla="*/ 1858784 h 1994638"/>
                    <a:gd name="connsiteX8" fmla="*/ 880558 w 11118888"/>
                    <a:gd name="connsiteY8" fmla="*/ 1595370 h 1994638"/>
                    <a:gd name="connsiteX9" fmla="*/ 1032553 w 11118888"/>
                    <a:gd name="connsiteY9" fmla="*/ 1510401 h 1994638"/>
                    <a:gd name="connsiteX10" fmla="*/ 1141121 w 11118888"/>
                    <a:gd name="connsiteY10" fmla="*/ 1229994 h 1994638"/>
                    <a:gd name="connsiteX11" fmla="*/ 1249689 w 11118888"/>
                    <a:gd name="connsiteY11" fmla="*/ 873105 h 1994638"/>
                    <a:gd name="connsiteX12" fmla="*/ 1401684 w 11118888"/>
                    <a:gd name="connsiteY12" fmla="*/ 737154 h 1994638"/>
                    <a:gd name="connsiteX13" fmla="*/ 1705675 w 11118888"/>
                    <a:gd name="connsiteY13" fmla="*/ 737154 h 1994638"/>
                    <a:gd name="connsiteX14" fmla="*/ 2281098 w 11118888"/>
                    <a:gd name="connsiteY14" fmla="*/ 754148 h 1994638"/>
                    <a:gd name="connsiteX15" fmla="*/ 3421097 w 11118888"/>
                    <a:gd name="connsiteY15" fmla="*/ 754148 h 1994638"/>
                    <a:gd name="connsiteX16" fmla="*/ 4115956 w 11118888"/>
                    <a:gd name="connsiteY16" fmla="*/ 788136 h 1994638"/>
                    <a:gd name="connsiteX17" fmla="*/ 4571966 w 11118888"/>
                    <a:gd name="connsiteY17" fmla="*/ 728648 h 1994638"/>
                    <a:gd name="connsiteX18" fmla="*/ 5049688 w 11118888"/>
                    <a:gd name="connsiteY18" fmla="*/ 728648 h 1994638"/>
                    <a:gd name="connsiteX19" fmla="*/ 5820557 w 11118888"/>
                    <a:gd name="connsiteY19" fmla="*/ 771142 h 1994638"/>
                    <a:gd name="connsiteX20" fmla="*/ 6699993 w 11118888"/>
                    <a:gd name="connsiteY20" fmla="*/ 754148 h 1994638"/>
                    <a:gd name="connsiteX21" fmla="*/ 7329711 w 11118888"/>
                    <a:gd name="connsiteY21" fmla="*/ 762654 h 1994638"/>
                    <a:gd name="connsiteX22" fmla="*/ 8165721 w 11118888"/>
                    <a:gd name="connsiteY22" fmla="*/ 762654 h 1994638"/>
                    <a:gd name="connsiteX23" fmla="*/ 9229734 w 11118888"/>
                    <a:gd name="connsiteY23" fmla="*/ 788154 h 1994638"/>
                    <a:gd name="connsiteX24" fmla="*/ 9978889 w 11118888"/>
                    <a:gd name="connsiteY24" fmla="*/ 779648 h 1994638"/>
                    <a:gd name="connsiteX25" fmla="*/ 10510884 w 11118888"/>
                    <a:gd name="connsiteY25" fmla="*/ 771142 h 1994638"/>
                    <a:gd name="connsiteX26" fmla="*/ 10988607 w 11118888"/>
                    <a:gd name="connsiteY26" fmla="*/ 737154 h 1994638"/>
                    <a:gd name="connsiteX27" fmla="*/ 11118888 w 11118888"/>
                    <a:gd name="connsiteY27" fmla="*/ 754148 h 1994638"/>
                    <a:gd name="connsiteX28" fmla="*/ 11118888 w 11118888"/>
                    <a:gd name="connsiteY28" fmla="*/ 133791 h 1994638"/>
                    <a:gd name="connsiteX29" fmla="*/ 10934312 w 11118888"/>
                    <a:gd name="connsiteY29" fmla="*/ 65870 h 1994638"/>
                    <a:gd name="connsiteX30" fmla="*/ 10120016 w 11118888"/>
                    <a:gd name="connsiteY30" fmla="*/ 14889 h 1994638"/>
                    <a:gd name="connsiteX31" fmla="*/ 9533725 w 11118888"/>
                    <a:gd name="connsiteY31" fmla="*/ 108364 h 1994638"/>
                    <a:gd name="connsiteX32" fmla="*/ 8632575 w 11118888"/>
                    <a:gd name="connsiteY32" fmla="*/ 201839 h 1994638"/>
                    <a:gd name="connsiteX33" fmla="*/ 7666284 w 11118888"/>
                    <a:gd name="connsiteY33" fmla="*/ 201839 h 1994638"/>
                    <a:gd name="connsiteX34" fmla="*/ 5939994 w 11118888"/>
                    <a:gd name="connsiteY34" fmla="*/ 193333 h 1994638"/>
                    <a:gd name="connsiteX35" fmla="*/ 4854266 w 11118888"/>
                    <a:gd name="connsiteY35" fmla="*/ 65870 h 1994638"/>
                    <a:gd name="connsiteX36" fmla="*/ 3062834 w 11118888"/>
                    <a:gd name="connsiteY36" fmla="*/ 57364 h 1994638"/>
                    <a:gd name="connsiteX37" fmla="*/ 2523012 w 11118888"/>
                    <a:gd name="connsiteY37" fmla="*/ 66415 h 1994638"/>
                    <a:gd name="connsiteX0" fmla="*/ 2532379 w 11128255"/>
                    <a:gd name="connsiteY0" fmla="*/ 66415 h 1994638"/>
                    <a:gd name="connsiteX1" fmla="*/ 129901 w 11128255"/>
                    <a:gd name="connsiteY1" fmla="*/ 1077031 h 1994638"/>
                    <a:gd name="connsiteX2" fmla="*/ 357906 w 11128255"/>
                    <a:gd name="connsiteY2" fmla="*/ 1416926 h 1994638"/>
                    <a:gd name="connsiteX3" fmla="*/ 488188 w 11128255"/>
                    <a:gd name="connsiteY3" fmla="*/ 1595370 h 1994638"/>
                    <a:gd name="connsiteX4" fmla="*/ 542483 w 11128255"/>
                    <a:gd name="connsiteY4" fmla="*/ 1790808 h 1994638"/>
                    <a:gd name="connsiteX5" fmla="*/ 705347 w 11128255"/>
                    <a:gd name="connsiteY5" fmla="*/ 1986246 h 1994638"/>
                    <a:gd name="connsiteX6" fmla="*/ 868211 w 11128255"/>
                    <a:gd name="connsiteY6" fmla="*/ 1858784 h 1994638"/>
                    <a:gd name="connsiteX7" fmla="*/ 889925 w 11128255"/>
                    <a:gd name="connsiteY7" fmla="*/ 1595370 h 1994638"/>
                    <a:gd name="connsiteX8" fmla="*/ 1041920 w 11128255"/>
                    <a:gd name="connsiteY8" fmla="*/ 1510401 h 1994638"/>
                    <a:gd name="connsiteX9" fmla="*/ 1150488 w 11128255"/>
                    <a:gd name="connsiteY9" fmla="*/ 1229994 h 1994638"/>
                    <a:gd name="connsiteX10" fmla="*/ 1259056 w 11128255"/>
                    <a:gd name="connsiteY10" fmla="*/ 873105 h 1994638"/>
                    <a:gd name="connsiteX11" fmla="*/ 1411051 w 11128255"/>
                    <a:gd name="connsiteY11" fmla="*/ 737154 h 1994638"/>
                    <a:gd name="connsiteX12" fmla="*/ 1715042 w 11128255"/>
                    <a:gd name="connsiteY12" fmla="*/ 737154 h 1994638"/>
                    <a:gd name="connsiteX13" fmla="*/ 2290465 w 11128255"/>
                    <a:gd name="connsiteY13" fmla="*/ 754148 h 1994638"/>
                    <a:gd name="connsiteX14" fmla="*/ 3430464 w 11128255"/>
                    <a:gd name="connsiteY14" fmla="*/ 754148 h 1994638"/>
                    <a:gd name="connsiteX15" fmla="*/ 4125323 w 11128255"/>
                    <a:gd name="connsiteY15" fmla="*/ 788136 h 1994638"/>
                    <a:gd name="connsiteX16" fmla="*/ 4581333 w 11128255"/>
                    <a:gd name="connsiteY16" fmla="*/ 728648 h 1994638"/>
                    <a:gd name="connsiteX17" fmla="*/ 5059055 w 11128255"/>
                    <a:gd name="connsiteY17" fmla="*/ 728648 h 1994638"/>
                    <a:gd name="connsiteX18" fmla="*/ 5829924 w 11128255"/>
                    <a:gd name="connsiteY18" fmla="*/ 771142 h 1994638"/>
                    <a:gd name="connsiteX19" fmla="*/ 6709360 w 11128255"/>
                    <a:gd name="connsiteY19" fmla="*/ 754148 h 1994638"/>
                    <a:gd name="connsiteX20" fmla="*/ 7339078 w 11128255"/>
                    <a:gd name="connsiteY20" fmla="*/ 762654 h 1994638"/>
                    <a:gd name="connsiteX21" fmla="*/ 8175088 w 11128255"/>
                    <a:gd name="connsiteY21" fmla="*/ 762654 h 1994638"/>
                    <a:gd name="connsiteX22" fmla="*/ 9239101 w 11128255"/>
                    <a:gd name="connsiteY22" fmla="*/ 788154 h 1994638"/>
                    <a:gd name="connsiteX23" fmla="*/ 9988256 w 11128255"/>
                    <a:gd name="connsiteY23" fmla="*/ 779648 h 1994638"/>
                    <a:gd name="connsiteX24" fmla="*/ 10520251 w 11128255"/>
                    <a:gd name="connsiteY24" fmla="*/ 771142 h 1994638"/>
                    <a:gd name="connsiteX25" fmla="*/ 10997974 w 11128255"/>
                    <a:gd name="connsiteY25" fmla="*/ 737154 h 1994638"/>
                    <a:gd name="connsiteX26" fmla="*/ 11128255 w 11128255"/>
                    <a:gd name="connsiteY26" fmla="*/ 754148 h 1994638"/>
                    <a:gd name="connsiteX27" fmla="*/ 11128255 w 11128255"/>
                    <a:gd name="connsiteY27" fmla="*/ 133791 h 1994638"/>
                    <a:gd name="connsiteX28" fmla="*/ 10943679 w 11128255"/>
                    <a:gd name="connsiteY28" fmla="*/ 65870 h 1994638"/>
                    <a:gd name="connsiteX29" fmla="*/ 10129383 w 11128255"/>
                    <a:gd name="connsiteY29" fmla="*/ 14889 h 1994638"/>
                    <a:gd name="connsiteX30" fmla="*/ 9543092 w 11128255"/>
                    <a:gd name="connsiteY30" fmla="*/ 108364 h 1994638"/>
                    <a:gd name="connsiteX31" fmla="*/ 8641942 w 11128255"/>
                    <a:gd name="connsiteY31" fmla="*/ 201839 h 1994638"/>
                    <a:gd name="connsiteX32" fmla="*/ 7675651 w 11128255"/>
                    <a:gd name="connsiteY32" fmla="*/ 201839 h 1994638"/>
                    <a:gd name="connsiteX33" fmla="*/ 5949361 w 11128255"/>
                    <a:gd name="connsiteY33" fmla="*/ 193333 h 1994638"/>
                    <a:gd name="connsiteX34" fmla="*/ 4863633 w 11128255"/>
                    <a:gd name="connsiteY34" fmla="*/ 65870 h 1994638"/>
                    <a:gd name="connsiteX35" fmla="*/ 3072201 w 11128255"/>
                    <a:gd name="connsiteY35" fmla="*/ 57364 h 1994638"/>
                    <a:gd name="connsiteX36" fmla="*/ 2532379 w 11128255"/>
                    <a:gd name="connsiteY36" fmla="*/ 66415 h 1994638"/>
                    <a:gd name="connsiteX0" fmla="*/ 2290884 w 10886760"/>
                    <a:gd name="connsiteY0" fmla="*/ 66415 h 1994638"/>
                    <a:gd name="connsiteX1" fmla="*/ 2173324 w 10886760"/>
                    <a:gd name="connsiteY1" fmla="*/ 625754 h 1994638"/>
                    <a:gd name="connsiteX2" fmla="*/ 116411 w 10886760"/>
                    <a:gd name="connsiteY2" fmla="*/ 1416926 h 1994638"/>
                    <a:gd name="connsiteX3" fmla="*/ 246693 w 10886760"/>
                    <a:gd name="connsiteY3" fmla="*/ 1595370 h 1994638"/>
                    <a:gd name="connsiteX4" fmla="*/ 300988 w 10886760"/>
                    <a:gd name="connsiteY4" fmla="*/ 1790808 h 1994638"/>
                    <a:gd name="connsiteX5" fmla="*/ 463852 w 10886760"/>
                    <a:gd name="connsiteY5" fmla="*/ 1986246 h 1994638"/>
                    <a:gd name="connsiteX6" fmla="*/ 626716 w 10886760"/>
                    <a:gd name="connsiteY6" fmla="*/ 1858784 h 1994638"/>
                    <a:gd name="connsiteX7" fmla="*/ 648430 w 10886760"/>
                    <a:gd name="connsiteY7" fmla="*/ 1595370 h 1994638"/>
                    <a:gd name="connsiteX8" fmla="*/ 800425 w 10886760"/>
                    <a:gd name="connsiteY8" fmla="*/ 1510401 h 1994638"/>
                    <a:gd name="connsiteX9" fmla="*/ 908993 w 10886760"/>
                    <a:gd name="connsiteY9" fmla="*/ 1229994 h 1994638"/>
                    <a:gd name="connsiteX10" fmla="*/ 1017561 w 10886760"/>
                    <a:gd name="connsiteY10" fmla="*/ 873105 h 1994638"/>
                    <a:gd name="connsiteX11" fmla="*/ 1169556 w 10886760"/>
                    <a:gd name="connsiteY11" fmla="*/ 737154 h 1994638"/>
                    <a:gd name="connsiteX12" fmla="*/ 1473547 w 10886760"/>
                    <a:gd name="connsiteY12" fmla="*/ 737154 h 1994638"/>
                    <a:gd name="connsiteX13" fmla="*/ 2048970 w 10886760"/>
                    <a:gd name="connsiteY13" fmla="*/ 754148 h 1994638"/>
                    <a:gd name="connsiteX14" fmla="*/ 3188969 w 10886760"/>
                    <a:gd name="connsiteY14" fmla="*/ 754148 h 1994638"/>
                    <a:gd name="connsiteX15" fmla="*/ 3883828 w 10886760"/>
                    <a:gd name="connsiteY15" fmla="*/ 788136 h 1994638"/>
                    <a:gd name="connsiteX16" fmla="*/ 4339838 w 10886760"/>
                    <a:gd name="connsiteY16" fmla="*/ 728648 h 1994638"/>
                    <a:gd name="connsiteX17" fmla="*/ 4817560 w 10886760"/>
                    <a:gd name="connsiteY17" fmla="*/ 728648 h 1994638"/>
                    <a:gd name="connsiteX18" fmla="*/ 5588429 w 10886760"/>
                    <a:gd name="connsiteY18" fmla="*/ 771142 h 1994638"/>
                    <a:gd name="connsiteX19" fmla="*/ 6467865 w 10886760"/>
                    <a:gd name="connsiteY19" fmla="*/ 754148 h 1994638"/>
                    <a:gd name="connsiteX20" fmla="*/ 7097583 w 10886760"/>
                    <a:gd name="connsiteY20" fmla="*/ 762654 h 1994638"/>
                    <a:gd name="connsiteX21" fmla="*/ 7933593 w 10886760"/>
                    <a:gd name="connsiteY21" fmla="*/ 762654 h 1994638"/>
                    <a:gd name="connsiteX22" fmla="*/ 8997606 w 10886760"/>
                    <a:gd name="connsiteY22" fmla="*/ 788154 h 1994638"/>
                    <a:gd name="connsiteX23" fmla="*/ 9746761 w 10886760"/>
                    <a:gd name="connsiteY23" fmla="*/ 779648 h 1994638"/>
                    <a:gd name="connsiteX24" fmla="*/ 10278756 w 10886760"/>
                    <a:gd name="connsiteY24" fmla="*/ 771142 h 1994638"/>
                    <a:gd name="connsiteX25" fmla="*/ 10756479 w 10886760"/>
                    <a:gd name="connsiteY25" fmla="*/ 737154 h 1994638"/>
                    <a:gd name="connsiteX26" fmla="*/ 10886760 w 10886760"/>
                    <a:gd name="connsiteY26" fmla="*/ 754148 h 1994638"/>
                    <a:gd name="connsiteX27" fmla="*/ 10886760 w 10886760"/>
                    <a:gd name="connsiteY27" fmla="*/ 133791 h 1994638"/>
                    <a:gd name="connsiteX28" fmla="*/ 10702184 w 10886760"/>
                    <a:gd name="connsiteY28" fmla="*/ 65870 h 1994638"/>
                    <a:gd name="connsiteX29" fmla="*/ 9887888 w 10886760"/>
                    <a:gd name="connsiteY29" fmla="*/ 14889 h 1994638"/>
                    <a:gd name="connsiteX30" fmla="*/ 9301597 w 10886760"/>
                    <a:gd name="connsiteY30" fmla="*/ 108364 h 1994638"/>
                    <a:gd name="connsiteX31" fmla="*/ 8400447 w 10886760"/>
                    <a:gd name="connsiteY31" fmla="*/ 201839 h 1994638"/>
                    <a:gd name="connsiteX32" fmla="*/ 7434156 w 10886760"/>
                    <a:gd name="connsiteY32" fmla="*/ 201839 h 1994638"/>
                    <a:gd name="connsiteX33" fmla="*/ 5707866 w 10886760"/>
                    <a:gd name="connsiteY33" fmla="*/ 193333 h 1994638"/>
                    <a:gd name="connsiteX34" fmla="*/ 4622138 w 10886760"/>
                    <a:gd name="connsiteY34" fmla="*/ 65870 h 1994638"/>
                    <a:gd name="connsiteX35" fmla="*/ 2830706 w 10886760"/>
                    <a:gd name="connsiteY35" fmla="*/ 57364 h 1994638"/>
                    <a:gd name="connsiteX36" fmla="*/ 2290884 w 10886760"/>
                    <a:gd name="connsiteY36" fmla="*/ 66415 h 1994638"/>
                    <a:gd name="connsiteX0" fmla="*/ 2179017 w 10774893"/>
                    <a:gd name="connsiteY0" fmla="*/ 66415 h 1994638"/>
                    <a:gd name="connsiteX1" fmla="*/ 2061457 w 10774893"/>
                    <a:gd name="connsiteY1" fmla="*/ 625754 h 1994638"/>
                    <a:gd name="connsiteX2" fmla="*/ 134826 w 10774893"/>
                    <a:gd name="connsiteY2" fmla="*/ 1595370 h 1994638"/>
                    <a:gd name="connsiteX3" fmla="*/ 189121 w 10774893"/>
                    <a:gd name="connsiteY3" fmla="*/ 1790808 h 1994638"/>
                    <a:gd name="connsiteX4" fmla="*/ 351985 w 10774893"/>
                    <a:gd name="connsiteY4" fmla="*/ 1986246 h 1994638"/>
                    <a:gd name="connsiteX5" fmla="*/ 514849 w 10774893"/>
                    <a:gd name="connsiteY5" fmla="*/ 1858784 h 1994638"/>
                    <a:gd name="connsiteX6" fmla="*/ 536563 w 10774893"/>
                    <a:gd name="connsiteY6" fmla="*/ 1595370 h 1994638"/>
                    <a:gd name="connsiteX7" fmla="*/ 688558 w 10774893"/>
                    <a:gd name="connsiteY7" fmla="*/ 1510401 h 1994638"/>
                    <a:gd name="connsiteX8" fmla="*/ 797126 w 10774893"/>
                    <a:gd name="connsiteY8" fmla="*/ 1229994 h 1994638"/>
                    <a:gd name="connsiteX9" fmla="*/ 905694 w 10774893"/>
                    <a:gd name="connsiteY9" fmla="*/ 873105 h 1994638"/>
                    <a:gd name="connsiteX10" fmla="*/ 1057689 w 10774893"/>
                    <a:gd name="connsiteY10" fmla="*/ 737154 h 1994638"/>
                    <a:gd name="connsiteX11" fmla="*/ 1361680 w 10774893"/>
                    <a:gd name="connsiteY11" fmla="*/ 737154 h 1994638"/>
                    <a:gd name="connsiteX12" fmla="*/ 1937103 w 10774893"/>
                    <a:gd name="connsiteY12" fmla="*/ 754148 h 1994638"/>
                    <a:gd name="connsiteX13" fmla="*/ 3077102 w 10774893"/>
                    <a:gd name="connsiteY13" fmla="*/ 754148 h 1994638"/>
                    <a:gd name="connsiteX14" fmla="*/ 3771961 w 10774893"/>
                    <a:gd name="connsiteY14" fmla="*/ 788136 h 1994638"/>
                    <a:gd name="connsiteX15" fmla="*/ 4227971 w 10774893"/>
                    <a:gd name="connsiteY15" fmla="*/ 728648 h 1994638"/>
                    <a:gd name="connsiteX16" fmla="*/ 4705693 w 10774893"/>
                    <a:gd name="connsiteY16" fmla="*/ 728648 h 1994638"/>
                    <a:gd name="connsiteX17" fmla="*/ 5476562 w 10774893"/>
                    <a:gd name="connsiteY17" fmla="*/ 771142 h 1994638"/>
                    <a:gd name="connsiteX18" fmla="*/ 6355998 w 10774893"/>
                    <a:gd name="connsiteY18" fmla="*/ 754148 h 1994638"/>
                    <a:gd name="connsiteX19" fmla="*/ 6985716 w 10774893"/>
                    <a:gd name="connsiteY19" fmla="*/ 762654 h 1994638"/>
                    <a:gd name="connsiteX20" fmla="*/ 7821726 w 10774893"/>
                    <a:gd name="connsiteY20" fmla="*/ 762654 h 1994638"/>
                    <a:gd name="connsiteX21" fmla="*/ 8885739 w 10774893"/>
                    <a:gd name="connsiteY21" fmla="*/ 788154 h 1994638"/>
                    <a:gd name="connsiteX22" fmla="*/ 9634894 w 10774893"/>
                    <a:gd name="connsiteY22" fmla="*/ 779648 h 1994638"/>
                    <a:gd name="connsiteX23" fmla="*/ 10166889 w 10774893"/>
                    <a:gd name="connsiteY23" fmla="*/ 771142 h 1994638"/>
                    <a:gd name="connsiteX24" fmla="*/ 10644612 w 10774893"/>
                    <a:gd name="connsiteY24" fmla="*/ 737154 h 1994638"/>
                    <a:gd name="connsiteX25" fmla="*/ 10774893 w 10774893"/>
                    <a:gd name="connsiteY25" fmla="*/ 754148 h 1994638"/>
                    <a:gd name="connsiteX26" fmla="*/ 10774893 w 10774893"/>
                    <a:gd name="connsiteY26" fmla="*/ 133791 h 1994638"/>
                    <a:gd name="connsiteX27" fmla="*/ 10590317 w 10774893"/>
                    <a:gd name="connsiteY27" fmla="*/ 65870 h 1994638"/>
                    <a:gd name="connsiteX28" fmla="*/ 9776021 w 10774893"/>
                    <a:gd name="connsiteY28" fmla="*/ 14889 h 1994638"/>
                    <a:gd name="connsiteX29" fmla="*/ 9189730 w 10774893"/>
                    <a:gd name="connsiteY29" fmla="*/ 108364 h 1994638"/>
                    <a:gd name="connsiteX30" fmla="*/ 8288580 w 10774893"/>
                    <a:gd name="connsiteY30" fmla="*/ 201839 h 1994638"/>
                    <a:gd name="connsiteX31" fmla="*/ 7322289 w 10774893"/>
                    <a:gd name="connsiteY31" fmla="*/ 201839 h 1994638"/>
                    <a:gd name="connsiteX32" fmla="*/ 5595999 w 10774893"/>
                    <a:gd name="connsiteY32" fmla="*/ 193333 h 1994638"/>
                    <a:gd name="connsiteX33" fmla="*/ 4510271 w 10774893"/>
                    <a:gd name="connsiteY33" fmla="*/ 65870 h 1994638"/>
                    <a:gd name="connsiteX34" fmla="*/ 2718839 w 10774893"/>
                    <a:gd name="connsiteY34" fmla="*/ 57364 h 1994638"/>
                    <a:gd name="connsiteX35" fmla="*/ 2179017 w 10774893"/>
                    <a:gd name="connsiteY35" fmla="*/ 66415 h 1994638"/>
                    <a:gd name="connsiteX0" fmla="*/ 2100767 w 10696643"/>
                    <a:gd name="connsiteY0" fmla="*/ 66415 h 2006207"/>
                    <a:gd name="connsiteX1" fmla="*/ 1983207 w 10696643"/>
                    <a:gd name="connsiteY1" fmla="*/ 625754 h 2006207"/>
                    <a:gd name="connsiteX2" fmla="*/ 110871 w 10696643"/>
                    <a:gd name="connsiteY2" fmla="*/ 1790808 h 2006207"/>
                    <a:gd name="connsiteX3" fmla="*/ 273735 w 10696643"/>
                    <a:gd name="connsiteY3" fmla="*/ 1986246 h 2006207"/>
                    <a:gd name="connsiteX4" fmla="*/ 436599 w 10696643"/>
                    <a:gd name="connsiteY4" fmla="*/ 1858784 h 2006207"/>
                    <a:gd name="connsiteX5" fmla="*/ 458313 w 10696643"/>
                    <a:gd name="connsiteY5" fmla="*/ 1595370 h 2006207"/>
                    <a:gd name="connsiteX6" fmla="*/ 610308 w 10696643"/>
                    <a:gd name="connsiteY6" fmla="*/ 1510401 h 2006207"/>
                    <a:gd name="connsiteX7" fmla="*/ 718876 w 10696643"/>
                    <a:gd name="connsiteY7" fmla="*/ 1229994 h 2006207"/>
                    <a:gd name="connsiteX8" fmla="*/ 827444 w 10696643"/>
                    <a:gd name="connsiteY8" fmla="*/ 873105 h 2006207"/>
                    <a:gd name="connsiteX9" fmla="*/ 979439 w 10696643"/>
                    <a:gd name="connsiteY9" fmla="*/ 737154 h 2006207"/>
                    <a:gd name="connsiteX10" fmla="*/ 1283430 w 10696643"/>
                    <a:gd name="connsiteY10" fmla="*/ 737154 h 2006207"/>
                    <a:gd name="connsiteX11" fmla="*/ 1858853 w 10696643"/>
                    <a:gd name="connsiteY11" fmla="*/ 754148 h 2006207"/>
                    <a:gd name="connsiteX12" fmla="*/ 2998852 w 10696643"/>
                    <a:gd name="connsiteY12" fmla="*/ 754148 h 2006207"/>
                    <a:gd name="connsiteX13" fmla="*/ 3693711 w 10696643"/>
                    <a:gd name="connsiteY13" fmla="*/ 788136 h 2006207"/>
                    <a:gd name="connsiteX14" fmla="*/ 4149721 w 10696643"/>
                    <a:gd name="connsiteY14" fmla="*/ 728648 h 2006207"/>
                    <a:gd name="connsiteX15" fmla="*/ 4627443 w 10696643"/>
                    <a:gd name="connsiteY15" fmla="*/ 728648 h 2006207"/>
                    <a:gd name="connsiteX16" fmla="*/ 5398312 w 10696643"/>
                    <a:gd name="connsiteY16" fmla="*/ 771142 h 2006207"/>
                    <a:gd name="connsiteX17" fmla="*/ 6277748 w 10696643"/>
                    <a:gd name="connsiteY17" fmla="*/ 754148 h 2006207"/>
                    <a:gd name="connsiteX18" fmla="*/ 6907466 w 10696643"/>
                    <a:gd name="connsiteY18" fmla="*/ 762654 h 2006207"/>
                    <a:gd name="connsiteX19" fmla="*/ 7743476 w 10696643"/>
                    <a:gd name="connsiteY19" fmla="*/ 762654 h 2006207"/>
                    <a:gd name="connsiteX20" fmla="*/ 8807489 w 10696643"/>
                    <a:gd name="connsiteY20" fmla="*/ 788154 h 2006207"/>
                    <a:gd name="connsiteX21" fmla="*/ 9556644 w 10696643"/>
                    <a:gd name="connsiteY21" fmla="*/ 779648 h 2006207"/>
                    <a:gd name="connsiteX22" fmla="*/ 10088639 w 10696643"/>
                    <a:gd name="connsiteY22" fmla="*/ 771142 h 2006207"/>
                    <a:gd name="connsiteX23" fmla="*/ 10566362 w 10696643"/>
                    <a:gd name="connsiteY23" fmla="*/ 737154 h 2006207"/>
                    <a:gd name="connsiteX24" fmla="*/ 10696643 w 10696643"/>
                    <a:gd name="connsiteY24" fmla="*/ 754148 h 2006207"/>
                    <a:gd name="connsiteX25" fmla="*/ 10696643 w 10696643"/>
                    <a:gd name="connsiteY25" fmla="*/ 133791 h 2006207"/>
                    <a:gd name="connsiteX26" fmla="*/ 10512067 w 10696643"/>
                    <a:gd name="connsiteY26" fmla="*/ 65870 h 2006207"/>
                    <a:gd name="connsiteX27" fmla="*/ 9697771 w 10696643"/>
                    <a:gd name="connsiteY27" fmla="*/ 14889 h 2006207"/>
                    <a:gd name="connsiteX28" fmla="*/ 9111480 w 10696643"/>
                    <a:gd name="connsiteY28" fmla="*/ 108364 h 2006207"/>
                    <a:gd name="connsiteX29" fmla="*/ 8210330 w 10696643"/>
                    <a:gd name="connsiteY29" fmla="*/ 201839 h 2006207"/>
                    <a:gd name="connsiteX30" fmla="*/ 7244039 w 10696643"/>
                    <a:gd name="connsiteY30" fmla="*/ 201839 h 2006207"/>
                    <a:gd name="connsiteX31" fmla="*/ 5517749 w 10696643"/>
                    <a:gd name="connsiteY31" fmla="*/ 193333 h 2006207"/>
                    <a:gd name="connsiteX32" fmla="*/ 4432021 w 10696643"/>
                    <a:gd name="connsiteY32" fmla="*/ 65870 h 2006207"/>
                    <a:gd name="connsiteX33" fmla="*/ 2640589 w 10696643"/>
                    <a:gd name="connsiteY33" fmla="*/ 57364 h 2006207"/>
                    <a:gd name="connsiteX34" fmla="*/ 2100767 w 10696643"/>
                    <a:gd name="connsiteY34" fmla="*/ 66415 h 2006207"/>
                    <a:gd name="connsiteX0" fmla="*/ 1827032 w 10422908"/>
                    <a:gd name="connsiteY0" fmla="*/ 66415 h 1986245"/>
                    <a:gd name="connsiteX1" fmla="*/ 1709472 w 10422908"/>
                    <a:gd name="connsiteY1" fmla="*/ 625754 h 1986245"/>
                    <a:gd name="connsiteX2" fmla="*/ 0 w 10422908"/>
                    <a:gd name="connsiteY2" fmla="*/ 1986246 h 1986245"/>
                    <a:gd name="connsiteX3" fmla="*/ 162864 w 10422908"/>
                    <a:gd name="connsiteY3" fmla="*/ 1858784 h 1986245"/>
                    <a:gd name="connsiteX4" fmla="*/ 184578 w 10422908"/>
                    <a:gd name="connsiteY4" fmla="*/ 1595370 h 1986245"/>
                    <a:gd name="connsiteX5" fmla="*/ 336573 w 10422908"/>
                    <a:gd name="connsiteY5" fmla="*/ 1510401 h 1986245"/>
                    <a:gd name="connsiteX6" fmla="*/ 445141 w 10422908"/>
                    <a:gd name="connsiteY6" fmla="*/ 1229994 h 1986245"/>
                    <a:gd name="connsiteX7" fmla="*/ 553709 w 10422908"/>
                    <a:gd name="connsiteY7" fmla="*/ 873105 h 1986245"/>
                    <a:gd name="connsiteX8" fmla="*/ 705704 w 10422908"/>
                    <a:gd name="connsiteY8" fmla="*/ 737154 h 1986245"/>
                    <a:gd name="connsiteX9" fmla="*/ 1009695 w 10422908"/>
                    <a:gd name="connsiteY9" fmla="*/ 737154 h 1986245"/>
                    <a:gd name="connsiteX10" fmla="*/ 1585118 w 10422908"/>
                    <a:gd name="connsiteY10" fmla="*/ 754148 h 1986245"/>
                    <a:gd name="connsiteX11" fmla="*/ 2725117 w 10422908"/>
                    <a:gd name="connsiteY11" fmla="*/ 754148 h 1986245"/>
                    <a:gd name="connsiteX12" fmla="*/ 3419976 w 10422908"/>
                    <a:gd name="connsiteY12" fmla="*/ 788136 h 1986245"/>
                    <a:gd name="connsiteX13" fmla="*/ 3875986 w 10422908"/>
                    <a:gd name="connsiteY13" fmla="*/ 728648 h 1986245"/>
                    <a:gd name="connsiteX14" fmla="*/ 4353708 w 10422908"/>
                    <a:gd name="connsiteY14" fmla="*/ 728648 h 1986245"/>
                    <a:gd name="connsiteX15" fmla="*/ 5124577 w 10422908"/>
                    <a:gd name="connsiteY15" fmla="*/ 771142 h 1986245"/>
                    <a:gd name="connsiteX16" fmla="*/ 6004013 w 10422908"/>
                    <a:gd name="connsiteY16" fmla="*/ 754148 h 1986245"/>
                    <a:gd name="connsiteX17" fmla="*/ 6633731 w 10422908"/>
                    <a:gd name="connsiteY17" fmla="*/ 762654 h 1986245"/>
                    <a:gd name="connsiteX18" fmla="*/ 7469741 w 10422908"/>
                    <a:gd name="connsiteY18" fmla="*/ 762654 h 1986245"/>
                    <a:gd name="connsiteX19" fmla="*/ 8533754 w 10422908"/>
                    <a:gd name="connsiteY19" fmla="*/ 788154 h 1986245"/>
                    <a:gd name="connsiteX20" fmla="*/ 9282909 w 10422908"/>
                    <a:gd name="connsiteY20" fmla="*/ 779648 h 1986245"/>
                    <a:gd name="connsiteX21" fmla="*/ 9814904 w 10422908"/>
                    <a:gd name="connsiteY21" fmla="*/ 771142 h 1986245"/>
                    <a:gd name="connsiteX22" fmla="*/ 10292627 w 10422908"/>
                    <a:gd name="connsiteY22" fmla="*/ 737154 h 1986245"/>
                    <a:gd name="connsiteX23" fmla="*/ 10422908 w 10422908"/>
                    <a:gd name="connsiteY23" fmla="*/ 754148 h 1986245"/>
                    <a:gd name="connsiteX24" fmla="*/ 10422908 w 10422908"/>
                    <a:gd name="connsiteY24" fmla="*/ 133791 h 1986245"/>
                    <a:gd name="connsiteX25" fmla="*/ 10238332 w 10422908"/>
                    <a:gd name="connsiteY25" fmla="*/ 65870 h 1986245"/>
                    <a:gd name="connsiteX26" fmla="*/ 9424036 w 10422908"/>
                    <a:gd name="connsiteY26" fmla="*/ 14889 h 1986245"/>
                    <a:gd name="connsiteX27" fmla="*/ 8837745 w 10422908"/>
                    <a:gd name="connsiteY27" fmla="*/ 108364 h 1986245"/>
                    <a:gd name="connsiteX28" fmla="*/ 7936595 w 10422908"/>
                    <a:gd name="connsiteY28" fmla="*/ 201839 h 1986245"/>
                    <a:gd name="connsiteX29" fmla="*/ 6970304 w 10422908"/>
                    <a:gd name="connsiteY29" fmla="*/ 201839 h 1986245"/>
                    <a:gd name="connsiteX30" fmla="*/ 5244014 w 10422908"/>
                    <a:gd name="connsiteY30" fmla="*/ 193333 h 1986245"/>
                    <a:gd name="connsiteX31" fmla="*/ 4158286 w 10422908"/>
                    <a:gd name="connsiteY31" fmla="*/ 65870 h 1986245"/>
                    <a:gd name="connsiteX32" fmla="*/ 2366854 w 10422908"/>
                    <a:gd name="connsiteY32" fmla="*/ 57364 h 1986245"/>
                    <a:gd name="connsiteX33" fmla="*/ 1827032 w 10422908"/>
                    <a:gd name="connsiteY33" fmla="*/ 66415 h 1986245"/>
                    <a:gd name="connsiteX0" fmla="*/ 1786453 w 10382329"/>
                    <a:gd name="connsiteY0" fmla="*/ 66415 h 1901488"/>
                    <a:gd name="connsiteX1" fmla="*/ 1668893 w 10382329"/>
                    <a:gd name="connsiteY1" fmla="*/ 625754 h 1901488"/>
                    <a:gd name="connsiteX2" fmla="*/ 122285 w 10382329"/>
                    <a:gd name="connsiteY2" fmla="*/ 1858784 h 1901488"/>
                    <a:gd name="connsiteX3" fmla="*/ 143999 w 10382329"/>
                    <a:gd name="connsiteY3" fmla="*/ 1595370 h 1901488"/>
                    <a:gd name="connsiteX4" fmla="*/ 295994 w 10382329"/>
                    <a:gd name="connsiteY4" fmla="*/ 1510401 h 1901488"/>
                    <a:gd name="connsiteX5" fmla="*/ 404562 w 10382329"/>
                    <a:gd name="connsiteY5" fmla="*/ 1229994 h 1901488"/>
                    <a:gd name="connsiteX6" fmla="*/ 513130 w 10382329"/>
                    <a:gd name="connsiteY6" fmla="*/ 873105 h 1901488"/>
                    <a:gd name="connsiteX7" fmla="*/ 665125 w 10382329"/>
                    <a:gd name="connsiteY7" fmla="*/ 737154 h 1901488"/>
                    <a:gd name="connsiteX8" fmla="*/ 969116 w 10382329"/>
                    <a:gd name="connsiteY8" fmla="*/ 737154 h 1901488"/>
                    <a:gd name="connsiteX9" fmla="*/ 1544539 w 10382329"/>
                    <a:gd name="connsiteY9" fmla="*/ 754148 h 1901488"/>
                    <a:gd name="connsiteX10" fmla="*/ 2684538 w 10382329"/>
                    <a:gd name="connsiteY10" fmla="*/ 754148 h 1901488"/>
                    <a:gd name="connsiteX11" fmla="*/ 3379397 w 10382329"/>
                    <a:gd name="connsiteY11" fmla="*/ 788136 h 1901488"/>
                    <a:gd name="connsiteX12" fmla="*/ 3835407 w 10382329"/>
                    <a:gd name="connsiteY12" fmla="*/ 728648 h 1901488"/>
                    <a:gd name="connsiteX13" fmla="*/ 4313129 w 10382329"/>
                    <a:gd name="connsiteY13" fmla="*/ 728648 h 1901488"/>
                    <a:gd name="connsiteX14" fmla="*/ 5083998 w 10382329"/>
                    <a:gd name="connsiteY14" fmla="*/ 771142 h 1901488"/>
                    <a:gd name="connsiteX15" fmla="*/ 5963434 w 10382329"/>
                    <a:gd name="connsiteY15" fmla="*/ 754148 h 1901488"/>
                    <a:gd name="connsiteX16" fmla="*/ 6593152 w 10382329"/>
                    <a:gd name="connsiteY16" fmla="*/ 762654 h 1901488"/>
                    <a:gd name="connsiteX17" fmla="*/ 7429162 w 10382329"/>
                    <a:gd name="connsiteY17" fmla="*/ 762654 h 1901488"/>
                    <a:gd name="connsiteX18" fmla="*/ 8493175 w 10382329"/>
                    <a:gd name="connsiteY18" fmla="*/ 788154 h 1901488"/>
                    <a:gd name="connsiteX19" fmla="*/ 9242330 w 10382329"/>
                    <a:gd name="connsiteY19" fmla="*/ 779648 h 1901488"/>
                    <a:gd name="connsiteX20" fmla="*/ 9774325 w 10382329"/>
                    <a:gd name="connsiteY20" fmla="*/ 771142 h 1901488"/>
                    <a:gd name="connsiteX21" fmla="*/ 10252048 w 10382329"/>
                    <a:gd name="connsiteY21" fmla="*/ 737154 h 1901488"/>
                    <a:gd name="connsiteX22" fmla="*/ 10382329 w 10382329"/>
                    <a:gd name="connsiteY22" fmla="*/ 754148 h 1901488"/>
                    <a:gd name="connsiteX23" fmla="*/ 10382329 w 10382329"/>
                    <a:gd name="connsiteY23" fmla="*/ 133791 h 1901488"/>
                    <a:gd name="connsiteX24" fmla="*/ 10197753 w 10382329"/>
                    <a:gd name="connsiteY24" fmla="*/ 65870 h 1901488"/>
                    <a:gd name="connsiteX25" fmla="*/ 9383457 w 10382329"/>
                    <a:gd name="connsiteY25" fmla="*/ 14889 h 1901488"/>
                    <a:gd name="connsiteX26" fmla="*/ 8797166 w 10382329"/>
                    <a:gd name="connsiteY26" fmla="*/ 108364 h 1901488"/>
                    <a:gd name="connsiteX27" fmla="*/ 7896016 w 10382329"/>
                    <a:gd name="connsiteY27" fmla="*/ 201839 h 1901488"/>
                    <a:gd name="connsiteX28" fmla="*/ 6929725 w 10382329"/>
                    <a:gd name="connsiteY28" fmla="*/ 201839 h 1901488"/>
                    <a:gd name="connsiteX29" fmla="*/ 5203435 w 10382329"/>
                    <a:gd name="connsiteY29" fmla="*/ 193333 h 1901488"/>
                    <a:gd name="connsiteX30" fmla="*/ 4117707 w 10382329"/>
                    <a:gd name="connsiteY30" fmla="*/ 65870 h 1901488"/>
                    <a:gd name="connsiteX31" fmla="*/ 2326275 w 10382329"/>
                    <a:gd name="connsiteY31" fmla="*/ 57364 h 1901488"/>
                    <a:gd name="connsiteX32" fmla="*/ 1786453 w 10382329"/>
                    <a:gd name="connsiteY32" fmla="*/ 66415 h 1901488"/>
                    <a:gd name="connsiteX0" fmla="*/ 1724759 w 10320635"/>
                    <a:gd name="connsiteY0" fmla="*/ 66415 h 1652063"/>
                    <a:gd name="connsiteX1" fmla="*/ 1607199 w 10320635"/>
                    <a:gd name="connsiteY1" fmla="*/ 625754 h 1652063"/>
                    <a:gd name="connsiteX2" fmla="*/ 82305 w 10320635"/>
                    <a:gd name="connsiteY2" fmla="*/ 1595370 h 1652063"/>
                    <a:gd name="connsiteX3" fmla="*/ 234300 w 10320635"/>
                    <a:gd name="connsiteY3" fmla="*/ 1510401 h 1652063"/>
                    <a:gd name="connsiteX4" fmla="*/ 342868 w 10320635"/>
                    <a:gd name="connsiteY4" fmla="*/ 1229994 h 1652063"/>
                    <a:gd name="connsiteX5" fmla="*/ 451436 w 10320635"/>
                    <a:gd name="connsiteY5" fmla="*/ 873105 h 1652063"/>
                    <a:gd name="connsiteX6" fmla="*/ 603431 w 10320635"/>
                    <a:gd name="connsiteY6" fmla="*/ 737154 h 1652063"/>
                    <a:gd name="connsiteX7" fmla="*/ 907422 w 10320635"/>
                    <a:gd name="connsiteY7" fmla="*/ 737154 h 1652063"/>
                    <a:gd name="connsiteX8" fmla="*/ 1482845 w 10320635"/>
                    <a:gd name="connsiteY8" fmla="*/ 754148 h 1652063"/>
                    <a:gd name="connsiteX9" fmla="*/ 2622844 w 10320635"/>
                    <a:gd name="connsiteY9" fmla="*/ 754148 h 1652063"/>
                    <a:gd name="connsiteX10" fmla="*/ 3317703 w 10320635"/>
                    <a:gd name="connsiteY10" fmla="*/ 788136 h 1652063"/>
                    <a:gd name="connsiteX11" fmla="*/ 3773713 w 10320635"/>
                    <a:gd name="connsiteY11" fmla="*/ 728648 h 1652063"/>
                    <a:gd name="connsiteX12" fmla="*/ 4251435 w 10320635"/>
                    <a:gd name="connsiteY12" fmla="*/ 728648 h 1652063"/>
                    <a:gd name="connsiteX13" fmla="*/ 5022304 w 10320635"/>
                    <a:gd name="connsiteY13" fmla="*/ 771142 h 1652063"/>
                    <a:gd name="connsiteX14" fmla="*/ 5901740 w 10320635"/>
                    <a:gd name="connsiteY14" fmla="*/ 754148 h 1652063"/>
                    <a:gd name="connsiteX15" fmla="*/ 6531458 w 10320635"/>
                    <a:gd name="connsiteY15" fmla="*/ 762654 h 1652063"/>
                    <a:gd name="connsiteX16" fmla="*/ 7367468 w 10320635"/>
                    <a:gd name="connsiteY16" fmla="*/ 762654 h 1652063"/>
                    <a:gd name="connsiteX17" fmla="*/ 8431481 w 10320635"/>
                    <a:gd name="connsiteY17" fmla="*/ 788154 h 1652063"/>
                    <a:gd name="connsiteX18" fmla="*/ 9180636 w 10320635"/>
                    <a:gd name="connsiteY18" fmla="*/ 779648 h 1652063"/>
                    <a:gd name="connsiteX19" fmla="*/ 9712631 w 10320635"/>
                    <a:gd name="connsiteY19" fmla="*/ 771142 h 1652063"/>
                    <a:gd name="connsiteX20" fmla="*/ 10190354 w 10320635"/>
                    <a:gd name="connsiteY20" fmla="*/ 737154 h 1652063"/>
                    <a:gd name="connsiteX21" fmla="*/ 10320635 w 10320635"/>
                    <a:gd name="connsiteY21" fmla="*/ 754148 h 1652063"/>
                    <a:gd name="connsiteX22" fmla="*/ 10320635 w 10320635"/>
                    <a:gd name="connsiteY22" fmla="*/ 133791 h 1652063"/>
                    <a:gd name="connsiteX23" fmla="*/ 10136059 w 10320635"/>
                    <a:gd name="connsiteY23" fmla="*/ 65870 h 1652063"/>
                    <a:gd name="connsiteX24" fmla="*/ 9321763 w 10320635"/>
                    <a:gd name="connsiteY24" fmla="*/ 14889 h 1652063"/>
                    <a:gd name="connsiteX25" fmla="*/ 8735472 w 10320635"/>
                    <a:gd name="connsiteY25" fmla="*/ 108364 h 1652063"/>
                    <a:gd name="connsiteX26" fmla="*/ 7834322 w 10320635"/>
                    <a:gd name="connsiteY26" fmla="*/ 201839 h 1652063"/>
                    <a:gd name="connsiteX27" fmla="*/ 6868031 w 10320635"/>
                    <a:gd name="connsiteY27" fmla="*/ 201839 h 1652063"/>
                    <a:gd name="connsiteX28" fmla="*/ 5141741 w 10320635"/>
                    <a:gd name="connsiteY28" fmla="*/ 193333 h 1652063"/>
                    <a:gd name="connsiteX29" fmla="*/ 4056013 w 10320635"/>
                    <a:gd name="connsiteY29" fmla="*/ 65870 h 1652063"/>
                    <a:gd name="connsiteX30" fmla="*/ 2264581 w 10320635"/>
                    <a:gd name="connsiteY30" fmla="*/ 57364 h 1652063"/>
                    <a:gd name="connsiteX31" fmla="*/ 1724759 w 10320635"/>
                    <a:gd name="connsiteY31" fmla="*/ 66415 h 1652063"/>
                    <a:gd name="connsiteX0" fmla="*/ 1567192 w 10163068"/>
                    <a:gd name="connsiteY0" fmla="*/ 66415 h 1535484"/>
                    <a:gd name="connsiteX1" fmla="*/ 1449632 w 10163068"/>
                    <a:gd name="connsiteY1" fmla="*/ 625754 h 1535484"/>
                    <a:gd name="connsiteX2" fmla="*/ 76733 w 10163068"/>
                    <a:gd name="connsiteY2" fmla="*/ 1510401 h 1535484"/>
                    <a:gd name="connsiteX3" fmla="*/ 185301 w 10163068"/>
                    <a:gd name="connsiteY3" fmla="*/ 1229994 h 1535484"/>
                    <a:gd name="connsiteX4" fmla="*/ 293869 w 10163068"/>
                    <a:gd name="connsiteY4" fmla="*/ 873105 h 1535484"/>
                    <a:gd name="connsiteX5" fmla="*/ 445864 w 10163068"/>
                    <a:gd name="connsiteY5" fmla="*/ 737154 h 1535484"/>
                    <a:gd name="connsiteX6" fmla="*/ 749855 w 10163068"/>
                    <a:gd name="connsiteY6" fmla="*/ 737154 h 1535484"/>
                    <a:gd name="connsiteX7" fmla="*/ 1325278 w 10163068"/>
                    <a:gd name="connsiteY7" fmla="*/ 754148 h 1535484"/>
                    <a:gd name="connsiteX8" fmla="*/ 2465277 w 10163068"/>
                    <a:gd name="connsiteY8" fmla="*/ 754148 h 1535484"/>
                    <a:gd name="connsiteX9" fmla="*/ 3160136 w 10163068"/>
                    <a:gd name="connsiteY9" fmla="*/ 788136 h 1535484"/>
                    <a:gd name="connsiteX10" fmla="*/ 3616146 w 10163068"/>
                    <a:gd name="connsiteY10" fmla="*/ 728648 h 1535484"/>
                    <a:gd name="connsiteX11" fmla="*/ 4093868 w 10163068"/>
                    <a:gd name="connsiteY11" fmla="*/ 728648 h 1535484"/>
                    <a:gd name="connsiteX12" fmla="*/ 4864737 w 10163068"/>
                    <a:gd name="connsiteY12" fmla="*/ 771142 h 1535484"/>
                    <a:gd name="connsiteX13" fmla="*/ 5744173 w 10163068"/>
                    <a:gd name="connsiteY13" fmla="*/ 754148 h 1535484"/>
                    <a:gd name="connsiteX14" fmla="*/ 6373891 w 10163068"/>
                    <a:gd name="connsiteY14" fmla="*/ 762654 h 1535484"/>
                    <a:gd name="connsiteX15" fmla="*/ 7209901 w 10163068"/>
                    <a:gd name="connsiteY15" fmla="*/ 762654 h 1535484"/>
                    <a:gd name="connsiteX16" fmla="*/ 8273914 w 10163068"/>
                    <a:gd name="connsiteY16" fmla="*/ 788154 h 1535484"/>
                    <a:gd name="connsiteX17" fmla="*/ 9023069 w 10163068"/>
                    <a:gd name="connsiteY17" fmla="*/ 779648 h 1535484"/>
                    <a:gd name="connsiteX18" fmla="*/ 9555064 w 10163068"/>
                    <a:gd name="connsiteY18" fmla="*/ 771142 h 1535484"/>
                    <a:gd name="connsiteX19" fmla="*/ 10032787 w 10163068"/>
                    <a:gd name="connsiteY19" fmla="*/ 737154 h 1535484"/>
                    <a:gd name="connsiteX20" fmla="*/ 10163068 w 10163068"/>
                    <a:gd name="connsiteY20" fmla="*/ 754148 h 1535484"/>
                    <a:gd name="connsiteX21" fmla="*/ 10163068 w 10163068"/>
                    <a:gd name="connsiteY21" fmla="*/ 133791 h 1535484"/>
                    <a:gd name="connsiteX22" fmla="*/ 9978492 w 10163068"/>
                    <a:gd name="connsiteY22" fmla="*/ 65870 h 1535484"/>
                    <a:gd name="connsiteX23" fmla="*/ 9164196 w 10163068"/>
                    <a:gd name="connsiteY23" fmla="*/ 14889 h 1535484"/>
                    <a:gd name="connsiteX24" fmla="*/ 8577905 w 10163068"/>
                    <a:gd name="connsiteY24" fmla="*/ 108364 h 1535484"/>
                    <a:gd name="connsiteX25" fmla="*/ 7676755 w 10163068"/>
                    <a:gd name="connsiteY25" fmla="*/ 201839 h 1535484"/>
                    <a:gd name="connsiteX26" fmla="*/ 6710464 w 10163068"/>
                    <a:gd name="connsiteY26" fmla="*/ 201839 h 1535484"/>
                    <a:gd name="connsiteX27" fmla="*/ 4984174 w 10163068"/>
                    <a:gd name="connsiteY27" fmla="*/ 193333 h 1535484"/>
                    <a:gd name="connsiteX28" fmla="*/ 3898446 w 10163068"/>
                    <a:gd name="connsiteY28" fmla="*/ 65870 h 1535484"/>
                    <a:gd name="connsiteX29" fmla="*/ 2107014 w 10163068"/>
                    <a:gd name="connsiteY29" fmla="*/ 57364 h 1535484"/>
                    <a:gd name="connsiteX30" fmla="*/ 1567192 w 10163068"/>
                    <a:gd name="connsiteY30" fmla="*/ 66415 h 1535484"/>
                    <a:gd name="connsiteX0" fmla="*/ 1453651 w 10049527"/>
                    <a:gd name="connsiteY0" fmla="*/ 66415 h 1233597"/>
                    <a:gd name="connsiteX1" fmla="*/ 1336091 w 10049527"/>
                    <a:gd name="connsiteY1" fmla="*/ 625754 h 1233597"/>
                    <a:gd name="connsiteX2" fmla="*/ 71760 w 10049527"/>
                    <a:gd name="connsiteY2" fmla="*/ 1229994 h 1233597"/>
                    <a:gd name="connsiteX3" fmla="*/ 180328 w 10049527"/>
                    <a:gd name="connsiteY3" fmla="*/ 873105 h 1233597"/>
                    <a:gd name="connsiteX4" fmla="*/ 332323 w 10049527"/>
                    <a:gd name="connsiteY4" fmla="*/ 737154 h 1233597"/>
                    <a:gd name="connsiteX5" fmla="*/ 636314 w 10049527"/>
                    <a:gd name="connsiteY5" fmla="*/ 737154 h 1233597"/>
                    <a:gd name="connsiteX6" fmla="*/ 1211737 w 10049527"/>
                    <a:gd name="connsiteY6" fmla="*/ 754148 h 1233597"/>
                    <a:gd name="connsiteX7" fmla="*/ 2351736 w 10049527"/>
                    <a:gd name="connsiteY7" fmla="*/ 754148 h 1233597"/>
                    <a:gd name="connsiteX8" fmla="*/ 3046595 w 10049527"/>
                    <a:gd name="connsiteY8" fmla="*/ 788136 h 1233597"/>
                    <a:gd name="connsiteX9" fmla="*/ 3502605 w 10049527"/>
                    <a:gd name="connsiteY9" fmla="*/ 728648 h 1233597"/>
                    <a:gd name="connsiteX10" fmla="*/ 3980327 w 10049527"/>
                    <a:gd name="connsiteY10" fmla="*/ 728648 h 1233597"/>
                    <a:gd name="connsiteX11" fmla="*/ 4751196 w 10049527"/>
                    <a:gd name="connsiteY11" fmla="*/ 771142 h 1233597"/>
                    <a:gd name="connsiteX12" fmla="*/ 5630632 w 10049527"/>
                    <a:gd name="connsiteY12" fmla="*/ 754148 h 1233597"/>
                    <a:gd name="connsiteX13" fmla="*/ 6260350 w 10049527"/>
                    <a:gd name="connsiteY13" fmla="*/ 762654 h 1233597"/>
                    <a:gd name="connsiteX14" fmla="*/ 7096360 w 10049527"/>
                    <a:gd name="connsiteY14" fmla="*/ 762654 h 1233597"/>
                    <a:gd name="connsiteX15" fmla="*/ 8160373 w 10049527"/>
                    <a:gd name="connsiteY15" fmla="*/ 788154 h 1233597"/>
                    <a:gd name="connsiteX16" fmla="*/ 8909528 w 10049527"/>
                    <a:gd name="connsiteY16" fmla="*/ 779648 h 1233597"/>
                    <a:gd name="connsiteX17" fmla="*/ 9441523 w 10049527"/>
                    <a:gd name="connsiteY17" fmla="*/ 771142 h 1233597"/>
                    <a:gd name="connsiteX18" fmla="*/ 9919246 w 10049527"/>
                    <a:gd name="connsiteY18" fmla="*/ 737154 h 1233597"/>
                    <a:gd name="connsiteX19" fmla="*/ 10049527 w 10049527"/>
                    <a:gd name="connsiteY19" fmla="*/ 754148 h 1233597"/>
                    <a:gd name="connsiteX20" fmla="*/ 10049527 w 10049527"/>
                    <a:gd name="connsiteY20" fmla="*/ 133791 h 1233597"/>
                    <a:gd name="connsiteX21" fmla="*/ 9864951 w 10049527"/>
                    <a:gd name="connsiteY21" fmla="*/ 65870 h 1233597"/>
                    <a:gd name="connsiteX22" fmla="*/ 9050655 w 10049527"/>
                    <a:gd name="connsiteY22" fmla="*/ 14889 h 1233597"/>
                    <a:gd name="connsiteX23" fmla="*/ 8464364 w 10049527"/>
                    <a:gd name="connsiteY23" fmla="*/ 108364 h 1233597"/>
                    <a:gd name="connsiteX24" fmla="*/ 7563214 w 10049527"/>
                    <a:gd name="connsiteY24" fmla="*/ 201839 h 1233597"/>
                    <a:gd name="connsiteX25" fmla="*/ 6596923 w 10049527"/>
                    <a:gd name="connsiteY25" fmla="*/ 201839 h 1233597"/>
                    <a:gd name="connsiteX26" fmla="*/ 4870633 w 10049527"/>
                    <a:gd name="connsiteY26" fmla="*/ 193333 h 1233597"/>
                    <a:gd name="connsiteX27" fmla="*/ 3784905 w 10049527"/>
                    <a:gd name="connsiteY27" fmla="*/ 65870 h 1233597"/>
                    <a:gd name="connsiteX28" fmla="*/ 1993473 w 10049527"/>
                    <a:gd name="connsiteY28" fmla="*/ 57364 h 1233597"/>
                    <a:gd name="connsiteX29" fmla="*/ 1453651 w 10049527"/>
                    <a:gd name="connsiteY29" fmla="*/ 66415 h 1233597"/>
                    <a:gd name="connsiteX0" fmla="*/ 1428093 w 10023969"/>
                    <a:gd name="connsiteY0" fmla="*/ 66415 h 1230579"/>
                    <a:gd name="connsiteX1" fmla="*/ 1310533 w 10023969"/>
                    <a:gd name="connsiteY1" fmla="*/ 625754 h 1230579"/>
                    <a:gd name="connsiteX2" fmla="*/ 46202 w 10023969"/>
                    <a:gd name="connsiteY2" fmla="*/ 1229994 h 1230579"/>
                    <a:gd name="connsiteX3" fmla="*/ 306765 w 10023969"/>
                    <a:gd name="connsiteY3" fmla="*/ 737154 h 1230579"/>
                    <a:gd name="connsiteX4" fmla="*/ 610756 w 10023969"/>
                    <a:gd name="connsiteY4" fmla="*/ 737154 h 1230579"/>
                    <a:gd name="connsiteX5" fmla="*/ 1186179 w 10023969"/>
                    <a:gd name="connsiteY5" fmla="*/ 754148 h 1230579"/>
                    <a:gd name="connsiteX6" fmla="*/ 2326178 w 10023969"/>
                    <a:gd name="connsiteY6" fmla="*/ 754148 h 1230579"/>
                    <a:gd name="connsiteX7" fmla="*/ 3021037 w 10023969"/>
                    <a:gd name="connsiteY7" fmla="*/ 788136 h 1230579"/>
                    <a:gd name="connsiteX8" fmla="*/ 3477047 w 10023969"/>
                    <a:gd name="connsiteY8" fmla="*/ 728648 h 1230579"/>
                    <a:gd name="connsiteX9" fmla="*/ 3954769 w 10023969"/>
                    <a:gd name="connsiteY9" fmla="*/ 728648 h 1230579"/>
                    <a:gd name="connsiteX10" fmla="*/ 4725638 w 10023969"/>
                    <a:gd name="connsiteY10" fmla="*/ 771142 h 1230579"/>
                    <a:gd name="connsiteX11" fmla="*/ 5605074 w 10023969"/>
                    <a:gd name="connsiteY11" fmla="*/ 754148 h 1230579"/>
                    <a:gd name="connsiteX12" fmla="*/ 6234792 w 10023969"/>
                    <a:gd name="connsiteY12" fmla="*/ 762654 h 1230579"/>
                    <a:gd name="connsiteX13" fmla="*/ 7070802 w 10023969"/>
                    <a:gd name="connsiteY13" fmla="*/ 762654 h 1230579"/>
                    <a:gd name="connsiteX14" fmla="*/ 8134815 w 10023969"/>
                    <a:gd name="connsiteY14" fmla="*/ 788154 h 1230579"/>
                    <a:gd name="connsiteX15" fmla="*/ 8883970 w 10023969"/>
                    <a:gd name="connsiteY15" fmla="*/ 779648 h 1230579"/>
                    <a:gd name="connsiteX16" fmla="*/ 9415965 w 10023969"/>
                    <a:gd name="connsiteY16" fmla="*/ 771142 h 1230579"/>
                    <a:gd name="connsiteX17" fmla="*/ 9893688 w 10023969"/>
                    <a:gd name="connsiteY17" fmla="*/ 737154 h 1230579"/>
                    <a:gd name="connsiteX18" fmla="*/ 10023969 w 10023969"/>
                    <a:gd name="connsiteY18" fmla="*/ 754148 h 1230579"/>
                    <a:gd name="connsiteX19" fmla="*/ 10023969 w 10023969"/>
                    <a:gd name="connsiteY19" fmla="*/ 133791 h 1230579"/>
                    <a:gd name="connsiteX20" fmla="*/ 9839393 w 10023969"/>
                    <a:gd name="connsiteY20" fmla="*/ 65870 h 1230579"/>
                    <a:gd name="connsiteX21" fmla="*/ 9025097 w 10023969"/>
                    <a:gd name="connsiteY21" fmla="*/ 14889 h 1230579"/>
                    <a:gd name="connsiteX22" fmla="*/ 8438806 w 10023969"/>
                    <a:gd name="connsiteY22" fmla="*/ 108364 h 1230579"/>
                    <a:gd name="connsiteX23" fmla="*/ 7537656 w 10023969"/>
                    <a:gd name="connsiteY23" fmla="*/ 201839 h 1230579"/>
                    <a:gd name="connsiteX24" fmla="*/ 6571365 w 10023969"/>
                    <a:gd name="connsiteY24" fmla="*/ 201839 h 1230579"/>
                    <a:gd name="connsiteX25" fmla="*/ 4845075 w 10023969"/>
                    <a:gd name="connsiteY25" fmla="*/ 193333 h 1230579"/>
                    <a:gd name="connsiteX26" fmla="*/ 3759347 w 10023969"/>
                    <a:gd name="connsiteY26" fmla="*/ 65870 h 1230579"/>
                    <a:gd name="connsiteX27" fmla="*/ 1967915 w 10023969"/>
                    <a:gd name="connsiteY27" fmla="*/ 57364 h 1230579"/>
                    <a:gd name="connsiteX28" fmla="*/ 1428093 w 10023969"/>
                    <a:gd name="connsiteY28" fmla="*/ 66415 h 1230579"/>
                    <a:gd name="connsiteX0" fmla="*/ 1143230 w 9739106"/>
                    <a:gd name="connsiteY0" fmla="*/ 66415 h 797578"/>
                    <a:gd name="connsiteX1" fmla="*/ 1025670 w 9739106"/>
                    <a:gd name="connsiteY1" fmla="*/ 625754 h 797578"/>
                    <a:gd name="connsiteX2" fmla="*/ 21902 w 9739106"/>
                    <a:gd name="connsiteY2" fmla="*/ 737154 h 797578"/>
                    <a:gd name="connsiteX3" fmla="*/ 325893 w 9739106"/>
                    <a:gd name="connsiteY3" fmla="*/ 737154 h 797578"/>
                    <a:gd name="connsiteX4" fmla="*/ 901316 w 9739106"/>
                    <a:gd name="connsiteY4" fmla="*/ 754148 h 797578"/>
                    <a:gd name="connsiteX5" fmla="*/ 2041315 w 9739106"/>
                    <a:gd name="connsiteY5" fmla="*/ 754148 h 797578"/>
                    <a:gd name="connsiteX6" fmla="*/ 2736174 w 9739106"/>
                    <a:gd name="connsiteY6" fmla="*/ 788136 h 797578"/>
                    <a:gd name="connsiteX7" fmla="*/ 3192184 w 9739106"/>
                    <a:gd name="connsiteY7" fmla="*/ 728648 h 797578"/>
                    <a:gd name="connsiteX8" fmla="*/ 3669906 w 9739106"/>
                    <a:gd name="connsiteY8" fmla="*/ 728648 h 797578"/>
                    <a:gd name="connsiteX9" fmla="*/ 4440775 w 9739106"/>
                    <a:gd name="connsiteY9" fmla="*/ 771142 h 797578"/>
                    <a:gd name="connsiteX10" fmla="*/ 5320211 w 9739106"/>
                    <a:gd name="connsiteY10" fmla="*/ 754148 h 797578"/>
                    <a:gd name="connsiteX11" fmla="*/ 5949929 w 9739106"/>
                    <a:gd name="connsiteY11" fmla="*/ 762654 h 797578"/>
                    <a:gd name="connsiteX12" fmla="*/ 6785939 w 9739106"/>
                    <a:gd name="connsiteY12" fmla="*/ 762654 h 797578"/>
                    <a:gd name="connsiteX13" fmla="*/ 7849952 w 9739106"/>
                    <a:gd name="connsiteY13" fmla="*/ 788154 h 797578"/>
                    <a:gd name="connsiteX14" fmla="*/ 8599107 w 9739106"/>
                    <a:gd name="connsiteY14" fmla="*/ 779648 h 797578"/>
                    <a:gd name="connsiteX15" fmla="*/ 9131102 w 9739106"/>
                    <a:gd name="connsiteY15" fmla="*/ 771142 h 797578"/>
                    <a:gd name="connsiteX16" fmla="*/ 9608825 w 9739106"/>
                    <a:gd name="connsiteY16" fmla="*/ 737154 h 797578"/>
                    <a:gd name="connsiteX17" fmla="*/ 9739106 w 9739106"/>
                    <a:gd name="connsiteY17" fmla="*/ 754148 h 797578"/>
                    <a:gd name="connsiteX18" fmla="*/ 9739106 w 9739106"/>
                    <a:gd name="connsiteY18" fmla="*/ 133791 h 797578"/>
                    <a:gd name="connsiteX19" fmla="*/ 9554530 w 9739106"/>
                    <a:gd name="connsiteY19" fmla="*/ 65870 h 797578"/>
                    <a:gd name="connsiteX20" fmla="*/ 8740234 w 9739106"/>
                    <a:gd name="connsiteY20" fmla="*/ 14889 h 797578"/>
                    <a:gd name="connsiteX21" fmla="*/ 8153943 w 9739106"/>
                    <a:gd name="connsiteY21" fmla="*/ 108364 h 797578"/>
                    <a:gd name="connsiteX22" fmla="*/ 7252793 w 9739106"/>
                    <a:gd name="connsiteY22" fmla="*/ 201839 h 797578"/>
                    <a:gd name="connsiteX23" fmla="*/ 6286502 w 9739106"/>
                    <a:gd name="connsiteY23" fmla="*/ 201839 h 797578"/>
                    <a:gd name="connsiteX24" fmla="*/ 4560212 w 9739106"/>
                    <a:gd name="connsiteY24" fmla="*/ 193333 h 797578"/>
                    <a:gd name="connsiteX25" fmla="*/ 3474484 w 9739106"/>
                    <a:gd name="connsiteY25" fmla="*/ 65870 h 797578"/>
                    <a:gd name="connsiteX26" fmla="*/ 1683052 w 9739106"/>
                    <a:gd name="connsiteY26" fmla="*/ 57364 h 797578"/>
                    <a:gd name="connsiteX27" fmla="*/ 1143230 w 9739106"/>
                    <a:gd name="connsiteY27" fmla="*/ 66415 h 797578"/>
                    <a:gd name="connsiteX0" fmla="*/ 817337 w 9413213"/>
                    <a:gd name="connsiteY0" fmla="*/ 66415 h 797576"/>
                    <a:gd name="connsiteX1" fmla="*/ 699777 w 9413213"/>
                    <a:gd name="connsiteY1" fmla="*/ 625754 h 797576"/>
                    <a:gd name="connsiteX2" fmla="*/ 0 w 9413213"/>
                    <a:gd name="connsiteY2" fmla="*/ 737154 h 797576"/>
                    <a:gd name="connsiteX3" fmla="*/ 575423 w 9413213"/>
                    <a:gd name="connsiteY3" fmla="*/ 754148 h 797576"/>
                    <a:gd name="connsiteX4" fmla="*/ 1715422 w 9413213"/>
                    <a:gd name="connsiteY4" fmla="*/ 754148 h 797576"/>
                    <a:gd name="connsiteX5" fmla="*/ 2410281 w 9413213"/>
                    <a:gd name="connsiteY5" fmla="*/ 788136 h 797576"/>
                    <a:gd name="connsiteX6" fmla="*/ 2866291 w 9413213"/>
                    <a:gd name="connsiteY6" fmla="*/ 728648 h 797576"/>
                    <a:gd name="connsiteX7" fmla="*/ 3344013 w 9413213"/>
                    <a:gd name="connsiteY7" fmla="*/ 728648 h 797576"/>
                    <a:gd name="connsiteX8" fmla="*/ 4114882 w 9413213"/>
                    <a:gd name="connsiteY8" fmla="*/ 771142 h 797576"/>
                    <a:gd name="connsiteX9" fmla="*/ 4994318 w 9413213"/>
                    <a:gd name="connsiteY9" fmla="*/ 754148 h 797576"/>
                    <a:gd name="connsiteX10" fmla="*/ 5624036 w 9413213"/>
                    <a:gd name="connsiteY10" fmla="*/ 762654 h 797576"/>
                    <a:gd name="connsiteX11" fmla="*/ 6460046 w 9413213"/>
                    <a:gd name="connsiteY11" fmla="*/ 762654 h 797576"/>
                    <a:gd name="connsiteX12" fmla="*/ 7524059 w 9413213"/>
                    <a:gd name="connsiteY12" fmla="*/ 788154 h 797576"/>
                    <a:gd name="connsiteX13" fmla="*/ 8273214 w 9413213"/>
                    <a:gd name="connsiteY13" fmla="*/ 779648 h 797576"/>
                    <a:gd name="connsiteX14" fmla="*/ 8805209 w 9413213"/>
                    <a:gd name="connsiteY14" fmla="*/ 771142 h 797576"/>
                    <a:gd name="connsiteX15" fmla="*/ 9282932 w 9413213"/>
                    <a:gd name="connsiteY15" fmla="*/ 737154 h 797576"/>
                    <a:gd name="connsiteX16" fmla="*/ 9413213 w 9413213"/>
                    <a:gd name="connsiteY16" fmla="*/ 754148 h 797576"/>
                    <a:gd name="connsiteX17" fmla="*/ 9413213 w 9413213"/>
                    <a:gd name="connsiteY17" fmla="*/ 133791 h 797576"/>
                    <a:gd name="connsiteX18" fmla="*/ 9228637 w 9413213"/>
                    <a:gd name="connsiteY18" fmla="*/ 65870 h 797576"/>
                    <a:gd name="connsiteX19" fmla="*/ 8414341 w 9413213"/>
                    <a:gd name="connsiteY19" fmla="*/ 14889 h 797576"/>
                    <a:gd name="connsiteX20" fmla="*/ 7828050 w 9413213"/>
                    <a:gd name="connsiteY20" fmla="*/ 108364 h 797576"/>
                    <a:gd name="connsiteX21" fmla="*/ 6926900 w 9413213"/>
                    <a:gd name="connsiteY21" fmla="*/ 201839 h 797576"/>
                    <a:gd name="connsiteX22" fmla="*/ 5960609 w 9413213"/>
                    <a:gd name="connsiteY22" fmla="*/ 201839 h 797576"/>
                    <a:gd name="connsiteX23" fmla="*/ 4234319 w 9413213"/>
                    <a:gd name="connsiteY23" fmla="*/ 193333 h 797576"/>
                    <a:gd name="connsiteX24" fmla="*/ 3148591 w 9413213"/>
                    <a:gd name="connsiteY24" fmla="*/ 65870 h 797576"/>
                    <a:gd name="connsiteX25" fmla="*/ 1357159 w 9413213"/>
                    <a:gd name="connsiteY25" fmla="*/ 57364 h 797576"/>
                    <a:gd name="connsiteX26" fmla="*/ 817337 w 9413213"/>
                    <a:gd name="connsiteY26" fmla="*/ 66415 h 797576"/>
                    <a:gd name="connsiteX0" fmla="*/ 299581 w 8895457"/>
                    <a:gd name="connsiteY0" fmla="*/ 66415 h 797578"/>
                    <a:gd name="connsiteX1" fmla="*/ 182021 w 8895457"/>
                    <a:gd name="connsiteY1" fmla="*/ 625754 h 797578"/>
                    <a:gd name="connsiteX2" fmla="*/ 57667 w 8895457"/>
                    <a:gd name="connsiteY2" fmla="*/ 754148 h 797578"/>
                    <a:gd name="connsiteX3" fmla="*/ 1197666 w 8895457"/>
                    <a:gd name="connsiteY3" fmla="*/ 754148 h 797578"/>
                    <a:gd name="connsiteX4" fmla="*/ 1892525 w 8895457"/>
                    <a:gd name="connsiteY4" fmla="*/ 788136 h 797578"/>
                    <a:gd name="connsiteX5" fmla="*/ 2348535 w 8895457"/>
                    <a:gd name="connsiteY5" fmla="*/ 728648 h 797578"/>
                    <a:gd name="connsiteX6" fmla="*/ 2826257 w 8895457"/>
                    <a:gd name="connsiteY6" fmla="*/ 728648 h 797578"/>
                    <a:gd name="connsiteX7" fmla="*/ 3597126 w 8895457"/>
                    <a:gd name="connsiteY7" fmla="*/ 771142 h 797578"/>
                    <a:gd name="connsiteX8" fmla="*/ 4476562 w 8895457"/>
                    <a:gd name="connsiteY8" fmla="*/ 754148 h 797578"/>
                    <a:gd name="connsiteX9" fmla="*/ 5106280 w 8895457"/>
                    <a:gd name="connsiteY9" fmla="*/ 762654 h 797578"/>
                    <a:gd name="connsiteX10" fmla="*/ 5942290 w 8895457"/>
                    <a:gd name="connsiteY10" fmla="*/ 762654 h 797578"/>
                    <a:gd name="connsiteX11" fmla="*/ 7006303 w 8895457"/>
                    <a:gd name="connsiteY11" fmla="*/ 788154 h 797578"/>
                    <a:gd name="connsiteX12" fmla="*/ 7755458 w 8895457"/>
                    <a:gd name="connsiteY12" fmla="*/ 779648 h 797578"/>
                    <a:gd name="connsiteX13" fmla="*/ 8287453 w 8895457"/>
                    <a:gd name="connsiteY13" fmla="*/ 771142 h 797578"/>
                    <a:gd name="connsiteX14" fmla="*/ 8765176 w 8895457"/>
                    <a:gd name="connsiteY14" fmla="*/ 737154 h 797578"/>
                    <a:gd name="connsiteX15" fmla="*/ 8895457 w 8895457"/>
                    <a:gd name="connsiteY15" fmla="*/ 754148 h 797578"/>
                    <a:gd name="connsiteX16" fmla="*/ 8895457 w 8895457"/>
                    <a:gd name="connsiteY16" fmla="*/ 133791 h 797578"/>
                    <a:gd name="connsiteX17" fmla="*/ 8710881 w 8895457"/>
                    <a:gd name="connsiteY17" fmla="*/ 65870 h 797578"/>
                    <a:gd name="connsiteX18" fmla="*/ 7896585 w 8895457"/>
                    <a:gd name="connsiteY18" fmla="*/ 14889 h 797578"/>
                    <a:gd name="connsiteX19" fmla="*/ 7310294 w 8895457"/>
                    <a:gd name="connsiteY19" fmla="*/ 108364 h 797578"/>
                    <a:gd name="connsiteX20" fmla="*/ 6409144 w 8895457"/>
                    <a:gd name="connsiteY20" fmla="*/ 201839 h 797578"/>
                    <a:gd name="connsiteX21" fmla="*/ 5442853 w 8895457"/>
                    <a:gd name="connsiteY21" fmla="*/ 201839 h 797578"/>
                    <a:gd name="connsiteX22" fmla="*/ 3716563 w 8895457"/>
                    <a:gd name="connsiteY22" fmla="*/ 193333 h 797578"/>
                    <a:gd name="connsiteX23" fmla="*/ 2630835 w 8895457"/>
                    <a:gd name="connsiteY23" fmla="*/ 65870 h 797578"/>
                    <a:gd name="connsiteX24" fmla="*/ 839403 w 8895457"/>
                    <a:gd name="connsiteY24" fmla="*/ 57364 h 797578"/>
                    <a:gd name="connsiteX25" fmla="*/ 299581 w 8895457"/>
                    <a:gd name="connsiteY25" fmla="*/ 66415 h 797578"/>
                    <a:gd name="connsiteX0" fmla="*/ 300385 w 8896261"/>
                    <a:gd name="connsiteY0" fmla="*/ 66415 h 797969"/>
                    <a:gd name="connsiteX1" fmla="*/ 182825 w 8896261"/>
                    <a:gd name="connsiteY1" fmla="*/ 625754 h 797969"/>
                    <a:gd name="connsiteX2" fmla="*/ 1198470 w 8896261"/>
                    <a:gd name="connsiteY2" fmla="*/ 754148 h 797969"/>
                    <a:gd name="connsiteX3" fmla="*/ 1893329 w 8896261"/>
                    <a:gd name="connsiteY3" fmla="*/ 788136 h 797969"/>
                    <a:gd name="connsiteX4" fmla="*/ 2349339 w 8896261"/>
                    <a:gd name="connsiteY4" fmla="*/ 728648 h 797969"/>
                    <a:gd name="connsiteX5" fmla="*/ 2827061 w 8896261"/>
                    <a:gd name="connsiteY5" fmla="*/ 728648 h 797969"/>
                    <a:gd name="connsiteX6" fmla="*/ 3597930 w 8896261"/>
                    <a:gd name="connsiteY6" fmla="*/ 771142 h 797969"/>
                    <a:gd name="connsiteX7" fmla="*/ 4477366 w 8896261"/>
                    <a:gd name="connsiteY7" fmla="*/ 754148 h 797969"/>
                    <a:gd name="connsiteX8" fmla="*/ 5107084 w 8896261"/>
                    <a:gd name="connsiteY8" fmla="*/ 762654 h 797969"/>
                    <a:gd name="connsiteX9" fmla="*/ 5943094 w 8896261"/>
                    <a:gd name="connsiteY9" fmla="*/ 762654 h 797969"/>
                    <a:gd name="connsiteX10" fmla="*/ 7007107 w 8896261"/>
                    <a:gd name="connsiteY10" fmla="*/ 788154 h 797969"/>
                    <a:gd name="connsiteX11" fmla="*/ 7756262 w 8896261"/>
                    <a:gd name="connsiteY11" fmla="*/ 779648 h 797969"/>
                    <a:gd name="connsiteX12" fmla="*/ 8288257 w 8896261"/>
                    <a:gd name="connsiteY12" fmla="*/ 771142 h 797969"/>
                    <a:gd name="connsiteX13" fmla="*/ 8765980 w 8896261"/>
                    <a:gd name="connsiteY13" fmla="*/ 737154 h 797969"/>
                    <a:gd name="connsiteX14" fmla="*/ 8896261 w 8896261"/>
                    <a:gd name="connsiteY14" fmla="*/ 754148 h 797969"/>
                    <a:gd name="connsiteX15" fmla="*/ 8896261 w 8896261"/>
                    <a:gd name="connsiteY15" fmla="*/ 133791 h 797969"/>
                    <a:gd name="connsiteX16" fmla="*/ 8711685 w 8896261"/>
                    <a:gd name="connsiteY16" fmla="*/ 65870 h 797969"/>
                    <a:gd name="connsiteX17" fmla="*/ 7897389 w 8896261"/>
                    <a:gd name="connsiteY17" fmla="*/ 14889 h 797969"/>
                    <a:gd name="connsiteX18" fmla="*/ 7311098 w 8896261"/>
                    <a:gd name="connsiteY18" fmla="*/ 108364 h 797969"/>
                    <a:gd name="connsiteX19" fmla="*/ 6409948 w 8896261"/>
                    <a:gd name="connsiteY19" fmla="*/ 201839 h 797969"/>
                    <a:gd name="connsiteX20" fmla="*/ 5443657 w 8896261"/>
                    <a:gd name="connsiteY20" fmla="*/ 201839 h 797969"/>
                    <a:gd name="connsiteX21" fmla="*/ 3717367 w 8896261"/>
                    <a:gd name="connsiteY21" fmla="*/ 193333 h 797969"/>
                    <a:gd name="connsiteX22" fmla="*/ 2631639 w 8896261"/>
                    <a:gd name="connsiteY22" fmla="*/ 65870 h 797969"/>
                    <a:gd name="connsiteX23" fmla="*/ 840207 w 8896261"/>
                    <a:gd name="connsiteY23" fmla="*/ 57364 h 797969"/>
                    <a:gd name="connsiteX24" fmla="*/ 300385 w 8896261"/>
                    <a:gd name="connsiteY24" fmla="*/ 66415 h 797969"/>
                    <a:gd name="connsiteX0" fmla="*/ 263649 w 8859525"/>
                    <a:gd name="connsiteY0" fmla="*/ 66415 h 795901"/>
                    <a:gd name="connsiteX1" fmla="*/ 238952 w 8859525"/>
                    <a:gd name="connsiteY1" fmla="*/ 726571 h 795901"/>
                    <a:gd name="connsiteX2" fmla="*/ 1161734 w 8859525"/>
                    <a:gd name="connsiteY2" fmla="*/ 754148 h 795901"/>
                    <a:gd name="connsiteX3" fmla="*/ 1856593 w 8859525"/>
                    <a:gd name="connsiteY3" fmla="*/ 788136 h 795901"/>
                    <a:gd name="connsiteX4" fmla="*/ 2312603 w 8859525"/>
                    <a:gd name="connsiteY4" fmla="*/ 728648 h 795901"/>
                    <a:gd name="connsiteX5" fmla="*/ 2790325 w 8859525"/>
                    <a:gd name="connsiteY5" fmla="*/ 728648 h 795901"/>
                    <a:gd name="connsiteX6" fmla="*/ 3561194 w 8859525"/>
                    <a:gd name="connsiteY6" fmla="*/ 771142 h 795901"/>
                    <a:gd name="connsiteX7" fmla="*/ 4440630 w 8859525"/>
                    <a:gd name="connsiteY7" fmla="*/ 754148 h 795901"/>
                    <a:gd name="connsiteX8" fmla="*/ 5070348 w 8859525"/>
                    <a:gd name="connsiteY8" fmla="*/ 762654 h 795901"/>
                    <a:gd name="connsiteX9" fmla="*/ 5906358 w 8859525"/>
                    <a:gd name="connsiteY9" fmla="*/ 762654 h 795901"/>
                    <a:gd name="connsiteX10" fmla="*/ 6970371 w 8859525"/>
                    <a:gd name="connsiteY10" fmla="*/ 788154 h 795901"/>
                    <a:gd name="connsiteX11" fmla="*/ 7719526 w 8859525"/>
                    <a:gd name="connsiteY11" fmla="*/ 779648 h 795901"/>
                    <a:gd name="connsiteX12" fmla="*/ 8251521 w 8859525"/>
                    <a:gd name="connsiteY12" fmla="*/ 771142 h 795901"/>
                    <a:gd name="connsiteX13" fmla="*/ 8729244 w 8859525"/>
                    <a:gd name="connsiteY13" fmla="*/ 737154 h 795901"/>
                    <a:gd name="connsiteX14" fmla="*/ 8859525 w 8859525"/>
                    <a:gd name="connsiteY14" fmla="*/ 754148 h 795901"/>
                    <a:gd name="connsiteX15" fmla="*/ 8859525 w 8859525"/>
                    <a:gd name="connsiteY15" fmla="*/ 133791 h 795901"/>
                    <a:gd name="connsiteX16" fmla="*/ 8674949 w 8859525"/>
                    <a:gd name="connsiteY16" fmla="*/ 65870 h 795901"/>
                    <a:gd name="connsiteX17" fmla="*/ 7860653 w 8859525"/>
                    <a:gd name="connsiteY17" fmla="*/ 14889 h 795901"/>
                    <a:gd name="connsiteX18" fmla="*/ 7274362 w 8859525"/>
                    <a:gd name="connsiteY18" fmla="*/ 108364 h 795901"/>
                    <a:gd name="connsiteX19" fmla="*/ 6373212 w 8859525"/>
                    <a:gd name="connsiteY19" fmla="*/ 201839 h 795901"/>
                    <a:gd name="connsiteX20" fmla="*/ 5406921 w 8859525"/>
                    <a:gd name="connsiteY20" fmla="*/ 201839 h 795901"/>
                    <a:gd name="connsiteX21" fmla="*/ 3680631 w 8859525"/>
                    <a:gd name="connsiteY21" fmla="*/ 193333 h 795901"/>
                    <a:gd name="connsiteX22" fmla="*/ 2594903 w 8859525"/>
                    <a:gd name="connsiteY22" fmla="*/ 65870 h 795901"/>
                    <a:gd name="connsiteX23" fmla="*/ 803471 w 8859525"/>
                    <a:gd name="connsiteY23" fmla="*/ 57364 h 795901"/>
                    <a:gd name="connsiteX24" fmla="*/ 263649 w 8859525"/>
                    <a:gd name="connsiteY24" fmla="*/ 66415 h 795901"/>
                    <a:gd name="connsiteX0" fmla="*/ 224684 w 8820560"/>
                    <a:gd name="connsiteY0" fmla="*/ 66415 h 815564"/>
                    <a:gd name="connsiteX1" fmla="*/ 199987 w 8820560"/>
                    <a:gd name="connsiteY1" fmla="*/ 726571 h 815564"/>
                    <a:gd name="connsiteX2" fmla="*/ 1122769 w 8820560"/>
                    <a:gd name="connsiteY2" fmla="*/ 754148 h 815564"/>
                    <a:gd name="connsiteX3" fmla="*/ 1817628 w 8820560"/>
                    <a:gd name="connsiteY3" fmla="*/ 788136 h 815564"/>
                    <a:gd name="connsiteX4" fmla="*/ 2273638 w 8820560"/>
                    <a:gd name="connsiteY4" fmla="*/ 728648 h 815564"/>
                    <a:gd name="connsiteX5" fmla="*/ 2751360 w 8820560"/>
                    <a:gd name="connsiteY5" fmla="*/ 728648 h 815564"/>
                    <a:gd name="connsiteX6" fmla="*/ 3522229 w 8820560"/>
                    <a:gd name="connsiteY6" fmla="*/ 771142 h 815564"/>
                    <a:gd name="connsiteX7" fmla="*/ 4401665 w 8820560"/>
                    <a:gd name="connsiteY7" fmla="*/ 754148 h 815564"/>
                    <a:gd name="connsiteX8" fmla="*/ 5031383 w 8820560"/>
                    <a:gd name="connsiteY8" fmla="*/ 762654 h 815564"/>
                    <a:gd name="connsiteX9" fmla="*/ 5867393 w 8820560"/>
                    <a:gd name="connsiteY9" fmla="*/ 762654 h 815564"/>
                    <a:gd name="connsiteX10" fmla="*/ 6931406 w 8820560"/>
                    <a:gd name="connsiteY10" fmla="*/ 788154 h 815564"/>
                    <a:gd name="connsiteX11" fmla="*/ 7680561 w 8820560"/>
                    <a:gd name="connsiteY11" fmla="*/ 779648 h 815564"/>
                    <a:gd name="connsiteX12" fmla="*/ 8212556 w 8820560"/>
                    <a:gd name="connsiteY12" fmla="*/ 771142 h 815564"/>
                    <a:gd name="connsiteX13" fmla="*/ 8690279 w 8820560"/>
                    <a:gd name="connsiteY13" fmla="*/ 737154 h 815564"/>
                    <a:gd name="connsiteX14" fmla="*/ 8820560 w 8820560"/>
                    <a:gd name="connsiteY14" fmla="*/ 754148 h 815564"/>
                    <a:gd name="connsiteX15" fmla="*/ 8820560 w 8820560"/>
                    <a:gd name="connsiteY15" fmla="*/ 133791 h 815564"/>
                    <a:gd name="connsiteX16" fmla="*/ 8635984 w 8820560"/>
                    <a:gd name="connsiteY16" fmla="*/ 65870 h 815564"/>
                    <a:gd name="connsiteX17" fmla="*/ 7821688 w 8820560"/>
                    <a:gd name="connsiteY17" fmla="*/ 14889 h 815564"/>
                    <a:gd name="connsiteX18" fmla="*/ 7235397 w 8820560"/>
                    <a:gd name="connsiteY18" fmla="*/ 108364 h 815564"/>
                    <a:gd name="connsiteX19" fmla="*/ 6334247 w 8820560"/>
                    <a:gd name="connsiteY19" fmla="*/ 201839 h 815564"/>
                    <a:gd name="connsiteX20" fmla="*/ 5367956 w 8820560"/>
                    <a:gd name="connsiteY20" fmla="*/ 201839 h 815564"/>
                    <a:gd name="connsiteX21" fmla="*/ 3641666 w 8820560"/>
                    <a:gd name="connsiteY21" fmla="*/ 193333 h 815564"/>
                    <a:gd name="connsiteX22" fmla="*/ 2555938 w 8820560"/>
                    <a:gd name="connsiteY22" fmla="*/ 65870 h 815564"/>
                    <a:gd name="connsiteX23" fmla="*/ 764506 w 8820560"/>
                    <a:gd name="connsiteY23" fmla="*/ 57364 h 815564"/>
                    <a:gd name="connsiteX24" fmla="*/ 224684 w 8820560"/>
                    <a:gd name="connsiteY24" fmla="*/ 66415 h 815564"/>
                    <a:gd name="connsiteX0" fmla="*/ 93047 w 8688923"/>
                    <a:gd name="connsiteY0" fmla="*/ 66415 h 795903"/>
                    <a:gd name="connsiteX1" fmla="*/ 71109 w 8688923"/>
                    <a:gd name="connsiteY1" fmla="*/ 350379 h 795903"/>
                    <a:gd name="connsiteX2" fmla="*/ 68350 w 8688923"/>
                    <a:gd name="connsiteY2" fmla="*/ 726571 h 795903"/>
                    <a:gd name="connsiteX3" fmla="*/ 991132 w 8688923"/>
                    <a:gd name="connsiteY3" fmla="*/ 754148 h 795903"/>
                    <a:gd name="connsiteX4" fmla="*/ 1685991 w 8688923"/>
                    <a:gd name="connsiteY4" fmla="*/ 788136 h 795903"/>
                    <a:gd name="connsiteX5" fmla="*/ 2142001 w 8688923"/>
                    <a:gd name="connsiteY5" fmla="*/ 728648 h 795903"/>
                    <a:gd name="connsiteX6" fmla="*/ 2619723 w 8688923"/>
                    <a:gd name="connsiteY6" fmla="*/ 728648 h 795903"/>
                    <a:gd name="connsiteX7" fmla="*/ 3390592 w 8688923"/>
                    <a:gd name="connsiteY7" fmla="*/ 771142 h 795903"/>
                    <a:gd name="connsiteX8" fmla="*/ 4270028 w 8688923"/>
                    <a:gd name="connsiteY8" fmla="*/ 754148 h 795903"/>
                    <a:gd name="connsiteX9" fmla="*/ 4899746 w 8688923"/>
                    <a:gd name="connsiteY9" fmla="*/ 762654 h 795903"/>
                    <a:gd name="connsiteX10" fmla="*/ 5735756 w 8688923"/>
                    <a:gd name="connsiteY10" fmla="*/ 762654 h 795903"/>
                    <a:gd name="connsiteX11" fmla="*/ 6799769 w 8688923"/>
                    <a:gd name="connsiteY11" fmla="*/ 788154 h 795903"/>
                    <a:gd name="connsiteX12" fmla="*/ 7548924 w 8688923"/>
                    <a:gd name="connsiteY12" fmla="*/ 779648 h 795903"/>
                    <a:gd name="connsiteX13" fmla="*/ 8080919 w 8688923"/>
                    <a:gd name="connsiteY13" fmla="*/ 771142 h 795903"/>
                    <a:gd name="connsiteX14" fmla="*/ 8558642 w 8688923"/>
                    <a:gd name="connsiteY14" fmla="*/ 737154 h 795903"/>
                    <a:gd name="connsiteX15" fmla="*/ 8688923 w 8688923"/>
                    <a:gd name="connsiteY15" fmla="*/ 754148 h 795903"/>
                    <a:gd name="connsiteX16" fmla="*/ 8688923 w 8688923"/>
                    <a:gd name="connsiteY16" fmla="*/ 133791 h 795903"/>
                    <a:gd name="connsiteX17" fmla="*/ 8504347 w 8688923"/>
                    <a:gd name="connsiteY17" fmla="*/ 65870 h 795903"/>
                    <a:gd name="connsiteX18" fmla="*/ 7690051 w 8688923"/>
                    <a:gd name="connsiteY18" fmla="*/ 14889 h 795903"/>
                    <a:gd name="connsiteX19" fmla="*/ 7103760 w 8688923"/>
                    <a:gd name="connsiteY19" fmla="*/ 108364 h 795903"/>
                    <a:gd name="connsiteX20" fmla="*/ 6202610 w 8688923"/>
                    <a:gd name="connsiteY20" fmla="*/ 201839 h 795903"/>
                    <a:gd name="connsiteX21" fmla="*/ 5236319 w 8688923"/>
                    <a:gd name="connsiteY21" fmla="*/ 201839 h 795903"/>
                    <a:gd name="connsiteX22" fmla="*/ 3510029 w 8688923"/>
                    <a:gd name="connsiteY22" fmla="*/ 193333 h 795903"/>
                    <a:gd name="connsiteX23" fmla="*/ 2424301 w 8688923"/>
                    <a:gd name="connsiteY23" fmla="*/ 65870 h 795903"/>
                    <a:gd name="connsiteX24" fmla="*/ 632869 w 8688923"/>
                    <a:gd name="connsiteY24" fmla="*/ 57364 h 795903"/>
                    <a:gd name="connsiteX25" fmla="*/ 93047 w 8688923"/>
                    <a:gd name="connsiteY25" fmla="*/ 66415 h 795903"/>
                    <a:gd name="connsiteX0" fmla="*/ 91443 w 8687319"/>
                    <a:gd name="connsiteY0" fmla="*/ 66415 h 795901"/>
                    <a:gd name="connsiteX1" fmla="*/ 69505 w 8687319"/>
                    <a:gd name="connsiteY1" fmla="*/ 350379 h 795901"/>
                    <a:gd name="connsiteX2" fmla="*/ 66746 w 8687319"/>
                    <a:gd name="connsiteY2" fmla="*/ 726571 h 795901"/>
                    <a:gd name="connsiteX3" fmla="*/ 989528 w 8687319"/>
                    <a:gd name="connsiteY3" fmla="*/ 754148 h 795901"/>
                    <a:gd name="connsiteX4" fmla="*/ 1684387 w 8687319"/>
                    <a:gd name="connsiteY4" fmla="*/ 788136 h 795901"/>
                    <a:gd name="connsiteX5" fmla="*/ 2140397 w 8687319"/>
                    <a:gd name="connsiteY5" fmla="*/ 728648 h 795901"/>
                    <a:gd name="connsiteX6" fmla="*/ 2618119 w 8687319"/>
                    <a:gd name="connsiteY6" fmla="*/ 728648 h 795901"/>
                    <a:gd name="connsiteX7" fmla="*/ 3388988 w 8687319"/>
                    <a:gd name="connsiteY7" fmla="*/ 771142 h 795901"/>
                    <a:gd name="connsiteX8" fmla="*/ 4268424 w 8687319"/>
                    <a:gd name="connsiteY8" fmla="*/ 754148 h 795901"/>
                    <a:gd name="connsiteX9" fmla="*/ 4898142 w 8687319"/>
                    <a:gd name="connsiteY9" fmla="*/ 762654 h 795901"/>
                    <a:gd name="connsiteX10" fmla="*/ 5734152 w 8687319"/>
                    <a:gd name="connsiteY10" fmla="*/ 762654 h 795901"/>
                    <a:gd name="connsiteX11" fmla="*/ 6798165 w 8687319"/>
                    <a:gd name="connsiteY11" fmla="*/ 788154 h 795901"/>
                    <a:gd name="connsiteX12" fmla="*/ 7547320 w 8687319"/>
                    <a:gd name="connsiteY12" fmla="*/ 779648 h 795901"/>
                    <a:gd name="connsiteX13" fmla="*/ 8079315 w 8687319"/>
                    <a:gd name="connsiteY13" fmla="*/ 771142 h 795901"/>
                    <a:gd name="connsiteX14" fmla="*/ 8557038 w 8687319"/>
                    <a:gd name="connsiteY14" fmla="*/ 737154 h 795901"/>
                    <a:gd name="connsiteX15" fmla="*/ 8687319 w 8687319"/>
                    <a:gd name="connsiteY15" fmla="*/ 754148 h 795901"/>
                    <a:gd name="connsiteX16" fmla="*/ 8687319 w 8687319"/>
                    <a:gd name="connsiteY16" fmla="*/ 133791 h 795901"/>
                    <a:gd name="connsiteX17" fmla="*/ 8502743 w 8687319"/>
                    <a:gd name="connsiteY17" fmla="*/ 65870 h 795901"/>
                    <a:gd name="connsiteX18" fmla="*/ 7688447 w 8687319"/>
                    <a:gd name="connsiteY18" fmla="*/ 14889 h 795901"/>
                    <a:gd name="connsiteX19" fmla="*/ 7102156 w 8687319"/>
                    <a:gd name="connsiteY19" fmla="*/ 108364 h 795901"/>
                    <a:gd name="connsiteX20" fmla="*/ 6201006 w 8687319"/>
                    <a:gd name="connsiteY20" fmla="*/ 201839 h 795901"/>
                    <a:gd name="connsiteX21" fmla="*/ 5234715 w 8687319"/>
                    <a:gd name="connsiteY21" fmla="*/ 201839 h 795901"/>
                    <a:gd name="connsiteX22" fmla="*/ 3508425 w 8687319"/>
                    <a:gd name="connsiteY22" fmla="*/ 193333 h 795901"/>
                    <a:gd name="connsiteX23" fmla="*/ 2422697 w 8687319"/>
                    <a:gd name="connsiteY23" fmla="*/ 65870 h 795901"/>
                    <a:gd name="connsiteX24" fmla="*/ 631265 w 8687319"/>
                    <a:gd name="connsiteY24" fmla="*/ 57364 h 795901"/>
                    <a:gd name="connsiteX25" fmla="*/ 91443 w 8687319"/>
                    <a:gd name="connsiteY25" fmla="*/ 66415 h 795901"/>
                    <a:gd name="connsiteX0" fmla="*/ 91443 w 8687319"/>
                    <a:gd name="connsiteY0" fmla="*/ 66415 h 795903"/>
                    <a:gd name="connsiteX1" fmla="*/ 69505 w 8687319"/>
                    <a:gd name="connsiteY1" fmla="*/ 350379 h 795903"/>
                    <a:gd name="connsiteX2" fmla="*/ 66746 w 8687319"/>
                    <a:gd name="connsiteY2" fmla="*/ 726571 h 795903"/>
                    <a:gd name="connsiteX3" fmla="*/ 989528 w 8687319"/>
                    <a:gd name="connsiteY3" fmla="*/ 754148 h 795903"/>
                    <a:gd name="connsiteX4" fmla="*/ 1684387 w 8687319"/>
                    <a:gd name="connsiteY4" fmla="*/ 788136 h 795903"/>
                    <a:gd name="connsiteX5" fmla="*/ 2140397 w 8687319"/>
                    <a:gd name="connsiteY5" fmla="*/ 728648 h 795903"/>
                    <a:gd name="connsiteX6" fmla="*/ 2618119 w 8687319"/>
                    <a:gd name="connsiteY6" fmla="*/ 728648 h 795903"/>
                    <a:gd name="connsiteX7" fmla="*/ 3388988 w 8687319"/>
                    <a:gd name="connsiteY7" fmla="*/ 771142 h 795903"/>
                    <a:gd name="connsiteX8" fmla="*/ 4268424 w 8687319"/>
                    <a:gd name="connsiteY8" fmla="*/ 754148 h 795903"/>
                    <a:gd name="connsiteX9" fmla="*/ 4898142 w 8687319"/>
                    <a:gd name="connsiteY9" fmla="*/ 762654 h 795903"/>
                    <a:gd name="connsiteX10" fmla="*/ 5734152 w 8687319"/>
                    <a:gd name="connsiteY10" fmla="*/ 762654 h 795903"/>
                    <a:gd name="connsiteX11" fmla="*/ 6798165 w 8687319"/>
                    <a:gd name="connsiteY11" fmla="*/ 788154 h 795903"/>
                    <a:gd name="connsiteX12" fmla="*/ 7547320 w 8687319"/>
                    <a:gd name="connsiteY12" fmla="*/ 779648 h 795903"/>
                    <a:gd name="connsiteX13" fmla="*/ 8079315 w 8687319"/>
                    <a:gd name="connsiteY13" fmla="*/ 771142 h 795903"/>
                    <a:gd name="connsiteX14" fmla="*/ 8557038 w 8687319"/>
                    <a:gd name="connsiteY14" fmla="*/ 737154 h 795903"/>
                    <a:gd name="connsiteX15" fmla="*/ 8687319 w 8687319"/>
                    <a:gd name="connsiteY15" fmla="*/ 754148 h 795903"/>
                    <a:gd name="connsiteX16" fmla="*/ 8687319 w 8687319"/>
                    <a:gd name="connsiteY16" fmla="*/ 133791 h 795903"/>
                    <a:gd name="connsiteX17" fmla="*/ 8502743 w 8687319"/>
                    <a:gd name="connsiteY17" fmla="*/ 65870 h 795903"/>
                    <a:gd name="connsiteX18" fmla="*/ 7688447 w 8687319"/>
                    <a:gd name="connsiteY18" fmla="*/ 14889 h 795903"/>
                    <a:gd name="connsiteX19" fmla="*/ 7102156 w 8687319"/>
                    <a:gd name="connsiteY19" fmla="*/ 108364 h 795903"/>
                    <a:gd name="connsiteX20" fmla="*/ 6201006 w 8687319"/>
                    <a:gd name="connsiteY20" fmla="*/ 201839 h 795903"/>
                    <a:gd name="connsiteX21" fmla="*/ 5234715 w 8687319"/>
                    <a:gd name="connsiteY21" fmla="*/ 201839 h 795903"/>
                    <a:gd name="connsiteX22" fmla="*/ 3508425 w 8687319"/>
                    <a:gd name="connsiteY22" fmla="*/ 193333 h 795903"/>
                    <a:gd name="connsiteX23" fmla="*/ 2422697 w 8687319"/>
                    <a:gd name="connsiteY23" fmla="*/ 65870 h 795903"/>
                    <a:gd name="connsiteX24" fmla="*/ 631265 w 8687319"/>
                    <a:gd name="connsiteY24" fmla="*/ 57364 h 795903"/>
                    <a:gd name="connsiteX25" fmla="*/ 91443 w 8687319"/>
                    <a:gd name="connsiteY25" fmla="*/ 66415 h 795903"/>
                    <a:gd name="connsiteX0" fmla="*/ 87616 w 8683492"/>
                    <a:gd name="connsiteY0" fmla="*/ 66415 h 795901"/>
                    <a:gd name="connsiteX1" fmla="*/ 65678 w 8683492"/>
                    <a:gd name="connsiteY1" fmla="*/ 350379 h 795901"/>
                    <a:gd name="connsiteX2" fmla="*/ 80340 w 8683492"/>
                    <a:gd name="connsiteY2" fmla="*/ 609625 h 795901"/>
                    <a:gd name="connsiteX3" fmla="*/ 62919 w 8683492"/>
                    <a:gd name="connsiteY3" fmla="*/ 726571 h 795901"/>
                    <a:gd name="connsiteX4" fmla="*/ 985701 w 8683492"/>
                    <a:gd name="connsiteY4" fmla="*/ 754148 h 795901"/>
                    <a:gd name="connsiteX5" fmla="*/ 1680560 w 8683492"/>
                    <a:gd name="connsiteY5" fmla="*/ 788136 h 795901"/>
                    <a:gd name="connsiteX6" fmla="*/ 2136570 w 8683492"/>
                    <a:gd name="connsiteY6" fmla="*/ 728648 h 795901"/>
                    <a:gd name="connsiteX7" fmla="*/ 2614292 w 8683492"/>
                    <a:gd name="connsiteY7" fmla="*/ 728648 h 795901"/>
                    <a:gd name="connsiteX8" fmla="*/ 3385161 w 8683492"/>
                    <a:gd name="connsiteY8" fmla="*/ 771142 h 795901"/>
                    <a:gd name="connsiteX9" fmla="*/ 4264597 w 8683492"/>
                    <a:gd name="connsiteY9" fmla="*/ 754148 h 795901"/>
                    <a:gd name="connsiteX10" fmla="*/ 4894315 w 8683492"/>
                    <a:gd name="connsiteY10" fmla="*/ 762654 h 795901"/>
                    <a:gd name="connsiteX11" fmla="*/ 5730325 w 8683492"/>
                    <a:gd name="connsiteY11" fmla="*/ 762654 h 795901"/>
                    <a:gd name="connsiteX12" fmla="*/ 6794338 w 8683492"/>
                    <a:gd name="connsiteY12" fmla="*/ 788154 h 795901"/>
                    <a:gd name="connsiteX13" fmla="*/ 7543493 w 8683492"/>
                    <a:gd name="connsiteY13" fmla="*/ 779648 h 795901"/>
                    <a:gd name="connsiteX14" fmla="*/ 8075488 w 8683492"/>
                    <a:gd name="connsiteY14" fmla="*/ 771142 h 795901"/>
                    <a:gd name="connsiteX15" fmla="*/ 8553211 w 8683492"/>
                    <a:gd name="connsiteY15" fmla="*/ 737154 h 795901"/>
                    <a:gd name="connsiteX16" fmla="*/ 8683492 w 8683492"/>
                    <a:gd name="connsiteY16" fmla="*/ 754148 h 795901"/>
                    <a:gd name="connsiteX17" fmla="*/ 8683492 w 8683492"/>
                    <a:gd name="connsiteY17" fmla="*/ 133791 h 795901"/>
                    <a:gd name="connsiteX18" fmla="*/ 8498916 w 8683492"/>
                    <a:gd name="connsiteY18" fmla="*/ 65870 h 795901"/>
                    <a:gd name="connsiteX19" fmla="*/ 7684620 w 8683492"/>
                    <a:gd name="connsiteY19" fmla="*/ 14889 h 795901"/>
                    <a:gd name="connsiteX20" fmla="*/ 7098329 w 8683492"/>
                    <a:gd name="connsiteY20" fmla="*/ 108364 h 795901"/>
                    <a:gd name="connsiteX21" fmla="*/ 6197179 w 8683492"/>
                    <a:gd name="connsiteY21" fmla="*/ 201839 h 795901"/>
                    <a:gd name="connsiteX22" fmla="*/ 5230888 w 8683492"/>
                    <a:gd name="connsiteY22" fmla="*/ 201839 h 795901"/>
                    <a:gd name="connsiteX23" fmla="*/ 3504598 w 8683492"/>
                    <a:gd name="connsiteY23" fmla="*/ 193333 h 795901"/>
                    <a:gd name="connsiteX24" fmla="*/ 2418870 w 8683492"/>
                    <a:gd name="connsiteY24" fmla="*/ 65870 h 795901"/>
                    <a:gd name="connsiteX25" fmla="*/ 627438 w 8683492"/>
                    <a:gd name="connsiteY25" fmla="*/ 57364 h 795901"/>
                    <a:gd name="connsiteX26" fmla="*/ 87616 w 8683492"/>
                    <a:gd name="connsiteY26" fmla="*/ 66415 h 795901"/>
                    <a:gd name="connsiteX0" fmla="*/ 84495 w 8680371"/>
                    <a:gd name="connsiteY0" fmla="*/ 66415 h 795903"/>
                    <a:gd name="connsiteX1" fmla="*/ 62557 w 8680371"/>
                    <a:gd name="connsiteY1" fmla="*/ 350379 h 795903"/>
                    <a:gd name="connsiteX2" fmla="*/ 77219 w 8680371"/>
                    <a:gd name="connsiteY2" fmla="*/ 609625 h 795903"/>
                    <a:gd name="connsiteX3" fmla="*/ 89436 w 8680371"/>
                    <a:gd name="connsiteY3" fmla="*/ 686441 h 795903"/>
                    <a:gd name="connsiteX4" fmla="*/ 59798 w 8680371"/>
                    <a:gd name="connsiteY4" fmla="*/ 726571 h 795903"/>
                    <a:gd name="connsiteX5" fmla="*/ 982580 w 8680371"/>
                    <a:gd name="connsiteY5" fmla="*/ 754148 h 795903"/>
                    <a:gd name="connsiteX6" fmla="*/ 1677439 w 8680371"/>
                    <a:gd name="connsiteY6" fmla="*/ 788136 h 795903"/>
                    <a:gd name="connsiteX7" fmla="*/ 2133449 w 8680371"/>
                    <a:gd name="connsiteY7" fmla="*/ 728648 h 795903"/>
                    <a:gd name="connsiteX8" fmla="*/ 2611171 w 8680371"/>
                    <a:gd name="connsiteY8" fmla="*/ 728648 h 795903"/>
                    <a:gd name="connsiteX9" fmla="*/ 3382040 w 8680371"/>
                    <a:gd name="connsiteY9" fmla="*/ 771142 h 795903"/>
                    <a:gd name="connsiteX10" fmla="*/ 4261476 w 8680371"/>
                    <a:gd name="connsiteY10" fmla="*/ 754148 h 795903"/>
                    <a:gd name="connsiteX11" fmla="*/ 4891194 w 8680371"/>
                    <a:gd name="connsiteY11" fmla="*/ 762654 h 795903"/>
                    <a:gd name="connsiteX12" fmla="*/ 5727204 w 8680371"/>
                    <a:gd name="connsiteY12" fmla="*/ 762654 h 795903"/>
                    <a:gd name="connsiteX13" fmla="*/ 6791217 w 8680371"/>
                    <a:gd name="connsiteY13" fmla="*/ 788154 h 795903"/>
                    <a:gd name="connsiteX14" fmla="*/ 7540372 w 8680371"/>
                    <a:gd name="connsiteY14" fmla="*/ 779648 h 795903"/>
                    <a:gd name="connsiteX15" fmla="*/ 8072367 w 8680371"/>
                    <a:gd name="connsiteY15" fmla="*/ 771142 h 795903"/>
                    <a:gd name="connsiteX16" fmla="*/ 8550090 w 8680371"/>
                    <a:gd name="connsiteY16" fmla="*/ 737154 h 795903"/>
                    <a:gd name="connsiteX17" fmla="*/ 8680371 w 8680371"/>
                    <a:gd name="connsiteY17" fmla="*/ 754148 h 795903"/>
                    <a:gd name="connsiteX18" fmla="*/ 8680371 w 8680371"/>
                    <a:gd name="connsiteY18" fmla="*/ 133791 h 795903"/>
                    <a:gd name="connsiteX19" fmla="*/ 8495795 w 8680371"/>
                    <a:gd name="connsiteY19" fmla="*/ 65870 h 795903"/>
                    <a:gd name="connsiteX20" fmla="*/ 7681499 w 8680371"/>
                    <a:gd name="connsiteY20" fmla="*/ 14889 h 795903"/>
                    <a:gd name="connsiteX21" fmla="*/ 7095208 w 8680371"/>
                    <a:gd name="connsiteY21" fmla="*/ 108364 h 795903"/>
                    <a:gd name="connsiteX22" fmla="*/ 6194058 w 8680371"/>
                    <a:gd name="connsiteY22" fmla="*/ 201839 h 795903"/>
                    <a:gd name="connsiteX23" fmla="*/ 5227767 w 8680371"/>
                    <a:gd name="connsiteY23" fmla="*/ 201839 h 795903"/>
                    <a:gd name="connsiteX24" fmla="*/ 3501477 w 8680371"/>
                    <a:gd name="connsiteY24" fmla="*/ 193333 h 795903"/>
                    <a:gd name="connsiteX25" fmla="*/ 2415749 w 8680371"/>
                    <a:gd name="connsiteY25" fmla="*/ 65870 h 795903"/>
                    <a:gd name="connsiteX26" fmla="*/ 624317 w 8680371"/>
                    <a:gd name="connsiteY26" fmla="*/ 57364 h 795903"/>
                    <a:gd name="connsiteX27" fmla="*/ 84495 w 8680371"/>
                    <a:gd name="connsiteY27" fmla="*/ 66415 h 795903"/>
                    <a:gd name="connsiteX0" fmla="*/ 58632 w 8654508"/>
                    <a:gd name="connsiteY0" fmla="*/ 66415 h 847530"/>
                    <a:gd name="connsiteX1" fmla="*/ 36694 w 8654508"/>
                    <a:gd name="connsiteY1" fmla="*/ 350379 h 847530"/>
                    <a:gd name="connsiteX2" fmla="*/ 51356 w 8654508"/>
                    <a:gd name="connsiteY2" fmla="*/ 609625 h 847530"/>
                    <a:gd name="connsiteX3" fmla="*/ 63573 w 8654508"/>
                    <a:gd name="connsiteY3" fmla="*/ 686441 h 847530"/>
                    <a:gd name="connsiteX4" fmla="*/ 99916 w 8654508"/>
                    <a:gd name="connsiteY4" fmla="*/ 846591 h 847530"/>
                    <a:gd name="connsiteX5" fmla="*/ 956717 w 8654508"/>
                    <a:gd name="connsiteY5" fmla="*/ 754148 h 847530"/>
                    <a:gd name="connsiteX6" fmla="*/ 1651576 w 8654508"/>
                    <a:gd name="connsiteY6" fmla="*/ 788136 h 847530"/>
                    <a:gd name="connsiteX7" fmla="*/ 2107586 w 8654508"/>
                    <a:gd name="connsiteY7" fmla="*/ 728648 h 847530"/>
                    <a:gd name="connsiteX8" fmla="*/ 2585308 w 8654508"/>
                    <a:gd name="connsiteY8" fmla="*/ 728648 h 847530"/>
                    <a:gd name="connsiteX9" fmla="*/ 3356177 w 8654508"/>
                    <a:gd name="connsiteY9" fmla="*/ 771142 h 847530"/>
                    <a:gd name="connsiteX10" fmla="*/ 4235613 w 8654508"/>
                    <a:gd name="connsiteY10" fmla="*/ 754148 h 847530"/>
                    <a:gd name="connsiteX11" fmla="*/ 4865331 w 8654508"/>
                    <a:gd name="connsiteY11" fmla="*/ 762654 h 847530"/>
                    <a:gd name="connsiteX12" fmla="*/ 5701341 w 8654508"/>
                    <a:gd name="connsiteY12" fmla="*/ 762654 h 847530"/>
                    <a:gd name="connsiteX13" fmla="*/ 6765354 w 8654508"/>
                    <a:gd name="connsiteY13" fmla="*/ 788154 h 847530"/>
                    <a:gd name="connsiteX14" fmla="*/ 7514509 w 8654508"/>
                    <a:gd name="connsiteY14" fmla="*/ 779648 h 847530"/>
                    <a:gd name="connsiteX15" fmla="*/ 8046504 w 8654508"/>
                    <a:gd name="connsiteY15" fmla="*/ 771142 h 847530"/>
                    <a:gd name="connsiteX16" fmla="*/ 8524227 w 8654508"/>
                    <a:gd name="connsiteY16" fmla="*/ 737154 h 847530"/>
                    <a:gd name="connsiteX17" fmla="*/ 8654508 w 8654508"/>
                    <a:gd name="connsiteY17" fmla="*/ 754148 h 847530"/>
                    <a:gd name="connsiteX18" fmla="*/ 8654508 w 8654508"/>
                    <a:gd name="connsiteY18" fmla="*/ 133791 h 847530"/>
                    <a:gd name="connsiteX19" fmla="*/ 8469932 w 8654508"/>
                    <a:gd name="connsiteY19" fmla="*/ 65870 h 847530"/>
                    <a:gd name="connsiteX20" fmla="*/ 7655636 w 8654508"/>
                    <a:gd name="connsiteY20" fmla="*/ 14889 h 847530"/>
                    <a:gd name="connsiteX21" fmla="*/ 7069345 w 8654508"/>
                    <a:gd name="connsiteY21" fmla="*/ 108364 h 847530"/>
                    <a:gd name="connsiteX22" fmla="*/ 6168195 w 8654508"/>
                    <a:gd name="connsiteY22" fmla="*/ 201839 h 847530"/>
                    <a:gd name="connsiteX23" fmla="*/ 5201904 w 8654508"/>
                    <a:gd name="connsiteY23" fmla="*/ 201839 h 847530"/>
                    <a:gd name="connsiteX24" fmla="*/ 3475614 w 8654508"/>
                    <a:gd name="connsiteY24" fmla="*/ 193333 h 847530"/>
                    <a:gd name="connsiteX25" fmla="*/ 2389886 w 8654508"/>
                    <a:gd name="connsiteY25" fmla="*/ 65870 h 847530"/>
                    <a:gd name="connsiteX26" fmla="*/ 598454 w 8654508"/>
                    <a:gd name="connsiteY26" fmla="*/ 57364 h 847530"/>
                    <a:gd name="connsiteX27" fmla="*/ 58632 w 8654508"/>
                    <a:gd name="connsiteY27" fmla="*/ 66415 h 847530"/>
                    <a:gd name="connsiteX0" fmla="*/ 54170 w 8650046"/>
                    <a:gd name="connsiteY0" fmla="*/ 66415 h 847528"/>
                    <a:gd name="connsiteX1" fmla="*/ 20012 w 8650046"/>
                    <a:gd name="connsiteY1" fmla="*/ 139144 h 847528"/>
                    <a:gd name="connsiteX2" fmla="*/ 32232 w 8650046"/>
                    <a:gd name="connsiteY2" fmla="*/ 350379 h 847528"/>
                    <a:gd name="connsiteX3" fmla="*/ 46894 w 8650046"/>
                    <a:gd name="connsiteY3" fmla="*/ 609625 h 847528"/>
                    <a:gd name="connsiteX4" fmla="*/ 59111 w 8650046"/>
                    <a:gd name="connsiteY4" fmla="*/ 686441 h 847528"/>
                    <a:gd name="connsiteX5" fmla="*/ 95454 w 8650046"/>
                    <a:gd name="connsiteY5" fmla="*/ 846591 h 847528"/>
                    <a:gd name="connsiteX6" fmla="*/ 952255 w 8650046"/>
                    <a:gd name="connsiteY6" fmla="*/ 754148 h 847528"/>
                    <a:gd name="connsiteX7" fmla="*/ 1647114 w 8650046"/>
                    <a:gd name="connsiteY7" fmla="*/ 788136 h 847528"/>
                    <a:gd name="connsiteX8" fmla="*/ 2103124 w 8650046"/>
                    <a:gd name="connsiteY8" fmla="*/ 728648 h 847528"/>
                    <a:gd name="connsiteX9" fmla="*/ 2580846 w 8650046"/>
                    <a:gd name="connsiteY9" fmla="*/ 728648 h 847528"/>
                    <a:gd name="connsiteX10" fmla="*/ 3351715 w 8650046"/>
                    <a:gd name="connsiteY10" fmla="*/ 771142 h 847528"/>
                    <a:gd name="connsiteX11" fmla="*/ 4231151 w 8650046"/>
                    <a:gd name="connsiteY11" fmla="*/ 754148 h 847528"/>
                    <a:gd name="connsiteX12" fmla="*/ 4860869 w 8650046"/>
                    <a:gd name="connsiteY12" fmla="*/ 762654 h 847528"/>
                    <a:gd name="connsiteX13" fmla="*/ 5696879 w 8650046"/>
                    <a:gd name="connsiteY13" fmla="*/ 762654 h 847528"/>
                    <a:gd name="connsiteX14" fmla="*/ 6760892 w 8650046"/>
                    <a:gd name="connsiteY14" fmla="*/ 788154 h 847528"/>
                    <a:gd name="connsiteX15" fmla="*/ 7510047 w 8650046"/>
                    <a:gd name="connsiteY15" fmla="*/ 779648 h 847528"/>
                    <a:gd name="connsiteX16" fmla="*/ 8042042 w 8650046"/>
                    <a:gd name="connsiteY16" fmla="*/ 771142 h 847528"/>
                    <a:gd name="connsiteX17" fmla="*/ 8519765 w 8650046"/>
                    <a:gd name="connsiteY17" fmla="*/ 737154 h 847528"/>
                    <a:gd name="connsiteX18" fmla="*/ 8650046 w 8650046"/>
                    <a:gd name="connsiteY18" fmla="*/ 754148 h 847528"/>
                    <a:gd name="connsiteX19" fmla="*/ 8650046 w 8650046"/>
                    <a:gd name="connsiteY19" fmla="*/ 133791 h 847528"/>
                    <a:gd name="connsiteX20" fmla="*/ 8465470 w 8650046"/>
                    <a:gd name="connsiteY20" fmla="*/ 65870 h 847528"/>
                    <a:gd name="connsiteX21" fmla="*/ 7651174 w 8650046"/>
                    <a:gd name="connsiteY21" fmla="*/ 14889 h 847528"/>
                    <a:gd name="connsiteX22" fmla="*/ 7064883 w 8650046"/>
                    <a:gd name="connsiteY22" fmla="*/ 108364 h 847528"/>
                    <a:gd name="connsiteX23" fmla="*/ 6163733 w 8650046"/>
                    <a:gd name="connsiteY23" fmla="*/ 201839 h 847528"/>
                    <a:gd name="connsiteX24" fmla="*/ 5197442 w 8650046"/>
                    <a:gd name="connsiteY24" fmla="*/ 201839 h 847528"/>
                    <a:gd name="connsiteX25" fmla="*/ 3471152 w 8650046"/>
                    <a:gd name="connsiteY25" fmla="*/ 193333 h 847528"/>
                    <a:gd name="connsiteX26" fmla="*/ 2385424 w 8650046"/>
                    <a:gd name="connsiteY26" fmla="*/ 65870 h 847528"/>
                    <a:gd name="connsiteX27" fmla="*/ 593992 w 8650046"/>
                    <a:gd name="connsiteY27" fmla="*/ 57364 h 847528"/>
                    <a:gd name="connsiteX28" fmla="*/ 54170 w 8650046"/>
                    <a:gd name="connsiteY28" fmla="*/ 66415 h 847528"/>
                    <a:gd name="connsiteX0" fmla="*/ 54170 w 8650046"/>
                    <a:gd name="connsiteY0" fmla="*/ 66415 h 847530"/>
                    <a:gd name="connsiteX1" fmla="*/ 20012 w 8650046"/>
                    <a:gd name="connsiteY1" fmla="*/ 139144 h 847530"/>
                    <a:gd name="connsiteX2" fmla="*/ 32232 w 8650046"/>
                    <a:gd name="connsiteY2" fmla="*/ 350379 h 847530"/>
                    <a:gd name="connsiteX3" fmla="*/ 46894 w 8650046"/>
                    <a:gd name="connsiteY3" fmla="*/ 609625 h 847530"/>
                    <a:gd name="connsiteX4" fmla="*/ 59111 w 8650046"/>
                    <a:gd name="connsiteY4" fmla="*/ 686441 h 847530"/>
                    <a:gd name="connsiteX5" fmla="*/ 95454 w 8650046"/>
                    <a:gd name="connsiteY5" fmla="*/ 846591 h 847530"/>
                    <a:gd name="connsiteX6" fmla="*/ 952255 w 8650046"/>
                    <a:gd name="connsiteY6" fmla="*/ 754148 h 847530"/>
                    <a:gd name="connsiteX7" fmla="*/ 1647114 w 8650046"/>
                    <a:gd name="connsiteY7" fmla="*/ 788136 h 847530"/>
                    <a:gd name="connsiteX8" fmla="*/ 2103124 w 8650046"/>
                    <a:gd name="connsiteY8" fmla="*/ 728648 h 847530"/>
                    <a:gd name="connsiteX9" fmla="*/ 2580846 w 8650046"/>
                    <a:gd name="connsiteY9" fmla="*/ 728648 h 847530"/>
                    <a:gd name="connsiteX10" fmla="*/ 3351715 w 8650046"/>
                    <a:gd name="connsiteY10" fmla="*/ 771142 h 847530"/>
                    <a:gd name="connsiteX11" fmla="*/ 4231151 w 8650046"/>
                    <a:gd name="connsiteY11" fmla="*/ 754148 h 847530"/>
                    <a:gd name="connsiteX12" fmla="*/ 4860869 w 8650046"/>
                    <a:gd name="connsiteY12" fmla="*/ 762654 h 847530"/>
                    <a:gd name="connsiteX13" fmla="*/ 5696879 w 8650046"/>
                    <a:gd name="connsiteY13" fmla="*/ 762654 h 847530"/>
                    <a:gd name="connsiteX14" fmla="*/ 6760892 w 8650046"/>
                    <a:gd name="connsiteY14" fmla="*/ 788154 h 847530"/>
                    <a:gd name="connsiteX15" fmla="*/ 7510047 w 8650046"/>
                    <a:gd name="connsiteY15" fmla="*/ 779648 h 847530"/>
                    <a:gd name="connsiteX16" fmla="*/ 8042042 w 8650046"/>
                    <a:gd name="connsiteY16" fmla="*/ 771142 h 847530"/>
                    <a:gd name="connsiteX17" fmla="*/ 8519765 w 8650046"/>
                    <a:gd name="connsiteY17" fmla="*/ 737154 h 847530"/>
                    <a:gd name="connsiteX18" fmla="*/ 8650046 w 8650046"/>
                    <a:gd name="connsiteY18" fmla="*/ 754148 h 847530"/>
                    <a:gd name="connsiteX19" fmla="*/ 8650046 w 8650046"/>
                    <a:gd name="connsiteY19" fmla="*/ 133791 h 847530"/>
                    <a:gd name="connsiteX20" fmla="*/ 8465470 w 8650046"/>
                    <a:gd name="connsiteY20" fmla="*/ 65870 h 847530"/>
                    <a:gd name="connsiteX21" fmla="*/ 7651174 w 8650046"/>
                    <a:gd name="connsiteY21" fmla="*/ 14889 h 847530"/>
                    <a:gd name="connsiteX22" fmla="*/ 7064883 w 8650046"/>
                    <a:gd name="connsiteY22" fmla="*/ 108364 h 847530"/>
                    <a:gd name="connsiteX23" fmla="*/ 6163733 w 8650046"/>
                    <a:gd name="connsiteY23" fmla="*/ 201839 h 847530"/>
                    <a:gd name="connsiteX24" fmla="*/ 5197442 w 8650046"/>
                    <a:gd name="connsiteY24" fmla="*/ 201839 h 847530"/>
                    <a:gd name="connsiteX25" fmla="*/ 3471152 w 8650046"/>
                    <a:gd name="connsiteY25" fmla="*/ 193333 h 847530"/>
                    <a:gd name="connsiteX26" fmla="*/ 2385424 w 8650046"/>
                    <a:gd name="connsiteY26" fmla="*/ 65870 h 847530"/>
                    <a:gd name="connsiteX27" fmla="*/ 593992 w 8650046"/>
                    <a:gd name="connsiteY27" fmla="*/ 57364 h 847530"/>
                    <a:gd name="connsiteX28" fmla="*/ 54170 w 8650046"/>
                    <a:gd name="connsiteY28" fmla="*/ 66415 h 847530"/>
                    <a:gd name="connsiteX0" fmla="*/ 48208 w 8644084"/>
                    <a:gd name="connsiteY0" fmla="*/ 66415 h 847528"/>
                    <a:gd name="connsiteX1" fmla="*/ 14050 w 8644084"/>
                    <a:gd name="connsiteY1" fmla="*/ 139144 h 847528"/>
                    <a:gd name="connsiteX2" fmla="*/ 26270 w 8644084"/>
                    <a:gd name="connsiteY2" fmla="*/ 350379 h 847528"/>
                    <a:gd name="connsiteX3" fmla="*/ 40932 w 8644084"/>
                    <a:gd name="connsiteY3" fmla="*/ 609625 h 847528"/>
                    <a:gd name="connsiteX4" fmla="*/ 53149 w 8644084"/>
                    <a:gd name="connsiteY4" fmla="*/ 686441 h 847528"/>
                    <a:gd name="connsiteX5" fmla="*/ 89492 w 8644084"/>
                    <a:gd name="connsiteY5" fmla="*/ 846591 h 847528"/>
                    <a:gd name="connsiteX6" fmla="*/ 946293 w 8644084"/>
                    <a:gd name="connsiteY6" fmla="*/ 754148 h 847528"/>
                    <a:gd name="connsiteX7" fmla="*/ 1641152 w 8644084"/>
                    <a:gd name="connsiteY7" fmla="*/ 788136 h 847528"/>
                    <a:gd name="connsiteX8" fmla="*/ 2097162 w 8644084"/>
                    <a:gd name="connsiteY8" fmla="*/ 728648 h 847528"/>
                    <a:gd name="connsiteX9" fmla="*/ 2574884 w 8644084"/>
                    <a:gd name="connsiteY9" fmla="*/ 728648 h 847528"/>
                    <a:gd name="connsiteX10" fmla="*/ 3345753 w 8644084"/>
                    <a:gd name="connsiteY10" fmla="*/ 771142 h 847528"/>
                    <a:gd name="connsiteX11" fmla="*/ 4225189 w 8644084"/>
                    <a:gd name="connsiteY11" fmla="*/ 754148 h 847528"/>
                    <a:gd name="connsiteX12" fmla="*/ 4854907 w 8644084"/>
                    <a:gd name="connsiteY12" fmla="*/ 762654 h 847528"/>
                    <a:gd name="connsiteX13" fmla="*/ 5690917 w 8644084"/>
                    <a:gd name="connsiteY13" fmla="*/ 762654 h 847528"/>
                    <a:gd name="connsiteX14" fmla="*/ 6754930 w 8644084"/>
                    <a:gd name="connsiteY14" fmla="*/ 788154 h 847528"/>
                    <a:gd name="connsiteX15" fmla="*/ 7504085 w 8644084"/>
                    <a:gd name="connsiteY15" fmla="*/ 779648 h 847528"/>
                    <a:gd name="connsiteX16" fmla="*/ 8036080 w 8644084"/>
                    <a:gd name="connsiteY16" fmla="*/ 771142 h 847528"/>
                    <a:gd name="connsiteX17" fmla="*/ 8513803 w 8644084"/>
                    <a:gd name="connsiteY17" fmla="*/ 737154 h 847528"/>
                    <a:gd name="connsiteX18" fmla="*/ 8644084 w 8644084"/>
                    <a:gd name="connsiteY18" fmla="*/ 754148 h 847528"/>
                    <a:gd name="connsiteX19" fmla="*/ 8644084 w 8644084"/>
                    <a:gd name="connsiteY19" fmla="*/ 133791 h 847528"/>
                    <a:gd name="connsiteX20" fmla="*/ 8459508 w 8644084"/>
                    <a:gd name="connsiteY20" fmla="*/ 65870 h 847528"/>
                    <a:gd name="connsiteX21" fmla="*/ 7645212 w 8644084"/>
                    <a:gd name="connsiteY21" fmla="*/ 14889 h 847528"/>
                    <a:gd name="connsiteX22" fmla="*/ 7058921 w 8644084"/>
                    <a:gd name="connsiteY22" fmla="*/ 108364 h 847528"/>
                    <a:gd name="connsiteX23" fmla="*/ 6157771 w 8644084"/>
                    <a:gd name="connsiteY23" fmla="*/ 201839 h 847528"/>
                    <a:gd name="connsiteX24" fmla="*/ 5191480 w 8644084"/>
                    <a:gd name="connsiteY24" fmla="*/ 201839 h 847528"/>
                    <a:gd name="connsiteX25" fmla="*/ 3465190 w 8644084"/>
                    <a:gd name="connsiteY25" fmla="*/ 193333 h 847528"/>
                    <a:gd name="connsiteX26" fmla="*/ 2379462 w 8644084"/>
                    <a:gd name="connsiteY26" fmla="*/ 65870 h 847528"/>
                    <a:gd name="connsiteX27" fmla="*/ 588030 w 8644084"/>
                    <a:gd name="connsiteY27" fmla="*/ 57364 h 847528"/>
                    <a:gd name="connsiteX28" fmla="*/ 48208 w 8644084"/>
                    <a:gd name="connsiteY28" fmla="*/ 66415 h 847528"/>
                    <a:gd name="connsiteX0" fmla="*/ 39893 w 8635769"/>
                    <a:gd name="connsiteY0" fmla="*/ 66415 h 847530"/>
                    <a:gd name="connsiteX1" fmla="*/ 5735 w 8635769"/>
                    <a:gd name="connsiteY1" fmla="*/ 139144 h 847530"/>
                    <a:gd name="connsiteX2" fmla="*/ 17955 w 8635769"/>
                    <a:gd name="connsiteY2" fmla="*/ 350379 h 847530"/>
                    <a:gd name="connsiteX3" fmla="*/ 32617 w 8635769"/>
                    <a:gd name="connsiteY3" fmla="*/ 609625 h 847530"/>
                    <a:gd name="connsiteX4" fmla="*/ 44834 w 8635769"/>
                    <a:gd name="connsiteY4" fmla="*/ 686441 h 847530"/>
                    <a:gd name="connsiteX5" fmla="*/ 81177 w 8635769"/>
                    <a:gd name="connsiteY5" fmla="*/ 846591 h 847530"/>
                    <a:gd name="connsiteX6" fmla="*/ 937978 w 8635769"/>
                    <a:gd name="connsiteY6" fmla="*/ 754148 h 847530"/>
                    <a:gd name="connsiteX7" fmla="*/ 1632837 w 8635769"/>
                    <a:gd name="connsiteY7" fmla="*/ 788136 h 847530"/>
                    <a:gd name="connsiteX8" fmla="*/ 2088847 w 8635769"/>
                    <a:gd name="connsiteY8" fmla="*/ 728648 h 847530"/>
                    <a:gd name="connsiteX9" fmla="*/ 2566569 w 8635769"/>
                    <a:gd name="connsiteY9" fmla="*/ 728648 h 847530"/>
                    <a:gd name="connsiteX10" fmla="*/ 3337438 w 8635769"/>
                    <a:gd name="connsiteY10" fmla="*/ 771142 h 847530"/>
                    <a:gd name="connsiteX11" fmla="*/ 4216874 w 8635769"/>
                    <a:gd name="connsiteY11" fmla="*/ 754148 h 847530"/>
                    <a:gd name="connsiteX12" fmla="*/ 4846592 w 8635769"/>
                    <a:gd name="connsiteY12" fmla="*/ 762654 h 847530"/>
                    <a:gd name="connsiteX13" fmla="*/ 5682602 w 8635769"/>
                    <a:gd name="connsiteY13" fmla="*/ 762654 h 847530"/>
                    <a:gd name="connsiteX14" fmla="*/ 6746615 w 8635769"/>
                    <a:gd name="connsiteY14" fmla="*/ 788154 h 847530"/>
                    <a:gd name="connsiteX15" fmla="*/ 7495770 w 8635769"/>
                    <a:gd name="connsiteY15" fmla="*/ 779648 h 847530"/>
                    <a:gd name="connsiteX16" fmla="*/ 8027765 w 8635769"/>
                    <a:gd name="connsiteY16" fmla="*/ 771142 h 847530"/>
                    <a:gd name="connsiteX17" fmla="*/ 8505488 w 8635769"/>
                    <a:gd name="connsiteY17" fmla="*/ 737154 h 847530"/>
                    <a:gd name="connsiteX18" fmla="*/ 8635769 w 8635769"/>
                    <a:gd name="connsiteY18" fmla="*/ 754148 h 847530"/>
                    <a:gd name="connsiteX19" fmla="*/ 8635769 w 8635769"/>
                    <a:gd name="connsiteY19" fmla="*/ 133791 h 847530"/>
                    <a:gd name="connsiteX20" fmla="*/ 8451193 w 8635769"/>
                    <a:gd name="connsiteY20" fmla="*/ 65870 h 847530"/>
                    <a:gd name="connsiteX21" fmla="*/ 7636897 w 8635769"/>
                    <a:gd name="connsiteY21" fmla="*/ 14889 h 847530"/>
                    <a:gd name="connsiteX22" fmla="*/ 7050606 w 8635769"/>
                    <a:gd name="connsiteY22" fmla="*/ 108364 h 847530"/>
                    <a:gd name="connsiteX23" fmla="*/ 6149456 w 8635769"/>
                    <a:gd name="connsiteY23" fmla="*/ 201839 h 847530"/>
                    <a:gd name="connsiteX24" fmla="*/ 5183165 w 8635769"/>
                    <a:gd name="connsiteY24" fmla="*/ 201839 h 847530"/>
                    <a:gd name="connsiteX25" fmla="*/ 3456875 w 8635769"/>
                    <a:gd name="connsiteY25" fmla="*/ 193333 h 847530"/>
                    <a:gd name="connsiteX26" fmla="*/ 2371147 w 8635769"/>
                    <a:gd name="connsiteY26" fmla="*/ 65870 h 847530"/>
                    <a:gd name="connsiteX27" fmla="*/ 579715 w 8635769"/>
                    <a:gd name="connsiteY27" fmla="*/ 57364 h 847530"/>
                    <a:gd name="connsiteX28" fmla="*/ 39893 w 8635769"/>
                    <a:gd name="connsiteY28" fmla="*/ 66415 h 847530"/>
                    <a:gd name="connsiteX0" fmla="*/ 39893 w 8635769"/>
                    <a:gd name="connsiteY0" fmla="*/ 66415 h 847528"/>
                    <a:gd name="connsiteX1" fmla="*/ 5735 w 8635769"/>
                    <a:gd name="connsiteY1" fmla="*/ 139144 h 847528"/>
                    <a:gd name="connsiteX2" fmla="*/ 17955 w 8635769"/>
                    <a:gd name="connsiteY2" fmla="*/ 350379 h 847528"/>
                    <a:gd name="connsiteX3" fmla="*/ 32617 w 8635769"/>
                    <a:gd name="connsiteY3" fmla="*/ 609625 h 847528"/>
                    <a:gd name="connsiteX4" fmla="*/ 44834 w 8635769"/>
                    <a:gd name="connsiteY4" fmla="*/ 686441 h 847528"/>
                    <a:gd name="connsiteX5" fmla="*/ 81177 w 8635769"/>
                    <a:gd name="connsiteY5" fmla="*/ 846591 h 847528"/>
                    <a:gd name="connsiteX6" fmla="*/ 937978 w 8635769"/>
                    <a:gd name="connsiteY6" fmla="*/ 754148 h 847528"/>
                    <a:gd name="connsiteX7" fmla="*/ 1632837 w 8635769"/>
                    <a:gd name="connsiteY7" fmla="*/ 788136 h 847528"/>
                    <a:gd name="connsiteX8" fmla="*/ 2088847 w 8635769"/>
                    <a:gd name="connsiteY8" fmla="*/ 728648 h 847528"/>
                    <a:gd name="connsiteX9" fmla="*/ 2566569 w 8635769"/>
                    <a:gd name="connsiteY9" fmla="*/ 728648 h 847528"/>
                    <a:gd name="connsiteX10" fmla="*/ 3337438 w 8635769"/>
                    <a:gd name="connsiteY10" fmla="*/ 771142 h 847528"/>
                    <a:gd name="connsiteX11" fmla="*/ 4216874 w 8635769"/>
                    <a:gd name="connsiteY11" fmla="*/ 754148 h 847528"/>
                    <a:gd name="connsiteX12" fmla="*/ 4846592 w 8635769"/>
                    <a:gd name="connsiteY12" fmla="*/ 762654 h 847528"/>
                    <a:gd name="connsiteX13" fmla="*/ 5682602 w 8635769"/>
                    <a:gd name="connsiteY13" fmla="*/ 762654 h 847528"/>
                    <a:gd name="connsiteX14" fmla="*/ 6746615 w 8635769"/>
                    <a:gd name="connsiteY14" fmla="*/ 788154 h 847528"/>
                    <a:gd name="connsiteX15" fmla="*/ 7495770 w 8635769"/>
                    <a:gd name="connsiteY15" fmla="*/ 779648 h 847528"/>
                    <a:gd name="connsiteX16" fmla="*/ 8027765 w 8635769"/>
                    <a:gd name="connsiteY16" fmla="*/ 771142 h 847528"/>
                    <a:gd name="connsiteX17" fmla="*/ 8505488 w 8635769"/>
                    <a:gd name="connsiteY17" fmla="*/ 737154 h 847528"/>
                    <a:gd name="connsiteX18" fmla="*/ 8635769 w 8635769"/>
                    <a:gd name="connsiteY18" fmla="*/ 754148 h 847528"/>
                    <a:gd name="connsiteX19" fmla="*/ 8635769 w 8635769"/>
                    <a:gd name="connsiteY19" fmla="*/ 133791 h 847528"/>
                    <a:gd name="connsiteX20" fmla="*/ 8451193 w 8635769"/>
                    <a:gd name="connsiteY20" fmla="*/ 65870 h 847528"/>
                    <a:gd name="connsiteX21" fmla="*/ 7636897 w 8635769"/>
                    <a:gd name="connsiteY21" fmla="*/ 14889 h 847528"/>
                    <a:gd name="connsiteX22" fmla="*/ 7050606 w 8635769"/>
                    <a:gd name="connsiteY22" fmla="*/ 108364 h 847528"/>
                    <a:gd name="connsiteX23" fmla="*/ 6149456 w 8635769"/>
                    <a:gd name="connsiteY23" fmla="*/ 201839 h 847528"/>
                    <a:gd name="connsiteX24" fmla="*/ 5183165 w 8635769"/>
                    <a:gd name="connsiteY24" fmla="*/ 201839 h 847528"/>
                    <a:gd name="connsiteX25" fmla="*/ 3456875 w 8635769"/>
                    <a:gd name="connsiteY25" fmla="*/ 193333 h 847528"/>
                    <a:gd name="connsiteX26" fmla="*/ 2371147 w 8635769"/>
                    <a:gd name="connsiteY26" fmla="*/ 65870 h 847528"/>
                    <a:gd name="connsiteX27" fmla="*/ 579715 w 8635769"/>
                    <a:gd name="connsiteY27" fmla="*/ 57364 h 847528"/>
                    <a:gd name="connsiteX28" fmla="*/ 39893 w 8635769"/>
                    <a:gd name="connsiteY28" fmla="*/ 66415 h 847528"/>
                    <a:gd name="connsiteX0" fmla="*/ 36653 w 8632529"/>
                    <a:gd name="connsiteY0" fmla="*/ 66415 h 847530"/>
                    <a:gd name="connsiteX1" fmla="*/ 2495 w 8632529"/>
                    <a:gd name="connsiteY1" fmla="*/ 139144 h 847530"/>
                    <a:gd name="connsiteX2" fmla="*/ 14715 w 8632529"/>
                    <a:gd name="connsiteY2" fmla="*/ 350379 h 847530"/>
                    <a:gd name="connsiteX3" fmla="*/ 29377 w 8632529"/>
                    <a:gd name="connsiteY3" fmla="*/ 609625 h 847530"/>
                    <a:gd name="connsiteX4" fmla="*/ 41594 w 8632529"/>
                    <a:gd name="connsiteY4" fmla="*/ 686441 h 847530"/>
                    <a:gd name="connsiteX5" fmla="*/ 77937 w 8632529"/>
                    <a:gd name="connsiteY5" fmla="*/ 846591 h 847530"/>
                    <a:gd name="connsiteX6" fmla="*/ 934738 w 8632529"/>
                    <a:gd name="connsiteY6" fmla="*/ 754148 h 847530"/>
                    <a:gd name="connsiteX7" fmla="*/ 1629597 w 8632529"/>
                    <a:gd name="connsiteY7" fmla="*/ 788136 h 847530"/>
                    <a:gd name="connsiteX8" fmla="*/ 2085607 w 8632529"/>
                    <a:gd name="connsiteY8" fmla="*/ 728648 h 847530"/>
                    <a:gd name="connsiteX9" fmla="*/ 2563329 w 8632529"/>
                    <a:gd name="connsiteY9" fmla="*/ 728648 h 847530"/>
                    <a:gd name="connsiteX10" fmla="*/ 3334198 w 8632529"/>
                    <a:gd name="connsiteY10" fmla="*/ 771142 h 847530"/>
                    <a:gd name="connsiteX11" fmla="*/ 4213634 w 8632529"/>
                    <a:gd name="connsiteY11" fmla="*/ 754148 h 847530"/>
                    <a:gd name="connsiteX12" fmla="*/ 4843352 w 8632529"/>
                    <a:gd name="connsiteY12" fmla="*/ 762654 h 847530"/>
                    <a:gd name="connsiteX13" fmla="*/ 5679362 w 8632529"/>
                    <a:gd name="connsiteY13" fmla="*/ 762654 h 847530"/>
                    <a:gd name="connsiteX14" fmla="*/ 6743375 w 8632529"/>
                    <a:gd name="connsiteY14" fmla="*/ 788154 h 847530"/>
                    <a:gd name="connsiteX15" fmla="*/ 7492530 w 8632529"/>
                    <a:gd name="connsiteY15" fmla="*/ 779648 h 847530"/>
                    <a:gd name="connsiteX16" fmla="*/ 8024525 w 8632529"/>
                    <a:gd name="connsiteY16" fmla="*/ 771142 h 847530"/>
                    <a:gd name="connsiteX17" fmla="*/ 8502248 w 8632529"/>
                    <a:gd name="connsiteY17" fmla="*/ 737154 h 847530"/>
                    <a:gd name="connsiteX18" fmla="*/ 8632529 w 8632529"/>
                    <a:gd name="connsiteY18" fmla="*/ 754148 h 847530"/>
                    <a:gd name="connsiteX19" fmla="*/ 8632529 w 8632529"/>
                    <a:gd name="connsiteY19" fmla="*/ 133791 h 847530"/>
                    <a:gd name="connsiteX20" fmla="*/ 8447953 w 8632529"/>
                    <a:gd name="connsiteY20" fmla="*/ 65870 h 847530"/>
                    <a:gd name="connsiteX21" fmla="*/ 7633657 w 8632529"/>
                    <a:gd name="connsiteY21" fmla="*/ 14889 h 847530"/>
                    <a:gd name="connsiteX22" fmla="*/ 7047366 w 8632529"/>
                    <a:gd name="connsiteY22" fmla="*/ 108364 h 847530"/>
                    <a:gd name="connsiteX23" fmla="*/ 6146216 w 8632529"/>
                    <a:gd name="connsiteY23" fmla="*/ 201839 h 847530"/>
                    <a:gd name="connsiteX24" fmla="*/ 5179925 w 8632529"/>
                    <a:gd name="connsiteY24" fmla="*/ 201839 h 847530"/>
                    <a:gd name="connsiteX25" fmla="*/ 3453635 w 8632529"/>
                    <a:gd name="connsiteY25" fmla="*/ 193333 h 847530"/>
                    <a:gd name="connsiteX26" fmla="*/ 2367907 w 8632529"/>
                    <a:gd name="connsiteY26" fmla="*/ 65870 h 847530"/>
                    <a:gd name="connsiteX27" fmla="*/ 576475 w 8632529"/>
                    <a:gd name="connsiteY27" fmla="*/ 57364 h 847530"/>
                    <a:gd name="connsiteX28" fmla="*/ 36653 w 863252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148486 w 8634799"/>
                    <a:gd name="connsiteY23" fmla="*/ 201839 h 847528"/>
                    <a:gd name="connsiteX24" fmla="*/ 5182195 w 8634799"/>
                    <a:gd name="connsiteY24" fmla="*/ 201839 h 847528"/>
                    <a:gd name="connsiteX25" fmla="*/ 3455905 w 8634799"/>
                    <a:gd name="connsiteY25" fmla="*/ 193333 h 847528"/>
                    <a:gd name="connsiteX26" fmla="*/ 2370177 w 8634799"/>
                    <a:gd name="connsiteY26" fmla="*/ 65870 h 847528"/>
                    <a:gd name="connsiteX27" fmla="*/ 578745 w 8634799"/>
                    <a:gd name="connsiteY27" fmla="*/ 57364 h 847528"/>
                    <a:gd name="connsiteX28" fmla="*/ 38923 w 8634799"/>
                    <a:gd name="connsiteY28"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132068 w 8634799"/>
                    <a:gd name="connsiteY23" fmla="*/ 131955 h 847530"/>
                    <a:gd name="connsiteX24" fmla="*/ 5182195 w 8634799"/>
                    <a:gd name="connsiteY24" fmla="*/ 201839 h 847530"/>
                    <a:gd name="connsiteX25" fmla="*/ 3455905 w 8634799"/>
                    <a:gd name="connsiteY25" fmla="*/ 193333 h 847530"/>
                    <a:gd name="connsiteX26" fmla="*/ 2370177 w 8634799"/>
                    <a:gd name="connsiteY26" fmla="*/ 65870 h 847530"/>
                    <a:gd name="connsiteX27" fmla="*/ 578745 w 8634799"/>
                    <a:gd name="connsiteY27" fmla="*/ 57364 h 847530"/>
                    <a:gd name="connsiteX28" fmla="*/ 38923 w 863479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132068 w 8634799"/>
                    <a:gd name="connsiteY23" fmla="*/ 131955 h 847528"/>
                    <a:gd name="connsiteX24" fmla="*/ 5182195 w 8634799"/>
                    <a:gd name="connsiteY24" fmla="*/ 201839 h 847528"/>
                    <a:gd name="connsiteX25" fmla="*/ 3455905 w 8634799"/>
                    <a:gd name="connsiteY25" fmla="*/ 193333 h 847528"/>
                    <a:gd name="connsiteX26" fmla="*/ 2370177 w 8634799"/>
                    <a:gd name="connsiteY26" fmla="*/ 65870 h 847528"/>
                    <a:gd name="connsiteX27" fmla="*/ 578745 w 8634799"/>
                    <a:gd name="connsiteY27" fmla="*/ 57364 h 847528"/>
                    <a:gd name="connsiteX28" fmla="*/ 38923 w 8634799"/>
                    <a:gd name="connsiteY28"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132068 w 8634799"/>
                    <a:gd name="connsiteY23" fmla="*/ 131955 h 847530"/>
                    <a:gd name="connsiteX24" fmla="*/ 5182195 w 8634799"/>
                    <a:gd name="connsiteY24" fmla="*/ 201839 h 847530"/>
                    <a:gd name="connsiteX25" fmla="*/ 3455905 w 8634799"/>
                    <a:gd name="connsiteY25" fmla="*/ 193333 h 847530"/>
                    <a:gd name="connsiteX26" fmla="*/ 2370177 w 8634799"/>
                    <a:gd name="connsiteY26" fmla="*/ 65870 h 847530"/>
                    <a:gd name="connsiteX27" fmla="*/ 578745 w 8634799"/>
                    <a:gd name="connsiteY27" fmla="*/ 57364 h 847530"/>
                    <a:gd name="connsiteX28" fmla="*/ 38923 w 863479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342549 w 8634799"/>
                    <a:gd name="connsiteY23" fmla="*/ 55805 h 847528"/>
                    <a:gd name="connsiteX24" fmla="*/ 6132068 w 8634799"/>
                    <a:gd name="connsiteY24" fmla="*/ 131955 h 847528"/>
                    <a:gd name="connsiteX25" fmla="*/ 5182195 w 8634799"/>
                    <a:gd name="connsiteY25" fmla="*/ 201839 h 847528"/>
                    <a:gd name="connsiteX26" fmla="*/ 3455905 w 8634799"/>
                    <a:gd name="connsiteY26" fmla="*/ 193333 h 847528"/>
                    <a:gd name="connsiteX27" fmla="*/ 2370177 w 8634799"/>
                    <a:gd name="connsiteY27" fmla="*/ 65870 h 847528"/>
                    <a:gd name="connsiteX28" fmla="*/ 578745 w 8634799"/>
                    <a:gd name="connsiteY28" fmla="*/ 57364 h 847528"/>
                    <a:gd name="connsiteX29" fmla="*/ 38923 w 8634799"/>
                    <a:gd name="connsiteY29"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342549 w 8634799"/>
                    <a:gd name="connsiteY23" fmla="*/ 55805 h 847530"/>
                    <a:gd name="connsiteX24" fmla="*/ 6132068 w 8634799"/>
                    <a:gd name="connsiteY24" fmla="*/ 131955 h 847530"/>
                    <a:gd name="connsiteX25" fmla="*/ 5182195 w 8634799"/>
                    <a:gd name="connsiteY25" fmla="*/ 201839 h 847530"/>
                    <a:gd name="connsiteX26" fmla="*/ 3455905 w 8634799"/>
                    <a:gd name="connsiteY26" fmla="*/ 193333 h 847530"/>
                    <a:gd name="connsiteX27" fmla="*/ 2370177 w 8634799"/>
                    <a:gd name="connsiteY27" fmla="*/ 65870 h 847530"/>
                    <a:gd name="connsiteX28" fmla="*/ 578745 w 8634799"/>
                    <a:gd name="connsiteY28" fmla="*/ 57364 h 847530"/>
                    <a:gd name="connsiteX29" fmla="*/ 38923 w 8634799"/>
                    <a:gd name="connsiteY29"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342549 w 8634799"/>
                    <a:gd name="connsiteY23" fmla="*/ 55805 h 847528"/>
                    <a:gd name="connsiteX24" fmla="*/ 5902209 w 8634799"/>
                    <a:gd name="connsiteY24" fmla="*/ 158833 h 847528"/>
                    <a:gd name="connsiteX25" fmla="*/ 5182195 w 8634799"/>
                    <a:gd name="connsiteY25" fmla="*/ 201839 h 847528"/>
                    <a:gd name="connsiteX26" fmla="*/ 3455905 w 8634799"/>
                    <a:gd name="connsiteY26" fmla="*/ 193333 h 847528"/>
                    <a:gd name="connsiteX27" fmla="*/ 2370177 w 8634799"/>
                    <a:gd name="connsiteY27" fmla="*/ 65870 h 847528"/>
                    <a:gd name="connsiteX28" fmla="*/ 578745 w 8634799"/>
                    <a:gd name="connsiteY28" fmla="*/ 57364 h 847528"/>
                    <a:gd name="connsiteX29" fmla="*/ 38923 w 8634799"/>
                    <a:gd name="connsiteY29" fmla="*/ 66415 h 847528"/>
                    <a:gd name="connsiteX0" fmla="*/ 38923 w 8634799"/>
                    <a:gd name="connsiteY0" fmla="*/ 111866 h 892981"/>
                    <a:gd name="connsiteX1" fmla="*/ 4765 w 8634799"/>
                    <a:gd name="connsiteY1" fmla="*/ 184595 h 892981"/>
                    <a:gd name="connsiteX2" fmla="*/ 16985 w 8634799"/>
                    <a:gd name="connsiteY2" fmla="*/ 395830 h 892981"/>
                    <a:gd name="connsiteX3" fmla="*/ 31647 w 8634799"/>
                    <a:gd name="connsiteY3" fmla="*/ 655076 h 892981"/>
                    <a:gd name="connsiteX4" fmla="*/ 43864 w 8634799"/>
                    <a:gd name="connsiteY4" fmla="*/ 731892 h 892981"/>
                    <a:gd name="connsiteX5" fmla="*/ 80207 w 8634799"/>
                    <a:gd name="connsiteY5" fmla="*/ 892042 h 892981"/>
                    <a:gd name="connsiteX6" fmla="*/ 937008 w 8634799"/>
                    <a:gd name="connsiteY6" fmla="*/ 799599 h 892981"/>
                    <a:gd name="connsiteX7" fmla="*/ 1631867 w 8634799"/>
                    <a:gd name="connsiteY7" fmla="*/ 833587 h 892981"/>
                    <a:gd name="connsiteX8" fmla="*/ 2087877 w 8634799"/>
                    <a:gd name="connsiteY8" fmla="*/ 774099 h 892981"/>
                    <a:gd name="connsiteX9" fmla="*/ 2565599 w 8634799"/>
                    <a:gd name="connsiteY9" fmla="*/ 774099 h 892981"/>
                    <a:gd name="connsiteX10" fmla="*/ 3336468 w 8634799"/>
                    <a:gd name="connsiteY10" fmla="*/ 816593 h 892981"/>
                    <a:gd name="connsiteX11" fmla="*/ 4215904 w 8634799"/>
                    <a:gd name="connsiteY11" fmla="*/ 799599 h 892981"/>
                    <a:gd name="connsiteX12" fmla="*/ 4845622 w 8634799"/>
                    <a:gd name="connsiteY12" fmla="*/ 808105 h 892981"/>
                    <a:gd name="connsiteX13" fmla="*/ 5681632 w 8634799"/>
                    <a:gd name="connsiteY13" fmla="*/ 808105 h 892981"/>
                    <a:gd name="connsiteX14" fmla="*/ 6745645 w 8634799"/>
                    <a:gd name="connsiteY14" fmla="*/ 833605 h 892981"/>
                    <a:gd name="connsiteX15" fmla="*/ 7494800 w 8634799"/>
                    <a:gd name="connsiteY15" fmla="*/ 825099 h 892981"/>
                    <a:gd name="connsiteX16" fmla="*/ 8026795 w 8634799"/>
                    <a:gd name="connsiteY16" fmla="*/ 816593 h 892981"/>
                    <a:gd name="connsiteX17" fmla="*/ 8504518 w 8634799"/>
                    <a:gd name="connsiteY17" fmla="*/ 782605 h 892981"/>
                    <a:gd name="connsiteX18" fmla="*/ 8634799 w 8634799"/>
                    <a:gd name="connsiteY18" fmla="*/ 799599 h 892981"/>
                    <a:gd name="connsiteX19" fmla="*/ 8634799 w 8634799"/>
                    <a:gd name="connsiteY19" fmla="*/ 179242 h 892981"/>
                    <a:gd name="connsiteX20" fmla="*/ 8450223 w 8634799"/>
                    <a:gd name="connsiteY20" fmla="*/ 111321 h 892981"/>
                    <a:gd name="connsiteX21" fmla="*/ 7635927 w 8634799"/>
                    <a:gd name="connsiteY21" fmla="*/ 60340 h 892981"/>
                    <a:gd name="connsiteX22" fmla="*/ 7049636 w 8634799"/>
                    <a:gd name="connsiteY22" fmla="*/ 153815 h 892981"/>
                    <a:gd name="connsiteX23" fmla="*/ 6342549 w 8634799"/>
                    <a:gd name="connsiteY23" fmla="*/ 101256 h 892981"/>
                    <a:gd name="connsiteX24" fmla="*/ 5902209 w 8634799"/>
                    <a:gd name="connsiteY24" fmla="*/ 204284 h 892981"/>
                    <a:gd name="connsiteX25" fmla="*/ 5182195 w 8634799"/>
                    <a:gd name="connsiteY25" fmla="*/ 247290 h 892981"/>
                    <a:gd name="connsiteX26" fmla="*/ 3469826 w 8634799"/>
                    <a:gd name="connsiteY26" fmla="*/ 5421 h 892981"/>
                    <a:gd name="connsiteX27" fmla="*/ 2370177 w 8634799"/>
                    <a:gd name="connsiteY27" fmla="*/ 111321 h 892981"/>
                    <a:gd name="connsiteX28" fmla="*/ 578745 w 8634799"/>
                    <a:gd name="connsiteY28" fmla="*/ 102815 h 892981"/>
                    <a:gd name="connsiteX29" fmla="*/ 38923 w 8634799"/>
                    <a:gd name="connsiteY29" fmla="*/ 111866 h 892981"/>
                    <a:gd name="connsiteX0" fmla="*/ 38923 w 8634799"/>
                    <a:gd name="connsiteY0" fmla="*/ 135210 h 916324"/>
                    <a:gd name="connsiteX1" fmla="*/ 4765 w 8634799"/>
                    <a:gd name="connsiteY1" fmla="*/ 207939 h 916324"/>
                    <a:gd name="connsiteX2" fmla="*/ 16985 w 8634799"/>
                    <a:gd name="connsiteY2" fmla="*/ 419174 h 916324"/>
                    <a:gd name="connsiteX3" fmla="*/ 31647 w 8634799"/>
                    <a:gd name="connsiteY3" fmla="*/ 678420 h 916324"/>
                    <a:gd name="connsiteX4" fmla="*/ 43864 w 8634799"/>
                    <a:gd name="connsiteY4" fmla="*/ 755236 h 916324"/>
                    <a:gd name="connsiteX5" fmla="*/ 80207 w 8634799"/>
                    <a:gd name="connsiteY5" fmla="*/ 915386 h 916324"/>
                    <a:gd name="connsiteX6" fmla="*/ 937008 w 8634799"/>
                    <a:gd name="connsiteY6" fmla="*/ 822943 h 916324"/>
                    <a:gd name="connsiteX7" fmla="*/ 1631867 w 8634799"/>
                    <a:gd name="connsiteY7" fmla="*/ 856931 h 916324"/>
                    <a:gd name="connsiteX8" fmla="*/ 2087877 w 8634799"/>
                    <a:gd name="connsiteY8" fmla="*/ 797443 h 916324"/>
                    <a:gd name="connsiteX9" fmla="*/ 2565599 w 8634799"/>
                    <a:gd name="connsiteY9" fmla="*/ 797443 h 916324"/>
                    <a:gd name="connsiteX10" fmla="*/ 3336468 w 8634799"/>
                    <a:gd name="connsiteY10" fmla="*/ 839937 h 916324"/>
                    <a:gd name="connsiteX11" fmla="*/ 4215904 w 8634799"/>
                    <a:gd name="connsiteY11" fmla="*/ 822943 h 916324"/>
                    <a:gd name="connsiteX12" fmla="*/ 4845622 w 8634799"/>
                    <a:gd name="connsiteY12" fmla="*/ 831449 h 916324"/>
                    <a:gd name="connsiteX13" fmla="*/ 5681632 w 8634799"/>
                    <a:gd name="connsiteY13" fmla="*/ 831449 h 916324"/>
                    <a:gd name="connsiteX14" fmla="*/ 6745645 w 8634799"/>
                    <a:gd name="connsiteY14" fmla="*/ 856949 h 916324"/>
                    <a:gd name="connsiteX15" fmla="*/ 7494800 w 8634799"/>
                    <a:gd name="connsiteY15" fmla="*/ 848443 h 916324"/>
                    <a:gd name="connsiteX16" fmla="*/ 8026795 w 8634799"/>
                    <a:gd name="connsiteY16" fmla="*/ 839937 h 916324"/>
                    <a:gd name="connsiteX17" fmla="*/ 8504518 w 8634799"/>
                    <a:gd name="connsiteY17" fmla="*/ 805949 h 916324"/>
                    <a:gd name="connsiteX18" fmla="*/ 8634799 w 8634799"/>
                    <a:gd name="connsiteY18" fmla="*/ 822943 h 916324"/>
                    <a:gd name="connsiteX19" fmla="*/ 8634799 w 8634799"/>
                    <a:gd name="connsiteY19" fmla="*/ 202586 h 916324"/>
                    <a:gd name="connsiteX20" fmla="*/ 8450223 w 8634799"/>
                    <a:gd name="connsiteY20" fmla="*/ 134665 h 916324"/>
                    <a:gd name="connsiteX21" fmla="*/ 7635927 w 8634799"/>
                    <a:gd name="connsiteY21" fmla="*/ 83684 h 916324"/>
                    <a:gd name="connsiteX22" fmla="*/ 7049636 w 8634799"/>
                    <a:gd name="connsiteY22" fmla="*/ 177159 h 916324"/>
                    <a:gd name="connsiteX23" fmla="*/ 6342549 w 8634799"/>
                    <a:gd name="connsiteY23" fmla="*/ 124600 h 916324"/>
                    <a:gd name="connsiteX24" fmla="*/ 5902209 w 8634799"/>
                    <a:gd name="connsiteY24" fmla="*/ 227628 h 916324"/>
                    <a:gd name="connsiteX25" fmla="*/ 5182195 w 8634799"/>
                    <a:gd name="connsiteY25" fmla="*/ 270634 h 916324"/>
                    <a:gd name="connsiteX26" fmla="*/ 3469826 w 8634799"/>
                    <a:gd name="connsiteY26" fmla="*/ 28765 h 916324"/>
                    <a:gd name="connsiteX27" fmla="*/ 2370177 w 8634799"/>
                    <a:gd name="connsiteY27" fmla="*/ 134665 h 916324"/>
                    <a:gd name="connsiteX28" fmla="*/ 578745 w 8634799"/>
                    <a:gd name="connsiteY28" fmla="*/ 126159 h 916324"/>
                    <a:gd name="connsiteX29" fmla="*/ 38923 w 8634799"/>
                    <a:gd name="connsiteY29" fmla="*/ 135210 h 916324"/>
                    <a:gd name="connsiteX0" fmla="*/ 38923 w 8634799"/>
                    <a:gd name="connsiteY0" fmla="*/ 128131 h 909245"/>
                    <a:gd name="connsiteX1" fmla="*/ 4765 w 8634799"/>
                    <a:gd name="connsiteY1" fmla="*/ 200860 h 909245"/>
                    <a:gd name="connsiteX2" fmla="*/ 16985 w 8634799"/>
                    <a:gd name="connsiteY2" fmla="*/ 412095 h 909245"/>
                    <a:gd name="connsiteX3" fmla="*/ 31647 w 8634799"/>
                    <a:gd name="connsiteY3" fmla="*/ 671341 h 909245"/>
                    <a:gd name="connsiteX4" fmla="*/ 43864 w 8634799"/>
                    <a:gd name="connsiteY4" fmla="*/ 748157 h 909245"/>
                    <a:gd name="connsiteX5" fmla="*/ 80207 w 8634799"/>
                    <a:gd name="connsiteY5" fmla="*/ 908307 h 909245"/>
                    <a:gd name="connsiteX6" fmla="*/ 937008 w 8634799"/>
                    <a:gd name="connsiteY6" fmla="*/ 815864 h 909245"/>
                    <a:gd name="connsiteX7" fmla="*/ 1631867 w 8634799"/>
                    <a:gd name="connsiteY7" fmla="*/ 849852 h 909245"/>
                    <a:gd name="connsiteX8" fmla="*/ 2087877 w 8634799"/>
                    <a:gd name="connsiteY8" fmla="*/ 790364 h 909245"/>
                    <a:gd name="connsiteX9" fmla="*/ 2565599 w 8634799"/>
                    <a:gd name="connsiteY9" fmla="*/ 790364 h 909245"/>
                    <a:gd name="connsiteX10" fmla="*/ 3336468 w 8634799"/>
                    <a:gd name="connsiteY10" fmla="*/ 832858 h 909245"/>
                    <a:gd name="connsiteX11" fmla="*/ 4215904 w 8634799"/>
                    <a:gd name="connsiteY11" fmla="*/ 815864 h 909245"/>
                    <a:gd name="connsiteX12" fmla="*/ 4845622 w 8634799"/>
                    <a:gd name="connsiteY12" fmla="*/ 824370 h 909245"/>
                    <a:gd name="connsiteX13" fmla="*/ 5681632 w 8634799"/>
                    <a:gd name="connsiteY13" fmla="*/ 824370 h 909245"/>
                    <a:gd name="connsiteX14" fmla="*/ 6745645 w 8634799"/>
                    <a:gd name="connsiteY14" fmla="*/ 849870 h 909245"/>
                    <a:gd name="connsiteX15" fmla="*/ 7494800 w 8634799"/>
                    <a:gd name="connsiteY15" fmla="*/ 841364 h 909245"/>
                    <a:gd name="connsiteX16" fmla="*/ 8026795 w 8634799"/>
                    <a:gd name="connsiteY16" fmla="*/ 832858 h 909245"/>
                    <a:gd name="connsiteX17" fmla="*/ 8504518 w 8634799"/>
                    <a:gd name="connsiteY17" fmla="*/ 798870 h 909245"/>
                    <a:gd name="connsiteX18" fmla="*/ 8634799 w 8634799"/>
                    <a:gd name="connsiteY18" fmla="*/ 815864 h 909245"/>
                    <a:gd name="connsiteX19" fmla="*/ 8634799 w 8634799"/>
                    <a:gd name="connsiteY19" fmla="*/ 195507 h 909245"/>
                    <a:gd name="connsiteX20" fmla="*/ 8450223 w 8634799"/>
                    <a:gd name="connsiteY20" fmla="*/ 127586 h 909245"/>
                    <a:gd name="connsiteX21" fmla="*/ 7635927 w 8634799"/>
                    <a:gd name="connsiteY21" fmla="*/ 76605 h 909245"/>
                    <a:gd name="connsiteX22" fmla="*/ 7049636 w 8634799"/>
                    <a:gd name="connsiteY22" fmla="*/ 170080 h 909245"/>
                    <a:gd name="connsiteX23" fmla="*/ 6342549 w 8634799"/>
                    <a:gd name="connsiteY23" fmla="*/ 117521 h 909245"/>
                    <a:gd name="connsiteX24" fmla="*/ 5902209 w 8634799"/>
                    <a:gd name="connsiteY24" fmla="*/ 220549 h 909245"/>
                    <a:gd name="connsiteX25" fmla="*/ 5182195 w 8634799"/>
                    <a:gd name="connsiteY25" fmla="*/ 263555 h 909245"/>
                    <a:gd name="connsiteX26" fmla="*/ 3469826 w 8634799"/>
                    <a:gd name="connsiteY26" fmla="*/ 21686 h 909245"/>
                    <a:gd name="connsiteX27" fmla="*/ 2370177 w 8634799"/>
                    <a:gd name="connsiteY27" fmla="*/ 127586 h 909245"/>
                    <a:gd name="connsiteX28" fmla="*/ 578745 w 8634799"/>
                    <a:gd name="connsiteY28" fmla="*/ 119080 h 909245"/>
                    <a:gd name="connsiteX29" fmla="*/ 38923 w 8634799"/>
                    <a:gd name="connsiteY29" fmla="*/ 128131 h 909245"/>
                    <a:gd name="connsiteX0" fmla="*/ 38923 w 8634799"/>
                    <a:gd name="connsiteY0" fmla="*/ 134331 h 915445"/>
                    <a:gd name="connsiteX1" fmla="*/ 4765 w 8634799"/>
                    <a:gd name="connsiteY1" fmla="*/ 207060 h 915445"/>
                    <a:gd name="connsiteX2" fmla="*/ 16985 w 8634799"/>
                    <a:gd name="connsiteY2" fmla="*/ 418295 h 915445"/>
                    <a:gd name="connsiteX3" fmla="*/ 31647 w 8634799"/>
                    <a:gd name="connsiteY3" fmla="*/ 677541 h 915445"/>
                    <a:gd name="connsiteX4" fmla="*/ 43864 w 8634799"/>
                    <a:gd name="connsiteY4" fmla="*/ 754357 h 915445"/>
                    <a:gd name="connsiteX5" fmla="*/ 80207 w 8634799"/>
                    <a:gd name="connsiteY5" fmla="*/ 914507 h 915445"/>
                    <a:gd name="connsiteX6" fmla="*/ 937008 w 8634799"/>
                    <a:gd name="connsiteY6" fmla="*/ 822064 h 915445"/>
                    <a:gd name="connsiteX7" fmla="*/ 1631867 w 8634799"/>
                    <a:gd name="connsiteY7" fmla="*/ 856052 h 915445"/>
                    <a:gd name="connsiteX8" fmla="*/ 2087877 w 8634799"/>
                    <a:gd name="connsiteY8" fmla="*/ 796564 h 915445"/>
                    <a:gd name="connsiteX9" fmla="*/ 2565599 w 8634799"/>
                    <a:gd name="connsiteY9" fmla="*/ 796564 h 915445"/>
                    <a:gd name="connsiteX10" fmla="*/ 3336468 w 8634799"/>
                    <a:gd name="connsiteY10" fmla="*/ 839058 h 915445"/>
                    <a:gd name="connsiteX11" fmla="*/ 4215904 w 8634799"/>
                    <a:gd name="connsiteY11" fmla="*/ 822064 h 915445"/>
                    <a:gd name="connsiteX12" fmla="*/ 4845622 w 8634799"/>
                    <a:gd name="connsiteY12" fmla="*/ 830570 h 915445"/>
                    <a:gd name="connsiteX13" fmla="*/ 5681632 w 8634799"/>
                    <a:gd name="connsiteY13" fmla="*/ 830570 h 915445"/>
                    <a:gd name="connsiteX14" fmla="*/ 6745645 w 8634799"/>
                    <a:gd name="connsiteY14" fmla="*/ 856070 h 915445"/>
                    <a:gd name="connsiteX15" fmla="*/ 7494800 w 8634799"/>
                    <a:gd name="connsiteY15" fmla="*/ 847564 h 915445"/>
                    <a:gd name="connsiteX16" fmla="*/ 8026795 w 8634799"/>
                    <a:gd name="connsiteY16" fmla="*/ 839058 h 915445"/>
                    <a:gd name="connsiteX17" fmla="*/ 8504518 w 8634799"/>
                    <a:gd name="connsiteY17" fmla="*/ 805070 h 915445"/>
                    <a:gd name="connsiteX18" fmla="*/ 8634799 w 8634799"/>
                    <a:gd name="connsiteY18" fmla="*/ 822064 h 915445"/>
                    <a:gd name="connsiteX19" fmla="*/ 8634799 w 8634799"/>
                    <a:gd name="connsiteY19" fmla="*/ 201707 h 915445"/>
                    <a:gd name="connsiteX20" fmla="*/ 8450223 w 8634799"/>
                    <a:gd name="connsiteY20" fmla="*/ 133786 h 915445"/>
                    <a:gd name="connsiteX21" fmla="*/ 7635927 w 8634799"/>
                    <a:gd name="connsiteY21" fmla="*/ 82805 h 915445"/>
                    <a:gd name="connsiteX22" fmla="*/ 7049636 w 8634799"/>
                    <a:gd name="connsiteY22" fmla="*/ 176280 h 915445"/>
                    <a:gd name="connsiteX23" fmla="*/ 6342549 w 8634799"/>
                    <a:gd name="connsiteY23" fmla="*/ 123721 h 915445"/>
                    <a:gd name="connsiteX24" fmla="*/ 5902209 w 8634799"/>
                    <a:gd name="connsiteY24" fmla="*/ 226749 h 915445"/>
                    <a:gd name="connsiteX25" fmla="*/ 5182195 w 8634799"/>
                    <a:gd name="connsiteY25" fmla="*/ 269755 h 915445"/>
                    <a:gd name="connsiteX26" fmla="*/ 3618314 w 8634799"/>
                    <a:gd name="connsiteY26" fmla="*/ 21218 h 915445"/>
                    <a:gd name="connsiteX27" fmla="*/ 2370177 w 8634799"/>
                    <a:gd name="connsiteY27" fmla="*/ 133786 h 915445"/>
                    <a:gd name="connsiteX28" fmla="*/ 578745 w 8634799"/>
                    <a:gd name="connsiteY28" fmla="*/ 125280 h 915445"/>
                    <a:gd name="connsiteX29" fmla="*/ 38923 w 8634799"/>
                    <a:gd name="connsiteY29" fmla="*/ 134331 h 915445"/>
                    <a:gd name="connsiteX0" fmla="*/ 38923 w 8634799"/>
                    <a:gd name="connsiteY0" fmla="*/ 153045 h 934159"/>
                    <a:gd name="connsiteX1" fmla="*/ 4765 w 8634799"/>
                    <a:gd name="connsiteY1" fmla="*/ 225774 h 934159"/>
                    <a:gd name="connsiteX2" fmla="*/ 16985 w 8634799"/>
                    <a:gd name="connsiteY2" fmla="*/ 437009 h 934159"/>
                    <a:gd name="connsiteX3" fmla="*/ 31647 w 8634799"/>
                    <a:gd name="connsiteY3" fmla="*/ 696255 h 934159"/>
                    <a:gd name="connsiteX4" fmla="*/ 43864 w 8634799"/>
                    <a:gd name="connsiteY4" fmla="*/ 773071 h 934159"/>
                    <a:gd name="connsiteX5" fmla="*/ 80207 w 8634799"/>
                    <a:gd name="connsiteY5" fmla="*/ 933221 h 934159"/>
                    <a:gd name="connsiteX6" fmla="*/ 937008 w 8634799"/>
                    <a:gd name="connsiteY6" fmla="*/ 840778 h 934159"/>
                    <a:gd name="connsiteX7" fmla="*/ 1631867 w 8634799"/>
                    <a:gd name="connsiteY7" fmla="*/ 874766 h 934159"/>
                    <a:gd name="connsiteX8" fmla="*/ 2087877 w 8634799"/>
                    <a:gd name="connsiteY8" fmla="*/ 815278 h 934159"/>
                    <a:gd name="connsiteX9" fmla="*/ 2565599 w 8634799"/>
                    <a:gd name="connsiteY9" fmla="*/ 815278 h 934159"/>
                    <a:gd name="connsiteX10" fmla="*/ 3336468 w 8634799"/>
                    <a:gd name="connsiteY10" fmla="*/ 857772 h 934159"/>
                    <a:gd name="connsiteX11" fmla="*/ 4215904 w 8634799"/>
                    <a:gd name="connsiteY11" fmla="*/ 840778 h 934159"/>
                    <a:gd name="connsiteX12" fmla="*/ 4845622 w 8634799"/>
                    <a:gd name="connsiteY12" fmla="*/ 849284 h 934159"/>
                    <a:gd name="connsiteX13" fmla="*/ 5681632 w 8634799"/>
                    <a:gd name="connsiteY13" fmla="*/ 849284 h 934159"/>
                    <a:gd name="connsiteX14" fmla="*/ 6745645 w 8634799"/>
                    <a:gd name="connsiteY14" fmla="*/ 874784 h 934159"/>
                    <a:gd name="connsiteX15" fmla="*/ 7494800 w 8634799"/>
                    <a:gd name="connsiteY15" fmla="*/ 866278 h 934159"/>
                    <a:gd name="connsiteX16" fmla="*/ 8026795 w 8634799"/>
                    <a:gd name="connsiteY16" fmla="*/ 857772 h 934159"/>
                    <a:gd name="connsiteX17" fmla="*/ 8504518 w 8634799"/>
                    <a:gd name="connsiteY17" fmla="*/ 823784 h 934159"/>
                    <a:gd name="connsiteX18" fmla="*/ 8634799 w 8634799"/>
                    <a:gd name="connsiteY18" fmla="*/ 840778 h 934159"/>
                    <a:gd name="connsiteX19" fmla="*/ 8634799 w 8634799"/>
                    <a:gd name="connsiteY19" fmla="*/ 220421 h 934159"/>
                    <a:gd name="connsiteX20" fmla="*/ 8450223 w 8634799"/>
                    <a:gd name="connsiteY20" fmla="*/ 152500 h 934159"/>
                    <a:gd name="connsiteX21" fmla="*/ 7635927 w 8634799"/>
                    <a:gd name="connsiteY21" fmla="*/ 101519 h 934159"/>
                    <a:gd name="connsiteX22" fmla="*/ 7049636 w 8634799"/>
                    <a:gd name="connsiteY22" fmla="*/ 194994 h 934159"/>
                    <a:gd name="connsiteX23" fmla="*/ 6342549 w 8634799"/>
                    <a:gd name="connsiteY23" fmla="*/ 142435 h 934159"/>
                    <a:gd name="connsiteX24" fmla="*/ 5902209 w 8634799"/>
                    <a:gd name="connsiteY24" fmla="*/ 245463 h 934159"/>
                    <a:gd name="connsiteX25" fmla="*/ 5182195 w 8634799"/>
                    <a:gd name="connsiteY25" fmla="*/ 288469 h 934159"/>
                    <a:gd name="connsiteX26" fmla="*/ 3655437 w 8634799"/>
                    <a:gd name="connsiteY26" fmla="*/ 19929 h 934159"/>
                    <a:gd name="connsiteX27" fmla="*/ 2370177 w 8634799"/>
                    <a:gd name="connsiteY27" fmla="*/ 152500 h 934159"/>
                    <a:gd name="connsiteX28" fmla="*/ 578745 w 8634799"/>
                    <a:gd name="connsiteY28" fmla="*/ 143994 h 934159"/>
                    <a:gd name="connsiteX29" fmla="*/ 38923 w 8634799"/>
                    <a:gd name="connsiteY29" fmla="*/ 153045 h 934159"/>
                    <a:gd name="connsiteX0" fmla="*/ 38923 w 8634799"/>
                    <a:gd name="connsiteY0" fmla="*/ 203294 h 984408"/>
                    <a:gd name="connsiteX1" fmla="*/ 4765 w 8634799"/>
                    <a:gd name="connsiteY1" fmla="*/ 276023 h 984408"/>
                    <a:gd name="connsiteX2" fmla="*/ 16985 w 8634799"/>
                    <a:gd name="connsiteY2" fmla="*/ 487258 h 984408"/>
                    <a:gd name="connsiteX3" fmla="*/ 31647 w 8634799"/>
                    <a:gd name="connsiteY3" fmla="*/ 746504 h 984408"/>
                    <a:gd name="connsiteX4" fmla="*/ 43864 w 8634799"/>
                    <a:gd name="connsiteY4" fmla="*/ 823320 h 984408"/>
                    <a:gd name="connsiteX5" fmla="*/ 80207 w 8634799"/>
                    <a:gd name="connsiteY5" fmla="*/ 983470 h 984408"/>
                    <a:gd name="connsiteX6" fmla="*/ 937008 w 8634799"/>
                    <a:gd name="connsiteY6" fmla="*/ 891027 h 984408"/>
                    <a:gd name="connsiteX7" fmla="*/ 1631867 w 8634799"/>
                    <a:gd name="connsiteY7" fmla="*/ 925015 h 984408"/>
                    <a:gd name="connsiteX8" fmla="*/ 2087877 w 8634799"/>
                    <a:gd name="connsiteY8" fmla="*/ 865527 h 984408"/>
                    <a:gd name="connsiteX9" fmla="*/ 2565599 w 8634799"/>
                    <a:gd name="connsiteY9" fmla="*/ 865527 h 984408"/>
                    <a:gd name="connsiteX10" fmla="*/ 3336468 w 8634799"/>
                    <a:gd name="connsiteY10" fmla="*/ 908021 h 984408"/>
                    <a:gd name="connsiteX11" fmla="*/ 4215904 w 8634799"/>
                    <a:gd name="connsiteY11" fmla="*/ 891027 h 984408"/>
                    <a:gd name="connsiteX12" fmla="*/ 4845622 w 8634799"/>
                    <a:gd name="connsiteY12" fmla="*/ 899533 h 984408"/>
                    <a:gd name="connsiteX13" fmla="*/ 5681632 w 8634799"/>
                    <a:gd name="connsiteY13" fmla="*/ 899533 h 984408"/>
                    <a:gd name="connsiteX14" fmla="*/ 6745645 w 8634799"/>
                    <a:gd name="connsiteY14" fmla="*/ 925033 h 984408"/>
                    <a:gd name="connsiteX15" fmla="*/ 7494800 w 8634799"/>
                    <a:gd name="connsiteY15" fmla="*/ 916527 h 984408"/>
                    <a:gd name="connsiteX16" fmla="*/ 8026795 w 8634799"/>
                    <a:gd name="connsiteY16" fmla="*/ 908021 h 984408"/>
                    <a:gd name="connsiteX17" fmla="*/ 8504518 w 8634799"/>
                    <a:gd name="connsiteY17" fmla="*/ 874033 h 984408"/>
                    <a:gd name="connsiteX18" fmla="*/ 8634799 w 8634799"/>
                    <a:gd name="connsiteY18" fmla="*/ 891027 h 984408"/>
                    <a:gd name="connsiteX19" fmla="*/ 8634799 w 8634799"/>
                    <a:gd name="connsiteY19" fmla="*/ 270670 h 984408"/>
                    <a:gd name="connsiteX20" fmla="*/ 8450223 w 8634799"/>
                    <a:gd name="connsiteY20" fmla="*/ 202749 h 984408"/>
                    <a:gd name="connsiteX21" fmla="*/ 7635927 w 8634799"/>
                    <a:gd name="connsiteY21" fmla="*/ 151768 h 984408"/>
                    <a:gd name="connsiteX22" fmla="*/ 7049636 w 8634799"/>
                    <a:gd name="connsiteY22" fmla="*/ 245243 h 984408"/>
                    <a:gd name="connsiteX23" fmla="*/ 6342549 w 8634799"/>
                    <a:gd name="connsiteY23" fmla="*/ 192684 h 984408"/>
                    <a:gd name="connsiteX24" fmla="*/ 5902209 w 8634799"/>
                    <a:gd name="connsiteY24" fmla="*/ 295712 h 984408"/>
                    <a:gd name="connsiteX25" fmla="*/ 5182195 w 8634799"/>
                    <a:gd name="connsiteY25" fmla="*/ 338718 h 984408"/>
                    <a:gd name="connsiteX26" fmla="*/ 3655437 w 8634799"/>
                    <a:gd name="connsiteY26" fmla="*/ 70178 h 984408"/>
                    <a:gd name="connsiteX27" fmla="*/ 2370177 w 8634799"/>
                    <a:gd name="connsiteY27" fmla="*/ 202749 h 984408"/>
                    <a:gd name="connsiteX28" fmla="*/ 578745 w 8634799"/>
                    <a:gd name="connsiteY28" fmla="*/ 194243 h 984408"/>
                    <a:gd name="connsiteX29" fmla="*/ 38923 w 8634799"/>
                    <a:gd name="connsiteY29" fmla="*/ 203294 h 984408"/>
                    <a:gd name="connsiteX0" fmla="*/ 38923 w 8634799"/>
                    <a:gd name="connsiteY0" fmla="*/ 146213 h 927327"/>
                    <a:gd name="connsiteX1" fmla="*/ 4765 w 8634799"/>
                    <a:gd name="connsiteY1" fmla="*/ 218942 h 927327"/>
                    <a:gd name="connsiteX2" fmla="*/ 16985 w 8634799"/>
                    <a:gd name="connsiteY2" fmla="*/ 430177 h 927327"/>
                    <a:gd name="connsiteX3" fmla="*/ 31647 w 8634799"/>
                    <a:gd name="connsiteY3" fmla="*/ 689423 h 927327"/>
                    <a:gd name="connsiteX4" fmla="*/ 43864 w 8634799"/>
                    <a:gd name="connsiteY4" fmla="*/ 766239 h 927327"/>
                    <a:gd name="connsiteX5" fmla="*/ 80207 w 8634799"/>
                    <a:gd name="connsiteY5" fmla="*/ 926389 h 927327"/>
                    <a:gd name="connsiteX6" fmla="*/ 937008 w 8634799"/>
                    <a:gd name="connsiteY6" fmla="*/ 833946 h 927327"/>
                    <a:gd name="connsiteX7" fmla="*/ 1631867 w 8634799"/>
                    <a:gd name="connsiteY7" fmla="*/ 867934 h 927327"/>
                    <a:gd name="connsiteX8" fmla="*/ 2087877 w 8634799"/>
                    <a:gd name="connsiteY8" fmla="*/ 808446 h 927327"/>
                    <a:gd name="connsiteX9" fmla="*/ 2565599 w 8634799"/>
                    <a:gd name="connsiteY9" fmla="*/ 808446 h 927327"/>
                    <a:gd name="connsiteX10" fmla="*/ 3336468 w 8634799"/>
                    <a:gd name="connsiteY10" fmla="*/ 850940 h 927327"/>
                    <a:gd name="connsiteX11" fmla="*/ 4215904 w 8634799"/>
                    <a:gd name="connsiteY11" fmla="*/ 833946 h 927327"/>
                    <a:gd name="connsiteX12" fmla="*/ 4845622 w 8634799"/>
                    <a:gd name="connsiteY12" fmla="*/ 842452 h 927327"/>
                    <a:gd name="connsiteX13" fmla="*/ 5681632 w 8634799"/>
                    <a:gd name="connsiteY13" fmla="*/ 842452 h 927327"/>
                    <a:gd name="connsiteX14" fmla="*/ 6745645 w 8634799"/>
                    <a:gd name="connsiteY14" fmla="*/ 867952 h 927327"/>
                    <a:gd name="connsiteX15" fmla="*/ 7494800 w 8634799"/>
                    <a:gd name="connsiteY15" fmla="*/ 859446 h 927327"/>
                    <a:gd name="connsiteX16" fmla="*/ 8026795 w 8634799"/>
                    <a:gd name="connsiteY16" fmla="*/ 850940 h 927327"/>
                    <a:gd name="connsiteX17" fmla="*/ 8504518 w 8634799"/>
                    <a:gd name="connsiteY17" fmla="*/ 816952 h 927327"/>
                    <a:gd name="connsiteX18" fmla="*/ 8634799 w 8634799"/>
                    <a:gd name="connsiteY18" fmla="*/ 833946 h 927327"/>
                    <a:gd name="connsiteX19" fmla="*/ 8634799 w 8634799"/>
                    <a:gd name="connsiteY19" fmla="*/ 213589 h 927327"/>
                    <a:gd name="connsiteX20" fmla="*/ 8450223 w 8634799"/>
                    <a:gd name="connsiteY20" fmla="*/ 145668 h 927327"/>
                    <a:gd name="connsiteX21" fmla="*/ 7635927 w 8634799"/>
                    <a:gd name="connsiteY21" fmla="*/ 94687 h 927327"/>
                    <a:gd name="connsiteX22" fmla="*/ 7049636 w 8634799"/>
                    <a:gd name="connsiteY22" fmla="*/ 188162 h 927327"/>
                    <a:gd name="connsiteX23" fmla="*/ 6342549 w 8634799"/>
                    <a:gd name="connsiteY23" fmla="*/ 135603 h 927327"/>
                    <a:gd name="connsiteX24" fmla="*/ 5902209 w 8634799"/>
                    <a:gd name="connsiteY24" fmla="*/ 238631 h 927327"/>
                    <a:gd name="connsiteX25" fmla="*/ 5182195 w 8634799"/>
                    <a:gd name="connsiteY25" fmla="*/ 281637 h 927327"/>
                    <a:gd name="connsiteX26" fmla="*/ 3822487 w 8634799"/>
                    <a:gd name="connsiteY26" fmla="*/ 79772 h 927327"/>
                    <a:gd name="connsiteX27" fmla="*/ 2370177 w 8634799"/>
                    <a:gd name="connsiteY27" fmla="*/ 145668 h 927327"/>
                    <a:gd name="connsiteX28" fmla="*/ 578745 w 8634799"/>
                    <a:gd name="connsiteY28" fmla="*/ 137162 h 927327"/>
                    <a:gd name="connsiteX29" fmla="*/ 38923 w 8634799"/>
                    <a:gd name="connsiteY29" fmla="*/ 146213 h 927327"/>
                    <a:gd name="connsiteX0" fmla="*/ 38923 w 8634799"/>
                    <a:gd name="connsiteY0" fmla="*/ 157240 h 938354"/>
                    <a:gd name="connsiteX1" fmla="*/ 4765 w 8634799"/>
                    <a:gd name="connsiteY1" fmla="*/ 229969 h 938354"/>
                    <a:gd name="connsiteX2" fmla="*/ 16985 w 8634799"/>
                    <a:gd name="connsiteY2" fmla="*/ 441204 h 938354"/>
                    <a:gd name="connsiteX3" fmla="*/ 31647 w 8634799"/>
                    <a:gd name="connsiteY3" fmla="*/ 700450 h 938354"/>
                    <a:gd name="connsiteX4" fmla="*/ 43864 w 8634799"/>
                    <a:gd name="connsiteY4" fmla="*/ 777266 h 938354"/>
                    <a:gd name="connsiteX5" fmla="*/ 80207 w 8634799"/>
                    <a:gd name="connsiteY5" fmla="*/ 937416 h 938354"/>
                    <a:gd name="connsiteX6" fmla="*/ 937008 w 8634799"/>
                    <a:gd name="connsiteY6" fmla="*/ 844973 h 938354"/>
                    <a:gd name="connsiteX7" fmla="*/ 1631867 w 8634799"/>
                    <a:gd name="connsiteY7" fmla="*/ 878961 h 938354"/>
                    <a:gd name="connsiteX8" fmla="*/ 2087877 w 8634799"/>
                    <a:gd name="connsiteY8" fmla="*/ 819473 h 938354"/>
                    <a:gd name="connsiteX9" fmla="*/ 2565599 w 8634799"/>
                    <a:gd name="connsiteY9" fmla="*/ 819473 h 938354"/>
                    <a:gd name="connsiteX10" fmla="*/ 3336468 w 8634799"/>
                    <a:gd name="connsiteY10" fmla="*/ 861967 h 938354"/>
                    <a:gd name="connsiteX11" fmla="*/ 4215904 w 8634799"/>
                    <a:gd name="connsiteY11" fmla="*/ 844973 h 938354"/>
                    <a:gd name="connsiteX12" fmla="*/ 4845622 w 8634799"/>
                    <a:gd name="connsiteY12" fmla="*/ 853479 h 938354"/>
                    <a:gd name="connsiteX13" fmla="*/ 5681632 w 8634799"/>
                    <a:gd name="connsiteY13" fmla="*/ 853479 h 938354"/>
                    <a:gd name="connsiteX14" fmla="*/ 6745645 w 8634799"/>
                    <a:gd name="connsiteY14" fmla="*/ 878979 h 938354"/>
                    <a:gd name="connsiteX15" fmla="*/ 7494800 w 8634799"/>
                    <a:gd name="connsiteY15" fmla="*/ 870473 h 938354"/>
                    <a:gd name="connsiteX16" fmla="*/ 8026795 w 8634799"/>
                    <a:gd name="connsiteY16" fmla="*/ 861967 h 938354"/>
                    <a:gd name="connsiteX17" fmla="*/ 8504518 w 8634799"/>
                    <a:gd name="connsiteY17" fmla="*/ 827979 h 938354"/>
                    <a:gd name="connsiteX18" fmla="*/ 8634799 w 8634799"/>
                    <a:gd name="connsiteY18" fmla="*/ 844973 h 938354"/>
                    <a:gd name="connsiteX19" fmla="*/ 8634799 w 8634799"/>
                    <a:gd name="connsiteY19" fmla="*/ 224616 h 938354"/>
                    <a:gd name="connsiteX20" fmla="*/ 8450223 w 8634799"/>
                    <a:gd name="connsiteY20" fmla="*/ 156695 h 938354"/>
                    <a:gd name="connsiteX21" fmla="*/ 7635927 w 8634799"/>
                    <a:gd name="connsiteY21" fmla="*/ 105714 h 938354"/>
                    <a:gd name="connsiteX22" fmla="*/ 7049636 w 8634799"/>
                    <a:gd name="connsiteY22" fmla="*/ 199189 h 938354"/>
                    <a:gd name="connsiteX23" fmla="*/ 6342549 w 8634799"/>
                    <a:gd name="connsiteY23" fmla="*/ 146630 h 938354"/>
                    <a:gd name="connsiteX24" fmla="*/ 5902209 w 8634799"/>
                    <a:gd name="connsiteY24" fmla="*/ 249658 h 938354"/>
                    <a:gd name="connsiteX25" fmla="*/ 5182195 w 8634799"/>
                    <a:gd name="connsiteY25" fmla="*/ 292664 h 938354"/>
                    <a:gd name="connsiteX26" fmla="*/ 3822487 w 8634799"/>
                    <a:gd name="connsiteY26" fmla="*/ 90799 h 938354"/>
                    <a:gd name="connsiteX27" fmla="*/ 2370177 w 8634799"/>
                    <a:gd name="connsiteY27" fmla="*/ 156695 h 938354"/>
                    <a:gd name="connsiteX28" fmla="*/ 578745 w 8634799"/>
                    <a:gd name="connsiteY28" fmla="*/ 148189 h 938354"/>
                    <a:gd name="connsiteX29" fmla="*/ 38923 w 8634799"/>
                    <a:gd name="connsiteY29" fmla="*/ 157240 h 938354"/>
                    <a:gd name="connsiteX0" fmla="*/ 38923 w 12045155"/>
                    <a:gd name="connsiteY0" fmla="*/ 157240 h 938354"/>
                    <a:gd name="connsiteX1" fmla="*/ 4765 w 12045155"/>
                    <a:gd name="connsiteY1" fmla="*/ 229969 h 938354"/>
                    <a:gd name="connsiteX2" fmla="*/ 16985 w 12045155"/>
                    <a:gd name="connsiteY2" fmla="*/ 441204 h 938354"/>
                    <a:gd name="connsiteX3" fmla="*/ 31647 w 12045155"/>
                    <a:gd name="connsiteY3" fmla="*/ 700450 h 938354"/>
                    <a:gd name="connsiteX4" fmla="*/ 43864 w 12045155"/>
                    <a:gd name="connsiteY4" fmla="*/ 777266 h 938354"/>
                    <a:gd name="connsiteX5" fmla="*/ 80207 w 12045155"/>
                    <a:gd name="connsiteY5" fmla="*/ 937416 h 938354"/>
                    <a:gd name="connsiteX6" fmla="*/ 937008 w 12045155"/>
                    <a:gd name="connsiteY6" fmla="*/ 844973 h 938354"/>
                    <a:gd name="connsiteX7" fmla="*/ 1631867 w 12045155"/>
                    <a:gd name="connsiteY7" fmla="*/ 878961 h 938354"/>
                    <a:gd name="connsiteX8" fmla="*/ 2087877 w 12045155"/>
                    <a:gd name="connsiteY8" fmla="*/ 819473 h 938354"/>
                    <a:gd name="connsiteX9" fmla="*/ 2565599 w 12045155"/>
                    <a:gd name="connsiteY9" fmla="*/ 819473 h 938354"/>
                    <a:gd name="connsiteX10" fmla="*/ 3336468 w 12045155"/>
                    <a:gd name="connsiteY10" fmla="*/ 861967 h 938354"/>
                    <a:gd name="connsiteX11" fmla="*/ 4215904 w 12045155"/>
                    <a:gd name="connsiteY11" fmla="*/ 844973 h 938354"/>
                    <a:gd name="connsiteX12" fmla="*/ 4845622 w 12045155"/>
                    <a:gd name="connsiteY12" fmla="*/ 853479 h 938354"/>
                    <a:gd name="connsiteX13" fmla="*/ 5681632 w 12045155"/>
                    <a:gd name="connsiteY13" fmla="*/ 853479 h 938354"/>
                    <a:gd name="connsiteX14" fmla="*/ 6745645 w 12045155"/>
                    <a:gd name="connsiteY14" fmla="*/ 878979 h 938354"/>
                    <a:gd name="connsiteX15" fmla="*/ 7494800 w 12045155"/>
                    <a:gd name="connsiteY15" fmla="*/ 870473 h 938354"/>
                    <a:gd name="connsiteX16" fmla="*/ 8026795 w 12045155"/>
                    <a:gd name="connsiteY16" fmla="*/ 861967 h 938354"/>
                    <a:gd name="connsiteX17" fmla="*/ 8504518 w 12045155"/>
                    <a:gd name="connsiteY17" fmla="*/ 827979 h 938354"/>
                    <a:gd name="connsiteX18" fmla="*/ 12045155 w 12045155"/>
                    <a:gd name="connsiteY18" fmla="*/ 699393 h 938354"/>
                    <a:gd name="connsiteX19" fmla="*/ 8634799 w 12045155"/>
                    <a:gd name="connsiteY19" fmla="*/ 224616 h 938354"/>
                    <a:gd name="connsiteX20" fmla="*/ 8450223 w 12045155"/>
                    <a:gd name="connsiteY20" fmla="*/ 156695 h 938354"/>
                    <a:gd name="connsiteX21" fmla="*/ 7635927 w 12045155"/>
                    <a:gd name="connsiteY21" fmla="*/ 105714 h 938354"/>
                    <a:gd name="connsiteX22" fmla="*/ 7049636 w 12045155"/>
                    <a:gd name="connsiteY22" fmla="*/ 199189 h 938354"/>
                    <a:gd name="connsiteX23" fmla="*/ 6342549 w 12045155"/>
                    <a:gd name="connsiteY23" fmla="*/ 146630 h 938354"/>
                    <a:gd name="connsiteX24" fmla="*/ 5902209 w 12045155"/>
                    <a:gd name="connsiteY24" fmla="*/ 249658 h 938354"/>
                    <a:gd name="connsiteX25" fmla="*/ 5182195 w 12045155"/>
                    <a:gd name="connsiteY25" fmla="*/ 292664 h 938354"/>
                    <a:gd name="connsiteX26" fmla="*/ 3822487 w 12045155"/>
                    <a:gd name="connsiteY26" fmla="*/ 90799 h 938354"/>
                    <a:gd name="connsiteX27" fmla="*/ 2370177 w 12045155"/>
                    <a:gd name="connsiteY27" fmla="*/ 156695 h 938354"/>
                    <a:gd name="connsiteX28" fmla="*/ 578745 w 12045155"/>
                    <a:gd name="connsiteY28" fmla="*/ 148189 h 938354"/>
                    <a:gd name="connsiteX29" fmla="*/ 38923 w 12045155"/>
                    <a:gd name="connsiteY29" fmla="*/ 157240 h 938354"/>
                    <a:gd name="connsiteX0" fmla="*/ 38923 w 12045155"/>
                    <a:gd name="connsiteY0" fmla="*/ 157240 h 938354"/>
                    <a:gd name="connsiteX1" fmla="*/ 4765 w 12045155"/>
                    <a:gd name="connsiteY1" fmla="*/ 229969 h 938354"/>
                    <a:gd name="connsiteX2" fmla="*/ 16985 w 12045155"/>
                    <a:gd name="connsiteY2" fmla="*/ 441204 h 938354"/>
                    <a:gd name="connsiteX3" fmla="*/ 31647 w 12045155"/>
                    <a:gd name="connsiteY3" fmla="*/ 700450 h 938354"/>
                    <a:gd name="connsiteX4" fmla="*/ 43864 w 12045155"/>
                    <a:gd name="connsiteY4" fmla="*/ 777266 h 938354"/>
                    <a:gd name="connsiteX5" fmla="*/ 80207 w 12045155"/>
                    <a:gd name="connsiteY5" fmla="*/ 937416 h 938354"/>
                    <a:gd name="connsiteX6" fmla="*/ 937008 w 12045155"/>
                    <a:gd name="connsiteY6" fmla="*/ 844973 h 938354"/>
                    <a:gd name="connsiteX7" fmla="*/ 1631867 w 12045155"/>
                    <a:gd name="connsiteY7" fmla="*/ 878961 h 938354"/>
                    <a:gd name="connsiteX8" fmla="*/ 2087877 w 12045155"/>
                    <a:gd name="connsiteY8" fmla="*/ 819473 h 938354"/>
                    <a:gd name="connsiteX9" fmla="*/ 2565599 w 12045155"/>
                    <a:gd name="connsiteY9" fmla="*/ 819473 h 938354"/>
                    <a:gd name="connsiteX10" fmla="*/ 3336468 w 12045155"/>
                    <a:gd name="connsiteY10" fmla="*/ 861967 h 938354"/>
                    <a:gd name="connsiteX11" fmla="*/ 4215904 w 12045155"/>
                    <a:gd name="connsiteY11" fmla="*/ 844973 h 938354"/>
                    <a:gd name="connsiteX12" fmla="*/ 4845622 w 12045155"/>
                    <a:gd name="connsiteY12" fmla="*/ 853479 h 938354"/>
                    <a:gd name="connsiteX13" fmla="*/ 5681632 w 12045155"/>
                    <a:gd name="connsiteY13" fmla="*/ 853479 h 938354"/>
                    <a:gd name="connsiteX14" fmla="*/ 6745645 w 12045155"/>
                    <a:gd name="connsiteY14" fmla="*/ 878979 h 938354"/>
                    <a:gd name="connsiteX15" fmla="*/ 7494800 w 12045155"/>
                    <a:gd name="connsiteY15" fmla="*/ 870473 h 938354"/>
                    <a:gd name="connsiteX16" fmla="*/ 8026795 w 12045155"/>
                    <a:gd name="connsiteY16" fmla="*/ 861967 h 938354"/>
                    <a:gd name="connsiteX17" fmla="*/ 8504518 w 12045155"/>
                    <a:gd name="connsiteY17" fmla="*/ 827979 h 938354"/>
                    <a:gd name="connsiteX18" fmla="*/ 12045155 w 12045155"/>
                    <a:gd name="connsiteY18" fmla="*/ 699393 h 938354"/>
                    <a:gd name="connsiteX19" fmla="*/ 12045155 w 12045155"/>
                    <a:gd name="connsiteY19" fmla="*/ 261011 h 938354"/>
                    <a:gd name="connsiteX20" fmla="*/ 8450223 w 12045155"/>
                    <a:gd name="connsiteY20" fmla="*/ 156695 h 938354"/>
                    <a:gd name="connsiteX21" fmla="*/ 7635927 w 12045155"/>
                    <a:gd name="connsiteY21" fmla="*/ 105714 h 938354"/>
                    <a:gd name="connsiteX22" fmla="*/ 7049636 w 12045155"/>
                    <a:gd name="connsiteY22" fmla="*/ 199189 h 938354"/>
                    <a:gd name="connsiteX23" fmla="*/ 6342549 w 12045155"/>
                    <a:gd name="connsiteY23" fmla="*/ 146630 h 938354"/>
                    <a:gd name="connsiteX24" fmla="*/ 5902209 w 12045155"/>
                    <a:gd name="connsiteY24" fmla="*/ 249658 h 938354"/>
                    <a:gd name="connsiteX25" fmla="*/ 5182195 w 12045155"/>
                    <a:gd name="connsiteY25" fmla="*/ 292664 h 938354"/>
                    <a:gd name="connsiteX26" fmla="*/ 3822487 w 12045155"/>
                    <a:gd name="connsiteY26" fmla="*/ 90799 h 938354"/>
                    <a:gd name="connsiteX27" fmla="*/ 2370177 w 12045155"/>
                    <a:gd name="connsiteY27" fmla="*/ 156695 h 938354"/>
                    <a:gd name="connsiteX28" fmla="*/ 578745 w 12045155"/>
                    <a:gd name="connsiteY28" fmla="*/ 148189 h 938354"/>
                    <a:gd name="connsiteX29" fmla="*/ 38923 w 12045155"/>
                    <a:gd name="connsiteY29" fmla="*/ 157240 h 938354"/>
                    <a:gd name="connsiteX0" fmla="*/ 38923 w 12045155"/>
                    <a:gd name="connsiteY0" fmla="*/ 157240 h 1129823"/>
                    <a:gd name="connsiteX1" fmla="*/ 4765 w 12045155"/>
                    <a:gd name="connsiteY1" fmla="*/ 229969 h 1129823"/>
                    <a:gd name="connsiteX2" fmla="*/ 16985 w 12045155"/>
                    <a:gd name="connsiteY2" fmla="*/ 441204 h 1129823"/>
                    <a:gd name="connsiteX3" fmla="*/ 31647 w 12045155"/>
                    <a:gd name="connsiteY3" fmla="*/ 700450 h 1129823"/>
                    <a:gd name="connsiteX4" fmla="*/ 43864 w 12045155"/>
                    <a:gd name="connsiteY4" fmla="*/ 777266 h 1129823"/>
                    <a:gd name="connsiteX5" fmla="*/ 80207 w 12045155"/>
                    <a:gd name="connsiteY5" fmla="*/ 937416 h 1129823"/>
                    <a:gd name="connsiteX6" fmla="*/ 937008 w 12045155"/>
                    <a:gd name="connsiteY6" fmla="*/ 844973 h 1129823"/>
                    <a:gd name="connsiteX7" fmla="*/ 1631867 w 12045155"/>
                    <a:gd name="connsiteY7" fmla="*/ 878961 h 1129823"/>
                    <a:gd name="connsiteX8" fmla="*/ 2087877 w 12045155"/>
                    <a:gd name="connsiteY8" fmla="*/ 819473 h 1129823"/>
                    <a:gd name="connsiteX9" fmla="*/ 2565599 w 12045155"/>
                    <a:gd name="connsiteY9" fmla="*/ 819473 h 1129823"/>
                    <a:gd name="connsiteX10" fmla="*/ 3336468 w 12045155"/>
                    <a:gd name="connsiteY10" fmla="*/ 861967 h 1129823"/>
                    <a:gd name="connsiteX11" fmla="*/ 4215904 w 12045155"/>
                    <a:gd name="connsiteY11" fmla="*/ 844973 h 1129823"/>
                    <a:gd name="connsiteX12" fmla="*/ 4845622 w 12045155"/>
                    <a:gd name="connsiteY12" fmla="*/ 853479 h 1129823"/>
                    <a:gd name="connsiteX13" fmla="*/ 5681632 w 12045155"/>
                    <a:gd name="connsiteY13" fmla="*/ 853479 h 1129823"/>
                    <a:gd name="connsiteX14" fmla="*/ 6745645 w 12045155"/>
                    <a:gd name="connsiteY14" fmla="*/ 878979 h 1129823"/>
                    <a:gd name="connsiteX15" fmla="*/ 7494800 w 12045155"/>
                    <a:gd name="connsiteY15" fmla="*/ 870473 h 1129823"/>
                    <a:gd name="connsiteX16" fmla="*/ 8026795 w 12045155"/>
                    <a:gd name="connsiteY16" fmla="*/ 861967 h 1129823"/>
                    <a:gd name="connsiteX17" fmla="*/ 8504518 w 12045155"/>
                    <a:gd name="connsiteY17" fmla="*/ 827979 h 1129823"/>
                    <a:gd name="connsiteX18" fmla="*/ 11481826 w 12045155"/>
                    <a:gd name="connsiteY18" fmla="*/ 1127088 h 1129823"/>
                    <a:gd name="connsiteX19" fmla="*/ 12045155 w 12045155"/>
                    <a:gd name="connsiteY19" fmla="*/ 699393 h 1129823"/>
                    <a:gd name="connsiteX20" fmla="*/ 12045155 w 12045155"/>
                    <a:gd name="connsiteY20" fmla="*/ 261011 h 1129823"/>
                    <a:gd name="connsiteX21" fmla="*/ 8450223 w 12045155"/>
                    <a:gd name="connsiteY21" fmla="*/ 156695 h 1129823"/>
                    <a:gd name="connsiteX22" fmla="*/ 7635927 w 12045155"/>
                    <a:gd name="connsiteY22" fmla="*/ 105714 h 1129823"/>
                    <a:gd name="connsiteX23" fmla="*/ 7049636 w 12045155"/>
                    <a:gd name="connsiteY23" fmla="*/ 199189 h 1129823"/>
                    <a:gd name="connsiteX24" fmla="*/ 6342549 w 12045155"/>
                    <a:gd name="connsiteY24" fmla="*/ 146630 h 1129823"/>
                    <a:gd name="connsiteX25" fmla="*/ 5902209 w 12045155"/>
                    <a:gd name="connsiteY25" fmla="*/ 249658 h 1129823"/>
                    <a:gd name="connsiteX26" fmla="*/ 5182195 w 12045155"/>
                    <a:gd name="connsiteY26" fmla="*/ 292664 h 1129823"/>
                    <a:gd name="connsiteX27" fmla="*/ 3822487 w 12045155"/>
                    <a:gd name="connsiteY27" fmla="*/ 90799 h 1129823"/>
                    <a:gd name="connsiteX28" fmla="*/ 2370177 w 12045155"/>
                    <a:gd name="connsiteY28" fmla="*/ 156695 h 1129823"/>
                    <a:gd name="connsiteX29" fmla="*/ 578745 w 12045155"/>
                    <a:gd name="connsiteY29" fmla="*/ 148189 h 1129823"/>
                    <a:gd name="connsiteX30" fmla="*/ 38923 w 12045155"/>
                    <a:gd name="connsiteY30" fmla="*/ 157240 h 1129823"/>
                    <a:gd name="connsiteX0" fmla="*/ 38923 w 12045155"/>
                    <a:gd name="connsiteY0" fmla="*/ 157240 h 1784983"/>
                    <a:gd name="connsiteX1" fmla="*/ 4765 w 12045155"/>
                    <a:gd name="connsiteY1" fmla="*/ 229969 h 1784983"/>
                    <a:gd name="connsiteX2" fmla="*/ 16985 w 12045155"/>
                    <a:gd name="connsiteY2" fmla="*/ 441204 h 1784983"/>
                    <a:gd name="connsiteX3" fmla="*/ 31647 w 12045155"/>
                    <a:gd name="connsiteY3" fmla="*/ 700450 h 1784983"/>
                    <a:gd name="connsiteX4" fmla="*/ 43864 w 12045155"/>
                    <a:gd name="connsiteY4" fmla="*/ 777266 h 1784983"/>
                    <a:gd name="connsiteX5" fmla="*/ 80207 w 12045155"/>
                    <a:gd name="connsiteY5" fmla="*/ 937416 h 1784983"/>
                    <a:gd name="connsiteX6" fmla="*/ 937008 w 12045155"/>
                    <a:gd name="connsiteY6" fmla="*/ 844973 h 1784983"/>
                    <a:gd name="connsiteX7" fmla="*/ 1631867 w 12045155"/>
                    <a:gd name="connsiteY7" fmla="*/ 878961 h 1784983"/>
                    <a:gd name="connsiteX8" fmla="*/ 2087877 w 12045155"/>
                    <a:gd name="connsiteY8" fmla="*/ 819473 h 1784983"/>
                    <a:gd name="connsiteX9" fmla="*/ 2565599 w 12045155"/>
                    <a:gd name="connsiteY9" fmla="*/ 819473 h 1784983"/>
                    <a:gd name="connsiteX10" fmla="*/ 3336468 w 12045155"/>
                    <a:gd name="connsiteY10" fmla="*/ 861967 h 1784983"/>
                    <a:gd name="connsiteX11" fmla="*/ 4215904 w 12045155"/>
                    <a:gd name="connsiteY11" fmla="*/ 844973 h 1784983"/>
                    <a:gd name="connsiteX12" fmla="*/ 4845622 w 12045155"/>
                    <a:gd name="connsiteY12" fmla="*/ 853479 h 1784983"/>
                    <a:gd name="connsiteX13" fmla="*/ 5681632 w 12045155"/>
                    <a:gd name="connsiteY13" fmla="*/ 853479 h 1784983"/>
                    <a:gd name="connsiteX14" fmla="*/ 6745645 w 12045155"/>
                    <a:gd name="connsiteY14" fmla="*/ 878979 h 1784983"/>
                    <a:gd name="connsiteX15" fmla="*/ 7494800 w 12045155"/>
                    <a:gd name="connsiteY15" fmla="*/ 870473 h 1784983"/>
                    <a:gd name="connsiteX16" fmla="*/ 8026795 w 12045155"/>
                    <a:gd name="connsiteY16" fmla="*/ 861967 h 1784983"/>
                    <a:gd name="connsiteX17" fmla="*/ 8504518 w 12045155"/>
                    <a:gd name="connsiteY17" fmla="*/ 827979 h 1784983"/>
                    <a:gd name="connsiteX18" fmla="*/ 10922986 w 12045155"/>
                    <a:gd name="connsiteY18" fmla="*/ 1782194 h 1784983"/>
                    <a:gd name="connsiteX19" fmla="*/ 11481826 w 12045155"/>
                    <a:gd name="connsiteY19" fmla="*/ 1127088 h 1784983"/>
                    <a:gd name="connsiteX20" fmla="*/ 12045155 w 12045155"/>
                    <a:gd name="connsiteY20" fmla="*/ 699393 h 1784983"/>
                    <a:gd name="connsiteX21" fmla="*/ 12045155 w 12045155"/>
                    <a:gd name="connsiteY21" fmla="*/ 261011 h 1784983"/>
                    <a:gd name="connsiteX22" fmla="*/ 8450223 w 12045155"/>
                    <a:gd name="connsiteY22" fmla="*/ 156695 h 1784983"/>
                    <a:gd name="connsiteX23" fmla="*/ 7635927 w 12045155"/>
                    <a:gd name="connsiteY23" fmla="*/ 105714 h 1784983"/>
                    <a:gd name="connsiteX24" fmla="*/ 7049636 w 12045155"/>
                    <a:gd name="connsiteY24" fmla="*/ 199189 h 1784983"/>
                    <a:gd name="connsiteX25" fmla="*/ 6342549 w 12045155"/>
                    <a:gd name="connsiteY25" fmla="*/ 146630 h 1784983"/>
                    <a:gd name="connsiteX26" fmla="*/ 5902209 w 12045155"/>
                    <a:gd name="connsiteY26" fmla="*/ 249658 h 1784983"/>
                    <a:gd name="connsiteX27" fmla="*/ 5182195 w 12045155"/>
                    <a:gd name="connsiteY27" fmla="*/ 292664 h 1784983"/>
                    <a:gd name="connsiteX28" fmla="*/ 3822487 w 12045155"/>
                    <a:gd name="connsiteY28" fmla="*/ 90799 h 1784983"/>
                    <a:gd name="connsiteX29" fmla="*/ 2370177 w 12045155"/>
                    <a:gd name="connsiteY29" fmla="*/ 156695 h 1784983"/>
                    <a:gd name="connsiteX30" fmla="*/ 578745 w 12045155"/>
                    <a:gd name="connsiteY30" fmla="*/ 148189 h 1784983"/>
                    <a:gd name="connsiteX31" fmla="*/ 38923 w 12045155"/>
                    <a:gd name="connsiteY31" fmla="*/ 157240 h 1784983"/>
                    <a:gd name="connsiteX0" fmla="*/ 38923 w 12045155"/>
                    <a:gd name="connsiteY0" fmla="*/ 157240 h 1848237"/>
                    <a:gd name="connsiteX1" fmla="*/ 4765 w 12045155"/>
                    <a:gd name="connsiteY1" fmla="*/ 229969 h 1848237"/>
                    <a:gd name="connsiteX2" fmla="*/ 16985 w 12045155"/>
                    <a:gd name="connsiteY2" fmla="*/ 441204 h 1848237"/>
                    <a:gd name="connsiteX3" fmla="*/ 31647 w 12045155"/>
                    <a:gd name="connsiteY3" fmla="*/ 700450 h 1848237"/>
                    <a:gd name="connsiteX4" fmla="*/ 43864 w 12045155"/>
                    <a:gd name="connsiteY4" fmla="*/ 777266 h 1848237"/>
                    <a:gd name="connsiteX5" fmla="*/ 80207 w 12045155"/>
                    <a:gd name="connsiteY5" fmla="*/ 937416 h 1848237"/>
                    <a:gd name="connsiteX6" fmla="*/ 937008 w 12045155"/>
                    <a:gd name="connsiteY6" fmla="*/ 844973 h 1848237"/>
                    <a:gd name="connsiteX7" fmla="*/ 1631867 w 12045155"/>
                    <a:gd name="connsiteY7" fmla="*/ 878961 h 1848237"/>
                    <a:gd name="connsiteX8" fmla="*/ 2087877 w 12045155"/>
                    <a:gd name="connsiteY8" fmla="*/ 819473 h 1848237"/>
                    <a:gd name="connsiteX9" fmla="*/ 2565599 w 12045155"/>
                    <a:gd name="connsiteY9" fmla="*/ 819473 h 1848237"/>
                    <a:gd name="connsiteX10" fmla="*/ 3336468 w 12045155"/>
                    <a:gd name="connsiteY10" fmla="*/ 861967 h 1848237"/>
                    <a:gd name="connsiteX11" fmla="*/ 4215904 w 12045155"/>
                    <a:gd name="connsiteY11" fmla="*/ 844973 h 1848237"/>
                    <a:gd name="connsiteX12" fmla="*/ 4845622 w 12045155"/>
                    <a:gd name="connsiteY12" fmla="*/ 853479 h 1848237"/>
                    <a:gd name="connsiteX13" fmla="*/ 5681632 w 12045155"/>
                    <a:gd name="connsiteY13" fmla="*/ 853479 h 1848237"/>
                    <a:gd name="connsiteX14" fmla="*/ 6745645 w 12045155"/>
                    <a:gd name="connsiteY14" fmla="*/ 878979 h 1848237"/>
                    <a:gd name="connsiteX15" fmla="*/ 7494800 w 12045155"/>
                    <a:gd name="connsiteY15" fmla="*/ 870473 h 1848237"/>
                    <a:gd name="connsiteX16" fmla="*/ 8026795 w 12045155"/>
                    <a:gd name="connsiteY16" fmla="*/ 861967 h 1848237"/>
                    <a:gd name="connsiteX17" fmla="*/ 8504518 w 12045155"/>
                    <a:gd name="connsiteY17" fmla="*/ 827979 h 1848237"/>
                    <a:gd name="connsiteX18" fmla="*/ 10922986 w 12045155"/>
                    <a:gd name="connsiteY18" fmla="*/ 1782194 h 1848237"/>
                    <a:gd name="connsiteX19" fmla="*/ 11481826 w 12045155"/>
                    <a:gd name="connsiteY19" fmla="*/ 1127088 h 1848237"/>
                    <a:gd name="connsiteX20" fmla="*/ 12045155 w 12045155"/>
                    <a:gd name="connsiteY20" fmla="*/ 699393 h 1848237"/>
                    <a:gd name="connsiteX21" fmla="*/ 12045155 w 12045155"/>
                    <a:gd name="connsiteY21" fmla="*/ 261011 h 1848237"/>
                    <a:gd name="connsiteX22" fmla="*/ 8450223 w 12045155"/>
                    <a:gd name="connsiteY22" fmla="*/ 156695 h 1848237"/>
                    <a:gd name="connsiteX23" fmla="*/ 7635927 w 12045155"/>
                    <a:gd name="connsiteY23" fmla="*/ 105714 h 1848237"/>
                    <a:gd name="connsiteX24" fmla="*/ 7049636 w 12045155"/>
                    <a:gd name="connsiteY24" fmla="*/ 199189 h 1848237"/>
                    <a:gd name="connsiteX25" fmla="*/ 6342549 w 12045155"/>
                    <a:gd name="connsiteY25" fmla="*/ 146630 h 1848237"/>
                    <a:gd name="connsiteX26" fmla="*/ 5902209 w 12045155"/>
                    <a:gd name="connsiteY26" fmla="*/ 249658 h 1848237"/>
                    <a:gd name="connsiteX27" fmla="*/ 5182195 w 12045155"/>
                    <a:gd name="connsiteY27" fmla="*/ 292664 h 1848237"/>
                    <a:gd name="connsiteX28" fmla="*/ 3822487 w 12045155"/>
                    <a:gd name="connsiteY28" fmla="*/ 90799 h 1848237"/>
                    <a:gd name="connsiteX29" fmla="*/ 2370177 w 12045155"/>
                    <a:gd name="connsiteY29" fmla="*/ 156695 h 1848237"/>
                    <a:gd name="connsiteX30" fmla="*/ 578745 w 12045155"/>
                    <a:gd name="connsiteY30" fmla="*/ 148189 h 1848237"/>
                    <a:gd name="connsiteX31" fmla="*/ 38923 w 12045155"/>
                    <a:gd name="connsiteY31" fmla="*/ 157240 h 1848237"/>
                    <a:gd name="connsiteX0" fmla="*/ 38923 w 12045155"/>
                    <a:gd name="connsiteY0" fmla="*/ 157240 h 2147863"/>
                    <a:gd name="connsiteX1" fmla="*/ 4765 w 12045155"/>
                    <a:gd name="connsiteY1" fmla="*/ 229969 h 2147863"/>
                    <a:gd name="connsiteX2" fmla="*/ 16985 w 12045155"/>
                    <a:gd name="connsiteY2" fmla="*/ 441204 h 2147863"/>
                    <a:gd name="connsiteX3" fmla="*/ 31647 w 12045155"/>
                    <a:gd name="connsiteY3" fmla="*/ 700450 h 2147863"/>
                    <a:gd name="connsiteX4" fmla="*/ 43864 w 12045155"/>
                    <a:gd name="connsiteY4" fmla="*/ 777266 h 2147863"/>
                    <a:gd name="connsiteX5" fmla="*/ 80207 w 12045155"/>
                    <a:gd name="connsiteY5" fmla="*/ 937416 h 2147863"/>
                    <a:gd name="connsiteX6" fmla="*/ 937008 w 12045155"/>
                    <a:gd name="connsiteY6" fmla="*/ 844973 h 2147863"/>
                    <a:gd name="connsiteX7" fmla="*/ 1631867 w 12045155"/>
                    <a:gd name="connsiteY7" fmla="*/ 878961 h 2147863"/>
                    <a:gd name="connsiteX8" fmla="*/ 2087877 w 12045155"/>
                    <a:gd name="connsiteY8" fmla="*/ 819473 h 2147863"/>
                    <a:gd name="connsiteX9" fmla="*/ 2565599 w 12045155"/>
                    <a:gd name="connsiteY9" fmla="*/ 819473 h 2147863"/>
                    <a:gd name="connsiteX10" fmla="*/ 3336468 w 12045155"/>
                    <a:gd name="connsiteY10" fmla="*/ 861967 h 2147863"/>
                    <a:gd name="connsiteX11" fmla="*/ 4215904 w 12045155"/>
                    <a:gd name="connsiteY11" fmla="*/ 844973 h 2147863"/>
                    <a:gd name="connsiteX12" fmla="*/ 4845622 w 12045155"/>
                    <a:gd name="connsiteY12" fmla="*/ 853479 h 2147863"/>
                    <a:gd name="connsiteX13" fmla="*/ 5681632 w 12045155"/>
                    <a:gd name="connsiteY13" fmla="*/ 853479 h 2147863"/>
                    <a:gd name="connsiteX14" fmla="*/ 6745645 w 12045155"/>
                    <a:gd name="connsiteY14" fmla="*/ 878979 h 2147863"/>
                    <a:gd name="connsiteX15" fmla="*/ 7494800 w 12045155"/>
                    <a:gd name="connsiteY15" fmla="*/ 870473 h 2147863"/>
                    <a:gd name="connsiteX16" fmla="*/ 8026795 w 12045155"/>
                    <a:gd name="connsiteY16" fmla="*/ 861967 h 2147863"/>
                    <a:gd name="connsiteX17" fmla="*/ 8504518 w 12045155"/>
                    <a:gd name="connsiteY17" fmla="*/ 827979 h 2147863"/>
                    <a:gd name="connsiteX18" fmla="*/ 10177867 w 12045155"/>
                    <a:gd name="connsiteY18" fmla="*/ 2109744 h 2147863"/>
                    <a:gd name="connsiteX19" fmla="*/ 10922986 w 12045155"/>
                    <a:gd name="connsiteY19" fmla="*/ 1782194 h 2147863"/>
                    <a:gd name="connsiteX20" fmla="*/ 11481826 w 12045155"/>
                    <a:gd name="connsiteY20" fmla="*/ 1127088 h 2147863"/>
                    <a:gd name="connsiteX21" fmla="*/ 12045155 w 12045155"/>
                    <a:gd name="connsiteY21" fmla="*/ 699393 h 2147863"/>
                    <a:gd name="connsiteX22" fmla="*/ 12045155 w 12045155"/>
                    <a:gd name="connsiteY22" fmla="*/ 261011 h 2147863"/>
                    <a:gd name="connsiteX23" fmla="*/ 8450223 w 12045155"/>
                    <a:gd name="connsiteY23" fmla="*/ 156695 h 2147863"/>
                    <a:gd name="connsiteX24" fmla="*/ 7635927 w 12045155"/>
                    <a:gd name="connsiteY24" fmla="*/ 105714 h 2147863"/>
                    <a:gd name="connsiteX25" fmla="*/ 7049636 w 12045155"/>
                    <a:gd name="connsiteY25" fmla="*/ 199189 h 2147863"/>
                    <a:gd name="connsiteX26" fmla="*/ 6342549 w 12045155"/>
                    <a:gd name="connsiteY26" fmla="*/ 146630 h 2147863"/>
                    <a:gd name="connsiteX27" fmla="*/ 5902209 w 12045155"/>
                    <a:gd name="connsiteY27" fmla="*/ 249658 h 2147863"/>
                    <a:gd name="connsiteX28" fmla="*/ 5182195 w 12045155"/>
                    <a:gd name="connsiteY28" fmla="*/ 292664 h 2147863"/>
                    <a:gd name="connsiteX29" fmla="*/ 3822487 w 12045155"/>
                    <a:gd name="connsiteY29" fmla="*/ 90799 h 2147863"/>
                    <a:gd name="connsiteX30" fmla="*/ 2370177 w 12045155"/>
                    <a:gd name="connsiteY30" fmla="*/ 156695 h 2147863"/>
                    <a:gd name="connsiteX31" fmla="*/ 578745 w 12045155"/>
                    <a:gd name="connsiteY31" fmla="*/ 148189 h 2147863"/>
                    <a:gd name="connsiteX32" fmla="*/ 38923 w 12045155"/>
                    <a:gd name="connsiteY32" fmla="*/ 157240 h 2147863"/>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8450223 w 12045155"/>
                    <a:gd name="connsiteY24" fmla="*/ 156695 h 2112232"/>
                    <a:gd name="connsiteX25" fmla="*/ 7635927 w 12045155"/>
                    <a:gd name="connsiteY25" fmla="*/ 105714 h 2112232"/>
                    <a:gd name="connsiteX26" fmla="*/ 7049636 w 12045155"/>
                    <a:gd name="connsiteY26" fmla="*/ 199189 h 2112232"/>
                    <a:gd name="connsiteX27" fmla="*/ 6342549 w 12045155"/>
                    <a:gd name="connsiteY27" fmla="*/ 146630 h 2112232"/>
                    <a:gd name="connsiteX28" fmla="*/ 5902209 w 12045155"/>
                    <a:gd name="connsiteY28" fmla="*/ 249658 h 2112232"/>
                    <a:gd name="connsiteX29" fmla="*/ 5182195 w 12045155"/>
                    <a:gd name="connsiteY29" fmla="*/ 292664 h 2112232"/>
                    <a:gd name="connsiteX30" fmla="*/ 3822487 w 12045155"/>
                    <a:gd name="connsiteY30" fmla="*/ 90799 h 2112232"/>
                    <a:gd name="connsiteX31" fmla="*/ 2370177 w 12045155"/>
                    <a:gd name="connsiteY31" fmla="*/ 156695 h 2112232"/>
                    <a:gd name="connsiteX32" fmla="*/ 578745 w 12045155"/>
                    <a:gd name="connsiteY32" fmla="*/ 148189 h 2112232"/>
                    <a:gd name="connsiteX33" fmla="*/ 38923 w 12045155"/>
                    <a:gd name="connsiteY33" fmla="*/ 157240 h 2112232"/>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11438839 w 12045155"/>
                    <a:gd name="connsiteY24" fmla="*/ 435586 h 2112232"/>
                    <a:gd name="connsiteX25" fmla="*/ 8450223 w 12045155"/>
                    <a:gd name="connsiteY25" fmla="*/ 156695 h 2112232"/>
                    <a:gd name="connsiteX26" fmla="*/ 7635927 w 12045155"/>
                    <a:gd name="connsiteY26" fmla="*/ 105714 h 2112232"/>
                    <a:gd name="connsiteX27" fmla="*/ 7049636 w 12045155"/>
                    <a:gd name="connsiteY27" fmla="*/ 199189 h 2112232"/>
                    <a:gd name="connsiteX28" fmla="*/ 6342549 w 12045155"/>
                    <a:gd name="connsiteY28" fmla="*/ 146630 h 2112232"/>
                    <a:gd name="connsiteX29" fmla="*/ 5902209 w 12045155"/>
                    <a:gd name="connsiteY29" fmla="*/ 249658 h 2112232"/>
                    <a:gd name="connsiteX30" fmla="*/ 5182195 w 12045155"/>
                    <a:gd name="connsiteY30" fmla="*/ 292664 h 2112232"/>
                    <a:gd name="connsiteX31" fmla="*/ 3822487 w 12045155"/>
                    <a:gd name="connsiteY31" fmla="*/ 90799 h 2112232"/>
                    <a:gd name="connsiteX32" fmla="*/ 2370177 w 12045155"/>
                    <a:gd name="connsiteY32" fmla="*/ 156695 h 2112232"/>
                    <a:gd name="connsiteX33" fmla="*/ 578745 w 12045155"/>
                    <a:gd name="connsiteY33" fmla="*/ 148189 h 2112232"/>
                    <a:gd name="connsiteX34" fmla="*/ 38923 w 12045155"/>
                    <a:gd name="connsiteY34" fmla="*/ 157240 h 2112232"/>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11438839 w 12045155"/>
                    <a:gd name="connsiteY24" fmla="*/ 435586 h 2112232"/>
                    <a:gd name="connsiteX25" fmla="*/ 8450223 w 12045155"/>
                    <a:gd name="connsiteY25" fmla="*/ 156695 h 2112232"/>
                    <a:gd name="connsiteX26" fmla="*/ 7635927 w 12045155"/>
                    <a:gd name="connsiteY26" fmla="*/ 105714 h 2112232"/>
                    <a:gd name="connsiteX27" fmla="*/ 7049636 w 12045155"/>
                    <a:gd name="connsiteY27" fmla="*/ 199189 h 2112232"/>
                    <a:gd name="connsiteX28" fmla="*/ 6342549 w 12045155"/>
                    <a:gd name="connsiteY28" fmla="*/ 146630 h 2112232"/>
                    <a:gd name="connsiteX29" fmla="*/ 5902209 w 12045155"/>
                    <a:gd name="connsiteY29" fmla="*/ 249658 h 2112232"/>
                    <a:gd name="connsiteX30" fmla="*/ 5182195 w 12045155"/>
                    <a:gd name="connsiteY30" fmla="*/ 292664 h 2112232"/>
                    <a:gd name="connsiteX31" fmla="*/ 3822487 w 12045155"/>
                    <a:gd name="connsiteY31" fmla="*/ 90799 h 2112232"/>
                    <a:gd name="connsiteX32" fmla="*/ 2370177 w 12045155"/>
                    <a:gd name="connsiteY32" fmla="*/ 156695 h 2112232"/>
                    <a:gd name="connsiteX33" fmla="*/ 578745 w 12045155"/>
                    <a:gd name="connsiteY33" fmla="*/ 148189 h 2112232"/>
                    <a:gd name="connsiteX34" fmla="*/ 38923 w 12045155"/>
                    <a:gd name="connsiteY34" fmla="*/ 157240 h 2112232"/>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11438839 w 12045155"/>
                    <a:gd name="connsiteY24" fmla="*/ 435586 h 2112232"/>
                    <a:gd name="connsiteX25" fmla="*/ 9053022 w 12045155"/>
                    <a:gd name="connsiteY25" fmla="*/ 581165 h 2112232"/>
                    <a:gd name="connsiteX26" fmla="*/ 8450223 w 12045155"/>
                    <a:gd name="connsiteY26" fmla="*/ 156695 h 2112232"/>
                    <a:gd name="connsiteX27" fmla="*/ 7635927 w 12045155"/>
                    <a:gd name="connsiteY27" fmla="*/ 105714 h 2112232"/>
                    <a:gd name="connsiteX28" fmla="*/ 7049636 w 12045155"/>
                    <a:gd name="connsiteY28" fmla="*/ 199189 h 2112232"/>
                    <a:gd name="connsiteX29" fmla="*/ 6342549 w 12045155"/>
                    <a:gd name="connsiteY29" fmla="*/ 146630 h 2112232"/>
                    <a:gd name="connsiteX30" fmla="*/ 5902209 w 12045155"/>
                    <a:gd name="connsiteY30" fmla="*/ 249658 h 2112232"/>
                    <a:gd name="connsiteX31" fmla="*/ 5182195 w 12045155"/>
                    <a:gd name="connsiteY31" fmla="*/ 292664 h 2112232"/>
                    <a:gd name="connsiteX32" fmla="*/ 3822487 w 12045155"/>
                    <a:gd name="connsiteY32" fmla="*/ 90799 h 2112232"/>
                    <a:gd name="connsiteX33" fmla="*/ 2370177 w 12045155"/>
                    <a:gd name="connsiteY33" fmla="*/ 156695 h 2112232"/>
                    <a:gd name="connsiteX34" fmla="*/ 578745 w 12045155"/>
                    <a:gd name="connsiteY34" fmla="*/ 148189 h 2112232"/>
                    <a:gd name="connsiteX35" fmla="*/ 38923 w 12045155"/>
                    <a:gd name="connsiteY35" fmla="*/ 157240 h 2112232"/>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11438839 w 12045155"/>
                    <a:gd name="connsiteY24" fmla="*/ 435586 h 2112232"/>
                    <a:gd name="connsiteX25" fmla="*/ 9527677 w 12045155"/>
                    <a:gd name="connsiteY25" fmla="*/ 1058846 h 2112232"/>
                    <a:gd name="connsiteX26" fmla="*/ 9053022 w 12045155"/>
                    <a:gd name="connsiteY26" fmla="*/ 581165 h 2112232"/>
                    <a:gd name="connsiteX27" fmla="*/ 8450223 w 12045155"/>
                    <a:gd name="connsiteY27" fmla="*/ 156695 h 2112232"/>
                    <a:gd name="connsiteX28" fmla="*/ 7635927 w 12045155"/>
                    <a:gd name="connsiteY28" fmla="*/ 105714 h 2112232"/>
                    <a:gd name="connsiteX29" fmla="*/ 7049636 w 12045155"/>
                    <a:gd name="connsiteY29" fmla="*/ 199189 h 2112232"/>
                    <a:gd name="connsiteX30" fmla="*/ 6342549 w 12045155"/>
                    <a:gd name="connsiteY30" fmla="*/ 146630 h 2112232"/>
                    <a:gd name="connsiteX31" fmla="*/ 5902209 w 12045155"/>
                    <a:gd name="connsiteY31" fmla="*/ 249658 h 2112232"/>
                    <a:gd name="connsiteX32" fmla="*/ 5182195 w 12045155"/>
                    <a:gd name="connsiteY32" fmla="*/ 292664 h 2112232"/>
                    <a:gd name="connsiteX33" fmla="*/ 3822487 w 12045155"/>
                    <a:gd name="connsiteY33" fmla="*/ 90799 h 2112232"/>
                    <a:gd name="connsiteX34" fmla="*/ 2370177 w 12045155"/>
                    <a:gd name="connsiteY34" fmla="*/ 156695 h 2112232"/>
                    <a:gd name="connsiteX35" fmla="*/ 578745 w 12045155"/>
                    <a:gd name="connsiteY35" fmla="*/ 148189 h 2112232"/>
                    <a:gd name="connsiteX36" fmla="*/ 38923 w 12045155"/>
                    <a:gd name="connsiteY36" fmla="*/ 157240 h 2112232"/>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11438839 w 12045155"/>
                    <a:gd name="connsiteY24" fmla="*/ 435586 h 2112232"/>
                    <a:gd name="connsiteX25" fmla="*/ 11059114 w 12045155"/>
                    <a:gd name="connsiteY25" fmla="*/ 1047471 h 2112232"/>
                    <a:gd name="connsiteX26" fmla="*/ 9527677 w 12045155"/>
                    <a:gd name="connsiteY26" fmla="*/ 1058846 h 2112232"/>
                    <a:gd name="connsiteX27" fmla="*/ 9053022 w 12045155"/>
                    <a:gd name="connsiteY27" fmla="*/ 581165 h 2112232"/>
                    <a:gd name="connsiteX28" fmla="*/ 8450223 w 12045155"/>
                    <a:gd name="connsiteY28" fmla="*/ 156695 h 2112232"/>
                    <a:gd name="connsiteX29" fmla="*/ 7635927 w 12045155"/>
                    <a:gd name="connsiteY29" fmla="*/ 105714 h 2112232"/>
                    <a:gd name="connsiteX30" fmla="*/ 7049636 w 12045155"/>
                    <a:gd name="connsiteY30" fmla="*/ 199189 h 2112232"/>
                    <a:gd name="connsiteX31" fmla="*/ 6342549 w 12045155"/>
                    <a:gd name="connsiteY31" fmla="*/ 146630 h 2112232"/>
                    <a:gd name="connsiteX32" fmla="*/ 5902209 w 12045155"/>
                    <a:gd name="connsiteY32" fmla="*/ 249658 h 2112232"/>
                    <a:gd name="connsiteX33" fmla="*/ 5182195 w 12045155"/>
                    <a:gd name="connsiteY33" fmla="*/ 292664 h 2112232"/>
                    <a:gd name="connsiteX34" fmla="*/ 3822487 w 12045155"/>
                    <a:gd name="connsiteY34" fmla="*/ 90799 h 2112232"/>
                    <a:gd name="connsiteX35" fmla="*/ 2370177 w 12045155"/>
                    <a:gd name="connsiteY35" fmla="*/ 156695 h 2112232"/>
                    <a:gd name="connsiteX36" fmla="*/ 578745 w 12045155"/>
                    <a:gd name="connsiteY36" fmla="*/ 148189 h 2112232"/>
                    <a:gd name="connsiteX37" fmla="*/ 38923 w 12045155"/>
                    <a:gd name="connsiteY37" fmla="*/ 157240 h 2112232"/>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11438839 w 12045155"/>
                    <a:gd name="connsiteY24" fmla="*/ 435586 h 2112232"/>
                    <a:gd name="connsiteX25" fmla="*/ 11059114 w 12045155"/>
                    <a:gd name="connsiteY25" fmla="*/ 1047471 h 2112232"/>
                    <a:gd name="connsiteX26" fmla="*/ 10602369 w 12045155"/>
                    <a:gd name="connsiteY26" fmla="*/ 1661632 h 2112232"/>
                    <a:gd name="connsiteX27" fmla="*/ 9527677 w 12045155"/>
                    <a:gd name="connsiteY27" fmla="*/ 1058846 h 2112232"/>
                    <a:gd name="connsiteX28" fmla="*/ 9053022 w 12045155"/>
                    <a:gd name="connsiteY28" fmla="*/ 581165 h 2112232"/>
                    <a:gd name="connsiteX29" fmla="*/ 8450223 w 12045155"/>
                    <a:gd name="connsiteY29" fmla="*/ 156695 h 2112232"/>
                    <a:gd name="connsiteX30" fmla="*/ 7635927 w 12045155"/>
                    <a:gd name="connsiteY30" fmla="*/ 105714 h 2112232"/>
                    <a:gd name="connsiteX31" fmla="*/ 7049636 w 12045155"/>
                    <a:gd name="connsiteY31" fmla="*/ 199189 h 2112232"/>
                    <a:gd name="connsiteX32" fmla="*/ 6342549 w 12045155"/>
                    <a:gd name="connsiteY32" fmla="*/ 146630 h 2112232"/>
                    <a:gd name="connsiteX33" fmla="*/ 5902209 w 12045155"/>
                    <a:gd name="connsiteY33" fmla="*/ 249658 h 2112232"/>
                    <a:gd name="connsiteX34" fmla="*/ 5182195 w 12045155"/>
                    <a:gd name="connsiteY34" fmla="*/ 292664 h 2112232"/>
                    <a:gd name="connsiteX35" fmla="*/ 3822487 w 12045155"/>
                    <a:gd name="connsiteY35" fmla="*/ 90799 h 2112232"/>
                    <a:gd name="connsiteX36" fmla="*/ 2370177 w 12045155"/>
                    <a:gd name="connsiteY36" fmla="*/ 156695 h 2112232"/>
                    <a:gd name="connsiteX37" fmla="*/ 578745 w 12045155"/>
                    <a:gd name="connsiteY37" fmla="*/ 148189 h 2112232"/>
                    <a:gd name="connsiteX38" fmla="*/ 38923 w 12045155"/>
                    <a:gd name="connsiteY38" fmla="*/ 157240 h 2112232"/>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11438839 w 12045155"/>
                    <a:gd name="connsiteY24" fmla="*/ 435586 h 2112232"/>
                    <a:gd name="connsiteX25" fmla="*/ 11059114 w 12045155"/>
                    <a:gd name="connsiteY25" fmla="*/ 1047471 h 2112232"/>
                    <a:gd name="connsiteX26" fmla="*/ 10602369 w 12045155"/>
                    <a:gd name="connsiteY26" fmla="*/ 1661632 h 2112232"/>
                    <a:gd name="connsiteX27" fmla="*/ 9948599 w 12045155"/>
                    <a:gd name="connsiteY27" fmla="*/ 1673007 h 2112232"/>
                    <a:gd name="connsiteX28" fmla="*/ 9527677 w 12045155"/>
                    <a:gd name="connsiteY28" fmla="*/ 1058846 h 2112232"/>
                    <a:gd name="connsiteX29" fmla="*/ 9053022 w 12045155"/>
                    <a:gd name="connsiteY29" fmla="*/ 581165 h 2112232"/>
                    <a:gd name="connsiteX30" fmla="*/ 8450223 w 12045155"/>
                    <a:gd name="connsiteY30" fmla="*/ 156695 h 2112232"/>
                    <a:gd name="connsiteX31" fmla="*/ 7635927 w 12045155"/>
                    <a:gd name="connsiteY31" fmla="*/ 105714 h 2112232"/>
                    <a:gd name="connsiteX32" fmla="*/ 7049636 w 12045155"/>
                    <a:gd name="connsiteY32" fmla="*/ 199189 h 2112232"/>
                    <a:gd name="connsiteX33" fmla="*/ 6342549 w 12045155"/>
                    <a:gd name="connsiteY33" fmla="*/ 146630 h 2112232"/>
                    <a:gd name="connsiteX34" fmla="*/ 5902209 w 12045155"/>
                    <a:gd name="connsiteY34" fmla="*/ 249658 h 2112232"/>
                    <a:gd name="connsiteX35" fmla="*/ 5182195 w 12045155"/>
                    <a:gd name="connsiteY35" fmla="*/ 292664 h 2112232"/>
                    <a:gd name="connsiteX36" fmla="*/ 3822487 w 12045155"/>
                    <a:gd name="connsiteY36" fmla="*/ 90799 h 2112232"/>
                    <a:gd name="connsiteX37" fmla="*/ 2370177 w 12045155"/>
                    <a:gd name="connsiteY37" fmla="*/ 156695 h 2112232"/>
                    <a:gd name="connsiteX38" fmla="*/ 578745 w 12045155"/>
                    <a:gd name="connsiteY38" fmla="*/ 148189 h 2112232"/>
                    <a:gd name="connsiteX39" fmla="*/ 38923 w 12045155"/>
                    <a:gd name="connsiteY39" fmla="*/ 157240 h 2112232"/>
                    <a:gd name="connsiteX0" fmla="*/ 38923 w 12045155"/>
                    <a:gd name="connsiteY0" fmla="*/ 157240 h 2112232"/>
                    <a:gd name="connsiteX1" fmla="*/ 4765 w 12045155"/>
                    <a:gd name="connsiteY1" fmla="*/ 229969 h 2112232"/>
                    <a:gd name="connsiteX2" fmla="*/ 16985 w 12045155"/>
                    <a:gd name="connsiteY2" fmla="*/ 441204 h 2112232"/>
                    <a:gd name="connsiteX3" fmla="*/ 31647 w 12045155"/>
                    <a:gd name="connsiteY3" fmla="*/ 700450 h 2112232"/>
                    <a:gd name="connsiteX4" fmla="*/ 43864 w 12045155"/>
                    <a:gd name="connsiteY4" fmla="*/ 777266 h 2112232"/>
                    <a:gd name="connsiteX5" fmla="*/ 80207 w 12045155"/>
                    <a:gd name="connsiteY5" fmla="*/ 937416 h 2112232"/>
                    <a:gd name="connsiteX6" fmla="*/ 937008 w 12045155"/>
                    <a:gd name="connsiteY6" fmla="*/ 844973 h 2112232"/>
                    <a:gd name="connsiteX7" fmla="*/ 1631867 w 12045155"/>
                    <a:gd name="connsiteY7" fmla="*/ 878961 h 2112232"/>
                    <a:gd name="connsiteX8" fmla="*/ 2087877 w 12045155"/>
                    <a:gd name="connsiteY8" fmla="*/ 819473 h 2112232"/>
                    <a:gd name="connsiteX9" fmla="*/ 2565599 w 12045155"/>
                    <a:gd name="connsiteY9" fmla="*/ 819473 h 2112232"/>
                    <a:gd name="connsiteX10" fmla="*/ 3336468 w 12045155"/>
                    <a:gd name="connsiteY10" fmla="*/ 861967 h 2112232"/>
                    <a:gd name="connsiteX11" fmla="*/ 4215904 w 12045155"/>
                    <a:gd name="connsiteY11" fmla="*/ 844973 h 2112232"/>
                    <a:gd name="connsiteX12" fmla="*/ 4845622 w 12045155"/>
                    <a:gd name="connsiteY12" fmla="*/ 853479 h 2112232"/>
                    <a:gd name="connsiteX13" fmla="*/ 5681632 w 12045155"/>
                    <a:gd name="connsiteY13" fmla="*/ 853479 h 2112232"/>
                    <a:gd name="connsiteX14" fmla="*/ 6745645 w 12045155"/>
                    <a:gd name="connsiteY14" fmla="*/ 878979 h 2112232"/>
                    <a:gd name="connsiteX15" fmla="*/ 7494800 w 12045155"/>
                    <a:gd name="connsiteY15" fmla="*/ 870473 h 2112232"/>
                    <a:gd name="connsiteX16" fmla="*/ 8026795 w 12045155"/>
                    <a:gd name="connsiteY16" fmla="*/ 861967 h 2112232"/>
                    <a:gd name="connsiteX17" fmla="*/ 8504518 w 12045155"/>
                    <a:gd name="connsiteY17" fmla="*/ 827979 h 2112232"/>
                    <a:gd name="connsiteX18" fmla="*/ 9490064 w 12045155"/>
                    <a:gd name="connsiteY18" fmla="*/ 1654810 h 2112232"/>
                    <a:gd name="connsiteX19" fmla="*/ 10177867 w 12045155"/>
                    <a:gd name="connsiteY19" fmla="*/ 2109744 h 2112232"/>
                    <a:gd name="connsiteX20" fmla="*/ 10922986 w 12045155"/>
                    <a:gd name="connsiteY20" fmla="*/ 1782194 h 2112232"/>
                    <a:gd name="connsiteX21" fmla="*/ 11481826 w 12045155"/>
                    <a:gd name="connsiteY21" fmla="*/ 1127088 h 2112232"/>
                    <a:gd name="connsiteX22" fmla="*/ 12045155 w 12045155"/>
                    <a:gd name="connsiteY22" fmla="*/ 699393 h 2112232"/>
                    <a:gd name="connsiteX23" fmla="*/ 12045155 w 12045155"/>
                    <a:gd name="connsiteY23" fmla="*/ 261011 h 2112232"/>
                    <a:gd name="connsiteX24" fmla="*/ 11438839 w 12045155"/>
                    <a:gd name="connsiteY24" fmla="*/ 435586 h 2112232"/>
                    <a:gd name="connsiteX25" fmla="*/ 11059114 w 12045155"/>
                    <a:gd name="connsiteY25" fmla="*/ 1047471 h 2112232"/>
                    <a:gd name="connsiteX26" fmla="*/ 10602369 w 12045155"/>
                    <a:gd name="connsiteY26" fmla="*/ 1661632 h 2112232"/>
                    <a:gd name="connsiteX27" fmla="*/ 10034574 w 12045155"/>
                    <a:gd name="connsiteY27" fmla="*/ 1618415 h 2112232"/>
                    <a:gd name="connsiteX28" fmla="*/ 9527677 w 12045155"/>
                    <a:gd name="connsiteY28" fmla="*/ 1058846 h 2112232"/>
                    <a:gd name="connsiteX29" fmla="*/ 9053022 w 12045155"/>
                    <a:gd name="connsiteY29" fmla="*/ 581165 h 2112232"/>
                    <a:gd name="connsiteX30" fmla="*/ 8450223 w 12045155"/>
                    <a:gd name="connsiteY30" fmla="*/ 156695 h 2112232"/>
                    <a:gd name="connsiteX31" fmla="*/ 7635927 w 12045155"/>
                    <a:gd name="connsiteY31" fmla="*/ 105714 h 2112232"/>
                    <a:gd name="connsiteX32" fmla="*/ 7049636 w 12045155"/>
                    <a:gd name="connsiteY32" fmla="*/ 199189 h 2112232"/>
                    <a:gd name="connsiteX33" fmla="*/ 6342549 w 12045155"/>
                    <a:gd name="connsiteY33" fmla="*/ 146630 h 2112232"/>
                    <a:gd name="connsiteX34" fmla="*/ 5902209 w 12045155"/>
                    <a:gd name="connsiteY34" fmla="*/ 249658 h 2112232"/>
                    <a:gd name="connsiteX35" fmla="*/ 5182195 w 12045155"/>
                    <a:gd name="connsiteY35" fmla="*/ 292664 h 2112232"/>
                    <a:gd name="connsiteX36" fmla="*/ 3822487 w 12045155"/>
                    <a:gd name="connsiteY36" fmla="*/ 90799 h 2112232"/>
                    <a:gd name="connsiteX37" fmla="*/ 2370177 w 12045155"/>
                    <a:gd name="connsiteY37" fmla="*/ 156695 h 2112232"/>
                    <a:gd name="connsiteX38" fmla="*/ 578745 w 12045155"/>
                    <a:gd name="connsiteY38" fmla="*/ 148189 h 2112232"/>
                    <a:gd name="connsiteX39" fmla="*/ 38923 w 12045155"/>
                    <a:gd name="connsiteY39" fmla="*/ 157240 h 2112232"/>
                    <a:gd name="connsiteX0" fmla="*/ 38923 w 12045155"/>
                    <a:gd name="connsiteY0" fmla="*/ 157240 h 2159168"/>
                    <a:gd name="connsiteX1" fmla="*/ 4765 w 12045155"/>
                    <a:gd name="connsiteY1" fmla="*/ 229969 h 2159168"/>
                    <a:gd name="connsiteX2" fmla="*/ 16985 w 12045155"/>
                    <a:gd name="connsiteY2" fmla="*/ 441204 h 2159168"/>
                    <a:gd name="connsiteX3" fmla="*/ 31647 w 12045155"/>
                    <a:gd name="connsiteY3" fmla="*/ 700450 h 2159168"/>
                    <a:gd name="connsiteX4" fmla="*/ 43864 w 12045155"/>
                    <a:gd name="connsiteY4" fmla="*/ 777266 h 2159168"/>
                    <a:gd name="connsiteX5" fmla="*/ 80207 w 12045155"/>
                    <a:gd name="connsiteY5" fmla="*/ 937416 h 2159168"/>
                    <a:gd name="connsiteX6" fmla="*/ 937008 w 12045155"/>
                    <a:gd name="connsiteY6" fmla="*/ 844973 h 2159168"/>
                    <a:gd name="connsiteX7" fmla="*/ 1631867 w 12045155"/>
                    <a:gd name="connsiteY7" fmla="*/ 878961 h 2159168"/>
                    <a:gd name="connsiteX8" fmla="*/ 2087877 w 12045155"/>
                    <a:gd name="connsiteY8" fmla="*/ 819473 h 2159168"/>
                    <a:gd name="connsiteX9" fmla="*/ 2565599 w 12045155"/>
                    <a:gd name="connsiteY9" fmla="*/ 819473 h 2159168"/>
                    <a:gd name="connsiteX10" fmla="*/ 3336468 w 12045155"/>
                    <a:gd name="connsiteY10" fmla="*/ 861967 h 2159168"/>
                    <a:gd name="connsiteX11" fmla="*/ 4215904 w 12045155"/>
                    <a:gd name="connsiteY11" fmla="*/ 844973 h 2159168"/>
                    <a:gd name="connsiteX12" fmla="*/ 4845622 w 12045155"/>
                    <a:gd name="connsiteY12" fmla="*/ 853479 h 2159168"/>
                    <a:gd name="connsiteX13" fmla="*/ 5681632 w 12045155"/>
                    <a:gd name="connsiteY13" fmla="*/ 853479 h 2159168"/>
                    <a:gd name="connsiteX14" fmla="*/ 6745645 w 12045155"/>
                    <a:gd name="connsiteY14" fmla="*/ 878979 h 2159168"/>
                    <a:gd name="connsiteX15" fmla="*/ 7494800 w 12045155"/>
                    <a:gd name="connsiteY15" fmla="*/ 870473 h 2159168"/>
                    <a:gd name="connsiteX16" fmla="*/ 8026795 w 12045155"/>
                    <a:gd name="connsiteY16" fmla="*/ 861967 h 2159168"/>
                    <a:gd name="connsiteX17" fmla="*/ 8504518 w 12045155"/>
                    <a:gd name="connsiteY17" fmla="*/ 827979 h 2159168"/>
                    <a:gd name="connsiteX18" fmla="*/ 9361101 w 12045155"/>
                    <a:gd name="connsiteY18" fmla="*/ 2018757 h 2159168"/>
                    <a:gd name="connsiteX19" fmla="*/ 10177867 w 12045155"/>
                    <a:gd name="connsiteY19" fmla="*/ 2109744 h 2159168"/>
                    <a:gd name="connsiteX20" fmla="*/ 10922986 w 12045155"/>
                    <a:gd name="connsiteY20" fmla="*/ 1782194 h 2159168"/>
                    <a:gd name="connsiteX21" fmla="*/ 11481826 w 12045155"/>
                    <a:gd name="connsiteY21" fmla="*/ 1127088 h 2159168"/>
                    <a:gd name="connsiteX22" fmla="*/ 12045155 w 12045155"/>
                    <a:gd name="connsiteY22" fmla="*/ 699393 h 2159168"/>
                    <a:gd name="connsiteX23" fmla="*/ 12045155 w 12045155"/>
                    <a:gd name="connsiteY23" fmla="*/ 261011 h 2159168"/>
                    <a:gd name="connsiteX24" fmla="*/ 11438839 w 12045155"/>
                    <a:gd name="connsiteY24" fmla="*/ 435586 h 2159168"/>
                    <a:gd name="connsiteX25" fmla="*/ 11059114 w 12045155"/>
                    <a:gd name="connsiteY25" fmla="*/ 1047471 h 2159168"/>
                    <a:gd name="connsiteX26" fmla="*/ 10602369 w 12045155"/>
                    <a:gd name="connsiteY26" fmla="*/ 1661632 h 2159168"/>
                    <a:gd name="connsiteX27" fmla="*/ 10034574 w 12045155"/>
                    <a:gd name="connsiteY27" fmla="*/ 1618415 h 2159168"/>
                    <a:gd name="connsiteX28" fmla="*/ 9527677 w 12045155"/>
                    <a:gd name="connsiteY28" fmla="*/ 1058846 h 2159168"/>
                    <a:gd name="connsiteX29" fmla="*/ 9053022 w 12045155"/>
                    <a:gd name="connsiteY29" fmla="*/ 581165 h 2159168"/>
                    <a:gd name="connsiteX30" fmla="*/ 8450223 w 12045155"/>
                    <a:gd name="connsiteY30" fmla="*/ 156695 h 2159168"/>
                    <a:gd name="connsiteX31" fmla="*/ 7635927 w 12045155"/>
                    <a:gd name="connsiteY31" fmla="*/ 105714 h 2159168"/>
                    <a:gd name="connsiteX32" fmla="*/ 7049636 w 12045155"/>
                    <a:gd name="connsiteY32" fmla="*/ 199189 h 2159168"/>
                    <a:gd name="connsiteX33" fmla="*/ 6342549 w 12045155"/>
                    <a:gd name="connsiteY33" fmla="*/ 146630 h 2159168"/>
                    <a:gd name="connsiteX34" fmla="*/ 5902209 w 12045155"/>
                    <a:gd name="connsiteY34" fmla="*/ 249658 h 2159168"/>
                    <a:gd name="connsiteX35" fmla="*/ 5182195 w 12045155"/>
                    <a:gd name="connsiteY35" fmla="*/ 292664 h 2159168"/>
                    <a:gd name="connsiteX36" fmla="*/ 3822487 w 12045155"/>
                    <a:gd name="connsiteY36" fmla="*/ 90799 h 2159168"/>
                    <a:gd name="connsiteX37" fmla="*/ 2370177 w 12045155"/>
                    <a:gd name="connsiteY37" fmla="*/ 156695 h 2159168"/>
                    <a:gd name="connsiteX38" fmla="*/ 578745 w 12045155"/>
                    <a:gd name="connsiteY38" fmla="*/ 148189 h 2159168"/>
                    <a:gd name="connsiteX39" fmla="*/ 38923 w 12045155"/>
                    <a:gd name="connsiteY39" fmla="*/ 157240 h 2159168"/>
                    <a:gd name="connsiteX0" fmla="*/ 38923 w 12045155"/>
                    <a:gd name="connsiteY0" fmla="*/ 157240 h 2371492"/>
                    <a:gd name="connsiteX1" fmla="*/ 4765 w 12045155"/>
                    <a:gd name="connsiteY1" fmla="*/ 229969 h 2371492"/>
                    <a:gd name="connsiteX2" fmla="*/ 16985 w 12045155"/>
                    <a:gd name="connsiteY2" fmla="*/ 441204 h 2371492"/>
                    <a:gd name="connsiteX3" fmla="*/ 31647 w 12045155"/>
                    <a:gd name="connsiteY3" fmla="*/ 700450 h 2371492"/>
                    <a:gd name="connsiteX4" fmla="*/ 43864 w 12045155"/>
                    <a:gd name="connsiteY4" fmla="*/ 777266 h 2371492"/>
                    <a:gd name="connsiteX5" fmla="*/ 80207 w 12045155"/>
                    <a:gd name="connsiteY5" fmla="*/ 937416 h 2371492"/>
                    <a:gd name="connsiteX6" fmla="*/ 937008 w 12045155"/>
                    <a:gd name="connsiteY6" fmla="*/ 844973 h 2371492"/>
                    <a:gd name="connsiteX7" fmla="*/ 1631867 w 12045155"/>
                    <a:gd name="connsiteY7" fmla="*/ 878961 h 2371492"/>
                    <a:gd name="connsiteX8" fmla="*/ 2087877 w 12045155"/>
                    <a:gd name="connsiteY8" fmla="*/ 819473 h 2371492"/>
                    <a:gd name="connsiteX9" fmla="*/ 2565599 w 12045155"/>
                    <a:gd name="connsiteY9" fmla="*/ 819473 h 2371492"/>
                    <a:gd name="connsiteX10" fmla="*/ 3336468 w 12045155"/>
                    <a:gd name="connsiteY10" fmla="*/ 861967 h 2371492"/>
                    <a:gd name="connsiteX11" fmla="*/ 4215904 w 12045155"/>
                    <a:gd name="connsiteY11" fmla="*/ 844973 h 2371492"/>
                    <a:gd name="connsiteX12" fmla="*/ 4845622 w 12045155"/>
                    <a:gd name="connsiteY12" fmla="*/ 853479 h 2371492"/>
                    <a:gd name="connsiteX13" fmla="*/ 5681632 w 12045155"/>
                    <a:gd name="connsiteY13" fmla="*/ 853479 h 2371492"/>
                    <a:gd name="connsiteX14" fmla="*/ 6745645 w 12045155"/>
                    <a:gd name="connsiteY14" fmla="*/ 878979 h 2371492"/>
                    <a:gd name="connsiteX15" fmla="*/ 7494800 w 12045155"/>
                    <a:gd name="connsiteY15" fmla="*/ 870473 h 2371492"/>
                    <a:gd name="connsiteX16" fmla="*/ 8026795 w 12045155"/>
                    <a:gd name="connsiteY16" fmla="*/ 861967 h 2371492"/>
                    <a:gd name="connsiteX17" fmla="*/ 8504518 w 12045155"/>
                    <a:gd name="connsiteY17" fmla="*/ 827979 h 2371492"/>
                    <a:gd name="connsiteX18" fmla="*/ 9361101 w 12045155"/>
                    <a:gd name="connsiteY18" fmla="*/ 2018757 h 2371492"/>
                    <a:gd name="connsiteX19" fmla="*/ 10249513 w 12045155"/>
                    <a:gd name="connsiteY19" fmla="*/ 2364507 h 2371492"/>
                    <a:gd name="connsiteX20" fmla="*/ 10922986 w 12045155"/>
                    <a:gd name="connsiteY20" fmla="*/ 1782194 h 2371492"/>
                    <a:gd name="connsiteX21" fmla="*/ 11481826 w 12045155"/>
                    <a:gd name="connsiteY21" fmla="*/ 1127088 h 2371492"/>
                    <a:gd name="connsiteX22" fmla="*/ 12045155 w 12045155"/>
                    <a:gd name="connsiteY22" fmla="*/ 699393 h 2371492"/>
                    <a:gd name="connsiteX23" fmla="*/ 12045155 w 12045155"/>
                    <a:gd name="connsiteY23" fmla="*/ 261011 h 2371492"/>
                    <a:gd name="connsiteX24" fmla="*/ 11438839 w 12045155"/>
                    <a:gd name="connsiteY24" fmla="*/ 435586 h 2371492"/>
                    <a:gd name="connsiteX25" fmla="*/ 11059114 w 12045155"/>
                    <a:gd name="connsiteY25" fmla="*/ 1047471 h 2371492"/>
                    <a:gd name="connsiteX26" fmla="*/ 10602369 w 12045155"/>
                    <a:gd name="connsiteY26" fmla="*/ 1661632 h 2371492"/>
                    <a:gd name="connsiteX27" fmla="*/ 10034574 w 12045155"/>
                    <a:gd name="connsiteY27" fmla="*/ 1618415 h 2371492"/>
                    <a:gd name="connsiteX28" fmla="*/ 9527677 w 12045155"/>
                    <a:gd name="connsiteY28" fmla="*/ 1058846 h 2371492"/>
                    <a:gd name="connsiteX29" fmla="*/ 9053022 w 12045155"/>
                    <a:gd name="connsiteY29" fmla="*/ 581165 h 2371492"/>
                    <a:gd name="connsiteX30" fmla="*/ 8450223 w 12045155"/>
                    <a:gd name="connsiteY30" fmla="*/ 156695 h 2371492"/>
                    <a:gd name="connsiteX31" fmla="*/ 7635927 w 12045155"/>
                    <a:gd name="connsiteY31" fmla="*/ 105714 h 2371492"/>
                    <a:gd name="connsiteX32" fmla="*/ 7049636 w 12045155"/>
                    <a:gd name="connsiteY32" fmla="*/ 199189 h 2371492"/>
                    <a:gd name="connsiteX33" fmla="*/ 6342549 w 12045155"/>
                    <a:gd name="connsiteY33" fmla="*/ 146630 h 2371492"/>
                    <a:gd name="connsiteX34" fmla="*/ 5902209 w 12045155"/>
                    <a:gd name="connsiteY34" fmla="*/ 249658 h 2371492"/>
                    <a:gd name="connsiteX35" fmla="*/ 5182195 w 12045155"/>
                    <a:gd name="connsiteY35" fmla="*/ 292664 h 2371492"/>
                    <a:gd name="connsiteX36" fmla="*/ 3822487 w 12045155"/>
                    <a:gd name="connsiteY36" fmla="*/ 90799 h 2371492"/>
                    <a:gd name="connsiteX37" fmla="*/ 2370177 w 12045155"/>
                    <a:gd name="connsiteY37" fmla="*/ 156695 h 2371492"/>
                    <a:gd name="connsiteX38" fmla="*/ 578745 w 12045155"/>
                    <a:gd name="connsiteY38" fmla="*/ 148189 h 2371492"/>
                    <a:gd name="connsiteX39" fmla="*/ 38923 w 12045155"/>
                    <a:gd name="connsiteY39" fmla="*/ 157240 h 2371492"/>
                    <a:gd name="connsiteX0" fmla="*/ 38923 w 12045155"/>
                    <a:gd name="connsiteY0" fmla="*/ 157240 h 2365078"/>
                    <a:gd name="connsiteX1" fmla="*/ 4765 w 12045155"/>
                    <a:gd name="connsiteY1" fmla="*/ 229969 h 2365078"/>
                    <a:gd name="connsiteX2" fmla="*/ 16985 w 12045155"/>
                    <a:gd name="connsiteY2" fmla="*/ 441204 h 2365078"/>
                    <a:gd name="connsiteX3" fmla="*/ 31647 w 12045155"/>
                    <a:gd name="connsiteY3" fmla="*/ 700450 h 2365078"/>
                    <a:gd name="connsiteX4" fmla="*/ 43864 w 12045155"/>
                    <a:gd name="connsiteY4" fmla="*/ 777266 h 2365078"/>
                    <a:gd name="connsiteX5" fmla="*/ 80207 w 12045155"/>
                    <a:gd name="connsiteY5" fmla="*/ 937416 h 2365078"/>
                    <a:gd name="connsiteX6" fmla="*/ 937008 w 12045155"/>
                    <a:gd name="connsiteY6" fmla="*/ 844973 h 2365078"/>
                    <a:gd name="connsiteX7" fmla="*/ 1631867 w 12045155"/>
                    <a:gd name="connsiteY7" fmla="*/ 878961 h 2365078"/>
                    <a:gd name="connsiteX8" fmla="*/ 2087877 w 12045155"/>
                    <a:gd name="connsiteY8" fmla="*/ 819473 h 2365078"/>
                    <a:gd name="connsiteX9" fmla="*/ 2565599 w 12045155"/>
                    <a:gd name="connsiteY9" fmla="*/ 819473 h 2365078"/>
                    <a:gd name="connsiteX10" fmla="*/ 3336468 w 12045155"/>
                    <a:gd name="connsiteY10" fmla="*/ 861967 h 2365078"/>
                    <a:gd name="connsiteX11" fmla="*/ 4215904 w 12045155"/>
                    <a:gd name="connsiteY11" fmla="*/ 844973 h 2365078"/>
                    <a:gd name="connsiteX12" fmla="*/ 4845622 w 12045155"/>
                    <a:gd name="connsiteY12" fmla="*/ 853479 h 2365078"/>
                    <a:gd name="connsiteX13" fmla="*/ 5681632 w 12045155"/>
                    <a:gd name="connsiteY13" fmla="*/ 853479 h 2365078"/>
                    <a:gd name="connsiteX14" fmla="*/ 6745645 w 12045155"/>
                    <a:gd name="connsiteY14" fmla="*/ 878979 h 2365078"/>
                    <a:gd name="connsiteX15" fmla="*/ 7494800 w 12045155"/>
                    <a:gd name="connsiteY15" fmla="*/ 870473 h 2365078"/>
                    <a:gd name="connsiteX16" fmla="*/ 8026795 w 12045155"/>
                    <a:gd name="connsiteY16" fmla="*/ 861967 h 2365078"/>
                    <a:gd name="connsiteX17" fmla="*/ 8504518 w 12045155"/>
                    <a:gd name="connsiteY17" fmla="*/ 827979 h 2365078"/>
                    <a:gd name="connsiteX18" fmla="*/ 9361101 w 12045155"/>
                    <a:gd name="connsiteY18" fmla="*/ 2018757 h 2365078"/>
                    <a:gd name="connsiteX19" fmla="*/ 10249513 w 12045155"/>
                    <a:gd name="connsiteY19" fmla="*/ 2364507 h 2365078"/>
                    <a:gd name="connsiteX20" fmla="*/ 11123596 w 12045155"/>
                    <a:gd name="connsiteY20" fmla="*/ 1964167 h 2365078"/>
                    <a:gd name="connsiteX21" fmla="*/ 11481826 w 12045155"/>
                    <a:gd name="connsiteY21" fmla="*/ 1127088 h 2365078"/>
                    <a:gd name="connsiteX22" fmla="*/ 12045155 w 12045155"/>
                    <a:gd name="connsiteY22" fmla="*/ 699393 h 2365078"/>
                    <a:gd name="connsiteX23" fmla="*/ 12045155 w 12045155"/>
                    <a:gd name="connsiteY23" fmla="*/ 261011 h 2365078"/>
                    <a:gd name="connsiteX24" fmla="*/ 11438839 w 12045155"/>
                    <a:gd name="connsiteY24" fmla="*/ 435586 h 2365078"/>
                    <a:gd name="connsiteX25" fmla="*/ 11059114 w 12045155"/>
                    <a:gd name="connsiteY25" fmla="*/ 1047471 h 2365078"/>
                    <a:gd name="connsiteX26" fmla="*/ 10602369 w 12045155"/>
                    <a:gd name="connsiteY26" fmla="*/ 1661632 h 2365078"/>
                    <a:gd name="connsiteX27" fmla="*/ 10034574 w 12045155"/>
                    <a:gd name="connsiteY27" fmla="*/ 1618415 h 2365078"/>
                    <a:gd name="connsiteX28" fmla="*/ 9527677 w 12045155"/>
                    <a:gd name="connsiteY28" fmla="*/ 1058846 h 2365078"/>
                    <a:gd name="connsiteX29" fmla="*/ 9053022 w 12045155"/>
                    <a:gd name="connsiteY29" fmla="*/ 581165 h 2365078"/>
                    <a:gd name="connsiteX30" fmla="*/ 8450223 w 12045155"/>
                    <a:gd name="connsiteY30" fmla="*/ 156695 h 2365078"/>
                    <a:gd name="connsiteX31" fmla="*/ 7635927 w 12045155"/>
                    <a:gd name="connsiteY31" fmla="*/ 105714 h 2365078"/>
                    <a:gd name="connsiteX32" fmla="*/ 7049636 w 12045155"/>
                    <a:gd name="connsiteY32" fmla="*/ 199189 h 2365078"/>
                    <a:gd name="connsiteX33" fmla="*/ 6342549 w 12045155"/>
                    <a:gd name="connsiteY33" fmla="*/ 146630 h 2365078"/>
                    <a:gd name="connsiteX34" fmla="*/ 5902209 w 12045155"/>
                    <a:gd name="connsiteY34" fmla="*/ 249658 h 2365078"/>
                    <a:gd name="connsiteX35" fmla="*/ 5182195 w 12045155"/>
                    <a:gd name="connsiteY35" fmla="*/ 292664 h 2365078"/>
                    <a:gd name="connsiteX36" fmla="*/ 3822487 w 12045155"/>
                    <a:gd name="connsiteY36" fmla="*/ 90799 h 2365078"/>
                    <a:gd name="connsiteX37" fmla="*/ 2370177 w 12045155"/>
                    <a:gd name="connsiteY37" fmla="*/ 156695 h 2365078"/>
                    <a:gd name="connsiteX38" fmla="*/ 578745 w 12045155"/>
                    <a:gd name="connsiteY38" fmla="*/ 148189 h 2365078"/>
                    <a:gd name="connsiteX39" fmla="*/ 38923 w 12045155"/>
                    <a:gd name="connsiteY39" fmla="*/ 157240 h 2365078"/>
                    <a:gd name="connsiteX0" fmla="*/ 38923 w 12045155"/>
                    <a:gd name="connsiteY0" fmla="*/ 157240 h 2365078"/>
                    <a:gd name="connsiteX1" fmla="*/ 4765 w 12045155"/>
                    <a:gd name="connsiteY1" fmla="*/ 229969 h 2365078"/>
                    <a:gd name="connsiteX2" fmla="*/ 16985 w 12045155"/>
                    <a:gd name="connsiteY2" fmla="*/ 441204 h 2365078"/>
                    <a:gd name="connsiteX3" fmla="*/ 31647 w 12045155"/>
                    <a:gd name="connsiteY3" fmla="*/ 700450 h 2365078"/>
                    <a:gd name="connsiteX4" fmla="*/ 43864 w 12045155"/>
                    <a:gd name="connsiteY4" fmla="*/ 777266 h 2365078"/>
                    <a:gd name="connsiteX5" fmla="*/ 80207 w 12045155"/>
                    <a:gd name="connsiteY5" fmla="*/ 937416 h 2365078"/>
                    <a:gd name="connsiteX6" fmla="*/ 937008 w 12045155"/>
                    <a:gd name="connsiteY6" fmla="*/ 844973 h 2365078"/>
                    <a:gd name="connsiteX7" fmla="*/ 1631867 w 12045155"/>
                    <a:gd name="connsiteY7" fmla="*/ 878961 h 2365078"/>
                    <a:gd name="connsiteX8" fmla="*/ 2087877 w 12045155"/>
                    <a:gd name="connsiteY8" fmla="*/ 819473 h 2365078"/>
                    <a:gd name="connsiteX9" fmla="*/ 2565599 w 12045155"/>
                    <a:gd name="connsiteY9" fmla="*/ 819473 h 2365078"/>
                    <a:gd name="connsiteX10" fmla="*/ 3336468 w 12045155"/>
                    <a:gd name="connsiteY10" fmla="*/ 861967 h 2365078"/>
                    <a:gd name="connsiteX11" fmla="*/ 4215904 w 12045155"/>
                    <a:gd name="connsiteY11" fmla="*/ 844973 h 2365078"/>
                    <a:gd name="connsiteX12" fmla="*/ 4845622 w 12045155"/>
                    <a:gd name="connsiteY12" fmla="*/ 853479 h 2365078"/>
                    <a:gd name="connsiteX13" fmla="*/ 5681632 w 12045155"/>
                    <a:gd name="connsiteY13" fmla="*/ 853479 h 2365078"/>
                    <a:gd name="connsiteX14" fmla="*/ 6745645 w 12045155"/>
                    <a:gd name="connsiteY14" fmla="*/ 878979 h 2365078"/>
                    <a:gd name="connsiteX15" fmla="*/ 7494800 w 12045155"/>
                    <a:gd name="connsiteY15" fmla="*/ 870473 h 2365078"/>
                    <a:gd name="connsiteX16" fmla="*/ 8026795 w 12045155"/>
                    <a:gd name="connsiteY16" fmla="*/ 861967 h 2365078"/>
                    <a:gd name="connsiteX17" fmla="*/ 8504518 w 12045155"/>
                    <a:gd name="connsiteY17" fmla="*/ 827979 h 2365078"/>
                    <a:gd name="connsiteX18" fmla="*/ 9361101 w 12045155"/>
                    <a:gd name="connsiteY18" fmla="*/ 2018757 h 2365078"/>
                    <a:gd name="connsiteX19" fmla="*/ 10249513 w 12045155"/>
                    <a:gd name="connsiteY19" fmla="*/ 2364507 h 2365078"/>
                    <a:gd name="connsiteX20" fmla="*/ 11123596 w 12045155"/>
                    <a:gd name="connsiteY20" fmla="*/ 1964167 h 2365078"/>
                    <a:gd name="connsiteX21" fmla="*/ 11797069 w 12045155"/>
                    <a:gd name="connsiteY21" fmla="*/ 999707 h 2365078"/>
                    <a:gd name="connsiteX22" fmla="*/ 12045155 w 12045155"/>
                    <a:gd name="connsiteY22" fmla="*/ 699393 h 2365078"/>
                    <a:gd name="connsiteX23" fmla="*/ 12045155 w 12045155"/>
                    <a:gd name="connsiteY23" fmla="*/ 261011 h 2365078"/>
                    <a:gd name="connsiteX24" fmla="*/ 11438839 w 12045155"/>
                    <a:gd name="connsiteY24" fmla="*/ 435586 h 2365078"/>
                    <a:gd name="connsiteX25" fmla="*/ 11059114 w 12045155"/>
                    <a:gd name="connsiteY25" fmla="*/ 1047471 h 2365078"/>
                    <a:gd name="connsiteX26" fmla="*/ 10602369 w 12045155"/>
                    <a:gd name="connsiteY26" fmla="*/ 1661632 h 2365078"/>
                    <a:gd name="connsiteX27" fmla="*/ 10034574 w 12045155"/>
                    <a:gd name="connsiteY27" fmla="*/ 1618415 h 2365078"/>
                    <a:gd name="connsiteX28" fmla="*/ 9527677 w 12045155"/>
                    <a:gd name="connsiteY28" fmla="*/ 1058846 h 2365078"/>
                    <a:gd name="connsiteX29" fmla="*/ 9053022 w 12045155"/>
                    <a:gd name="connsiteY29" fmla="*/ 581165 h 2365078"/>
                    <a:gd name="connsiteX30" fmla="*/ 8450223 w 12045155"/>
                    <a:gd name="connsiteY30" fmla="*/ 156695 h 2365078"/>
                    <a:gd name="connsiteX31" fmla="*/ 7635927 w 12045155"/>
                    <a:gd name="connsiteY31" fmla="*/ 105714 h 2365078"/>
                    <a:gd name="connsiteX32" fmla="*/ 7049636 w 12045155"/>
                    <a:gd name="connsiteY32" fmla="*/ 199189 h 2365078"/>
                    <a:gd name="connsiteX33" fmla="*/ 6342549 w 12045155"/>
                    <a:gd name="connsiteY33" fmla="*/ 146630 h 2365078"/>
                    <a:gd name="connsiteX34" fmla="*/ 5902209 w 12045155"/>
                    <a:gd name="connsiteY34" fmla="*/ 249658 h 2365078"/>
                    <a:gd name="connsiteX35" fmla="*/ 5182195 w 12045155"/>
                    <a:gd name="connsiteY35" fmla="*/ 292664 h 2365078"/>
                    <a:gd name="connsiteX36" fmla="*/ 3822487 w 12045155"/>
                    <a:gd name="connsiteY36" fmla="*/ 90799 h 2365078"/>
                    <a:gd name="connsiteX37" fmla="*/ 2370177 w 12045155"/>
                    <a:gd name="connsiteY37" fmla="*/ 156695 h 2365078"/>
                    <a:gd name="connsiteX38" fmla="*/ 578745 w 12045155"/>
                    <a:gd name="connsiteY38" fmla="*/ 148189 h 2365078"/>
                    <a:gd name="connsiteX39" fmla="*/ 38923 w 12045155"/>
                    <a:gd name="connsiteY39" fmla="*/ 157240 h 2365078"/>
                    <a:gd name="connsiteX0" fmla="*/ 38923 w 12045155"/>
                    <a:gd name="connsiteY0" fmla="*/ 157240 h 2365078"/>
                    <a:gd name="connsiteX1" fmla="*/ 4765 w 12045155"/>
                    <a:gd name="connsiteY1" fmla="*/ 229969 h 2365078"/>
                    <a:gd name="connsiteX2" fmla="*/ 16985 w 12045155"/>
                    <a:gd name="connsiteY2" fmla="*/ 441204 h 2365078"/>
                    <a:gd name="connsiteX3" fmla="*/ 31647 w 12045155"/>
                    <a:gd name="connsiteY3" fmla="*/ 700450 h 2365078"/>
                    <a:gd name="connsiteX4" fmla="*/ 43864 w 12045155"/>
                    <a:gd name="connsiteY4" fmla="*/ 777266 h 2365078"/>
                    <a:gd name="connsiteX5" fmla="*/ 80207 w 12045155"/>
                    <a:gd name="connsiteY5" fmla="*/ 937416 h 2365078"/>
                    <a:gd name="connsiteX6" fmla="*/ 937008 w 12045155"/>
                    <a:gd name="connsiteY6" fmla="*/ 844973 h 2365078"/>
                    <a:gd name="connsiteX7" fmla="*/ 1631867 w 12045155"/>
                    <a:gd name="connsiteY7" fmla="*/ 878961 h 2365078"/>
                    <a:gd name="connsiteX8" fmla="*/ 2087877 w 12045155"/>
                    <a:gd name="connsiteY8" fmla="*/ 819473 h 2365078"/>
                    <a:gd name="connsiteX9" fmla="*/ 2565599 w 12045155"/>
                    <a:gd name="connsiteY9" fmla="*/ 819473 h 2365078"/>
                    <a:gd name="connsiteX10" fmla="*/ 3336468 w 12045155"/>
                    <a:gd name="connsiteY10" fmla="*/ 861967 h 2365078"/>
                    <a:gd name="connsiteX11" fmla="*/ 4215904 w 12045155"/>
                    <a:gd name="connsiteY11" fmla="*/ 844973 h 2365078"/>
                    <a:gd name="connsiteX12" fmla="*/ 4845622 w 12045155"/>
                    <a:gd name="connsiteY12" fmla="*/ 853479 h 2365078"/>
                    <a:gd name="connsiteX13" fmla="*/ 5681632 w 12045155"/>
                    <a:gd name="connsiteY13" fmla="*/ 853479 h 2365078"/>
                    <a:gd name="connsiteX14" fmla="*/ 6745645 w 12045155"/>
                    <a:gd name="connsiteY14" fmla="*/ 878979 h 2365078"/>
                    <a:gd name="connsiteX15" fmla="*/ 7494800 w 12045155"/>
                    <a:gd name="connsiteY15" fmla="*/ 870473 h 2365078"/>
                    <a:gd name="connsiteX16" fmla="*/ 8026795 w 12045155"/>
                    <a:gd name="connsiteY16" fmla="*/ 861967 h 2365078"/>
                    <a:gd name="connsiteX17" fmla="*/ 8504518 w 12045155"/>
                    <a:gd name="connsiteY17" fmla="*/ 827979 h 2365078"/>
                    <a:gd name="connsiteX18" fmla="*/ 9361101 w 12045155"/>
                    <a:gd name="connsiteY18" fmla="*/ 2018757 h 2365078"/>
                    <a:gd name="connsiteX19" fmla="*/ 10249513 w 12045155"/>
                    <a:gd name="connsiteY19" fmla="*/ 2364507 h 2365078"/>
                    <a:gd name="connsiteX20" fmla="*/ 11123596 w 12045155"/>
                    <a:gd name="connsiteY20" fmla="*/ 1964167 h 2365078"/>
                    <a:gd name="connsiteX21" fmla="*/ 11266888 w 12045155"/>
                    <a:gd name="connsiteY21" fmla="*/ 1582018 h 2365078"/>
                    <a:gd name="connsiteX22" fmla="*/ 11797069 w 12045155"/>
                    <a:gd name="connsiteY22" fmla="*/ 999707 h 2365078"/>
                    <a:gd name="connsiteX23" fmla="*/ 12045155 w 12045155"/>
                    <a:gd name="connsiteY23" fmla="*/ 699393 h 2365078"/>
                    <a:gd name="connsiteX24" fmla="*/ 12045155 w 12045155"/>
                    <a:gd name="connsiteY24" fmla="*/ 261011 h 2365078"/>
                    <a:gd name="connsiteX25" fmla="*/ 11438839 w 12045155"/>
                    <a:gd name="connsiteY25" fmla="*/ 435586 h 2365078"/>
                    <a:gd name="connsiteX26" fmla="*/ 11059114 w 12045155"/>
                    <a:gd name="connsiteY26" fmla="*/ 1047471 h 2365078"/>
                    <a:gd name="connsiteX27" fmla="*/ 10602369 w 12045155"/>
                    <a:gd name="connsiteY27" fmla="*/ 1661632 h 2365078"/>
                    <a:gd name="connsiteX28" fmla="*/ 10034574 w 12045155"/>
                    <a:gd name="connsiteY28" fmla="*/ 1618415 h 2365078"/>
                    <a:gd name="connsiteX29" fmla="*/ 9527677 w 12045155"/>
                    <a:gd name="connsiteY29" fmla="*/ 1058846 h 2365078"/>
                    <a:gd name="connsiteX30" fmla="*/ 9053022 w 12045155"/>
                    <a:gd name="connsiteY30" fmla="*/ 581165 h 2365078"/>
                    <a:gd name="connsiteX31" fmla="*/ 8450223 w 12045155"/>
                    <a:gd name="connsiteY31" fmla="*/ 156695 h 2365078"/>
                    <a:gd name="connsiteX32" fmla="*/ 7635927 w 12045155"/>
                    <a:gd name="connsiteY32" fmla="*/ 105714 h 2365078"/>
                    <a:gd name="connsiteX33" fmla="*/ 7049636 w 12045155"/>
                    <a:gd name="connsiteY33" fmla="*/ 199189 h 2365078"/>
                    <a:gd name="connsiteX34" fmla="*/ 6342549 w 12045155"/>
                    <a:gd name="connsiteY34" fmla="*/ 146630 h 2365078"/>
                    <a:gd name="connsiteX35" fmla="*/ 5902209 w 12045155"/>
                    <a:gd name="connsiteY35" fmla="*/ 249658 h 2365078"/>
                    <a:gd name="connsiteX36" fmla="*/ 5182195 w 12045155"/>
                    <a:gd name="connsiteY36" fmla="*/ 292664 h 2365078"/>
                    <a:gd name="connsiteX37" fmla="*/ 3822487 w 12045155"/>
                    <a:gd name="connsiteY37" fmla="*/ 90799 h 2365078"/>
                    <a:gd name="connsiteX38" fmla="*/ 2370177 w 12045155"/>
                    <a:gd name="connsiteY38" fmla="*/ 156695 h 2365078"/>
                    <a:gd name="connsiteX39" fmla="*/ 578745 w 12045155"/>
                    <a:gd name="connsiteY39" fmla="*/ 148189 h 2365078"/>
                    <a:gd name="connsiteX40" fmla="*/ 38923 w 12045155"/>
                    <a:gd name="connsiteY40" fmla="*/ 157240 h 2365078"/>
                    <a:gd name="connsiteX0" fmla="*/ 38923 w 12045155"/>
                    <a:gd name="connsiteY0" fmla="*/ 157240 h 2365078"/>
                    <a:gd name="connsiteX1" fmla="*/ 4765 w 12045155"/>
                    <a:gd name="connsiteY1" fmla="*/ 229969 h 2365078"/>
                    <a:gd name="connsiteX2" fmla="*/ 16985 w 12045155"/>
                    <a:gd name="connsiteY2" fmla="*/ 441204 h 2365078"/>
                    <a:gd name="connsiteX3" fmla="*/ 31647 w 12045155"/>
                    <a:gd name="connsiteY3" fmla="*/ 700450 h 2365078"/>
                    <a:gd name="connsiteX4" fmla="*/ 43864 w 12045155"/>
                    <a:gd name="connsiteY4" fmla="*/ 777266 h 2365078"/>
                    <a:gd name="connsiteX5" fmla="*/ 80207 w 12045155"/>
                    <a:gd name="connsiteY5" fmla="*/ 937416 h 2365078"/>
                    <a:gd name="connsiteX6" fmla="*/ 937008 w 12045155"/>
                    <a:gd name="connsiteY6" fmla="*/ 844973 h 2365078"/>
                    <a:gd name="connsiteX7" fmla="*/ 1631867 w 12045155"/>
                    <a:gd name="connsiteY7" fmla="*/ 878961 h 2365078"/>
                    <a:gd name="connsiteX8" fmla="*/ 2087877 w 12045155"/>
                    <a:gd name="connsiteY8" fmla="*/ 819473 h 2365078"/>
                    <a:gd name="connsiteX9" fmla="*/ 2565599 w 12045155"/>
                    <a:gd name="connsiteY9" fmla="*/ 819473 h 2365078"/>
                    <a:gd name="connsiteX10" fmla="*/ 3336468 w 12045155"/>
                    <a:gd name="connsiteY10" fmla="*/ 861967 h 2365078"/>
                    <a:gd name="connsiteX11" fmla="*/ 4215904 w 12045155"/>
                    <a:gd name="connsiteY11" fmla="*/ 844973 h 2365078"/>
                    <a:gd name="connsiteX12" fmla="*/ 4845622 w 12045155"/>
                    <a:gd name="connsiteY12" fmla="*/ 853479 h 2365078"/>
                    <a:gd name="connsiteX13" fmla="*/ 5681632 w 12045155"/>
                    <a:gd name="connsiteY13" fmla="*/ 853479 h 2365078"/>
                    <a:gd name="connsiteX14" fmla="*/ 6745645 w 12045155"/>
                    <a:gd name="connsiteY14" fmla="*/ 878979 h 2365078"/>
                    <a:gd name="connsiteX15" fmla="*/ 7494800 w 12045155"/>
                    <a:gd name="connsiteY15" fmla="*/ 870473 h 2365078"/>
                    <a:gd name="connsiteX16" fmla="*/ 8026795 w 12045155"/>
                    <a:gd name="connsiteY16" fmla="*/ 861967 h 2365078"/>
                    <a:gd name="connsiteX17" fmla="*/ 8504518 w 12045155"/>
                    <a:gd name="connsiteY17" fmla="*/ 827979 h 2365078"/>
                    <a:gd name="connsiteX18" fmla="*/ 9361101 w 12045155"/>
                    <a:gd name="connsiteY18" fmla="*/ 2018757 h 2365078"/>
                    <a:gd name="connsiteX19" fmla="*/ 10249513 w 12045155"/>
                    <a:gd name="connsiteY19" fmla="*/ 2364507 h 2365078"/>
                    <a:gd name="connsiteX20" fmla="*/ 11123596 w 12045155"/>
                    <a:gd name="connsiteY20" fmla="*/ 1964167 h 2365078"/>
                    <a:gd name="connsiteX21" fmla="*/ 11309876 w 12045155"/>
                    <a:gd name="connsiteY21" fmla="*/ 1618413 h 2365078"/>
                    <a:gd name="connsiteX22" fmla="*/ 11797069 w 12045155"/>
                    <a:gd name="connsiteY22" fmla="*/ 999707 h 2365078"/>
                    <a:gd name="connsiteX23" fmla="*/ 12045155 w 12045155"/>
                    <a:gd name="connsiteY23" fmla="*/ 699393 h 2365078"/>
                    <a:gd name="connsiteX24" fmla="*/ 12045155 w 12045155"/>
                    <a:gd name="connsiteY24" fmla="*/ 261011 h 2365078"/>
                    <a:gd name="connsiteX25" fmla="*/ 11438839 w 12045155"/>
                    <a:gd name="connsiteY25" fmla="*/ 435586 h 2365078"/>
                    <a:gd name="connsiteX26" fmla="*/ 11059114 w 12045155"/>
                    <a:gd name="connsiteY26" fmla="*/ 1047471 h 2365078"/>
                    <a:gd name="connsiteX27" fmla="*/ 10602369 w 12045155"/>
                    <a:gd name="connsiteY27" fmla="*/ 1661632 h 2365078"/>
                    <a:gd name="connsiteX28" fmla="*/ 10034574 w 12045155"/>
                    <a:gd name="connsiteY28" fmla="*/ 1618415 h 2365078"/>
                    <a:gd name="connsiteX29" fmla="*/ 9527677 w 12045155"/>
                    <a:gd name="connsiteY29" fmla="*/ 1058846 h 2365078"/>
                    <a:gd name="connsiteX30" fmla="*/ 9053022 w 12045155"/>
                    <a:gd name="connsiteY30" fmla="*/ 581165 h 2365078"/>
                    <a:gd name="connsiteX31" fmla="*/ 8450223 w 12045155"/>
                    <a:gd name="connsiteY31" fmla="*/ 156695 h 2365078"/>
                    <a:gd name="connsiteX32" fmla="*/ 7635927 w 12045155"/>
                    <a:gd name="connsiteY32" fmla="*/ 105714 h 2365078"/>
                    <a:gd name="connsiteX33" fmla="*/ 7049636 w 12045155"/>
                    <a:gd name="connsiteY33" fmla="*/ 199189 h 2365078"/>
                    <a:gd name="connsiteX34" fmla="*/ 6342549 w 12045155"/>
                    <a:gd name="connsiteY34" fmla="*/ 146630 h 2365078"/>
                    <a:gd name="connsiteX35" fmla="*/ 5902209 w 12045155"/>
                    <a:gd name="connsiteY35" fmla="*/ 249658 h 2365078"/>
                    <a:gd name="connsiteX36" fmla="*/ 5182195 w 12045155"/>
                    <a:gd name="connsiteY36" fmla="*/ 292664 h 2365078"/>
                    <a:gd name="connsiteX37" fmla="*/ 3822487 w 12045155"/>
                    <a:gd name="connsiteY37" fmla="*/ 90799 h 2365078"/>
                    <a:gd name="connsiteX38" fmla="*/ 2370177 w 12045155"/>
                    <a:gd name="connsiteY38" fmla="*/ 156695 h 2365078"/>
                    <a:gd name="connsiteX39" fmla="*/ 578745 w 12045155"/>
                    <a:gd name="connsiteY39" fmla="*/ 148189 h 2365078"/>
                    <a:gd name="connsiteX40" fmla="*/ 38923 w 12045155"/>
                    <a:gd name="connsiteY40" fmla="*/ 157240 h 2365078"/>
                    <a:gd name="connsiteX0" fmla="*/ 38923 w 12045155"/>
                    <a:gd name="connsiteY0" fmla="*/ 157240 h 2365066"/>
                    <a:gd name="connsiteX1" fmla="*/ 4765 w 12045155"/>
                    <a:gd name="connsiteY1" fmla="*/ 229969 h 2365066"/>
                    <a:gd name="connsiteX2" fmla="*/ 16985 w 12045155"/>
                    <a:gd name="connsiteY2" fmla="*/ 441204 h 2365066"/>
                    <a:gd name="connsiteX3" fmla="*/ 31647 w 12045155"/>
                    <a:gd name="connsiteY3" fmla="*/ 700450 h 2365066"/>
                    <a:gd name="connsiteX4" fmla="*/ 43864 w 12045155"/>
                    <a:gd name="connsiteY4" fmla="*/ 777266 h 2365066"/>
                    <a:gd name="connsiteX5" fmla="*/ 80207 w 12045155"/>
                    <a:gd name="connsiteY5" fmla="*/ 937416 h 2365066"/>
                    <a:gd name="connsiteX6" fmla="*/ 937008 w 12045155"/>
                    <a:gd name="connsiteY6" fmla="*/ 844973 h 2365066"/>
                    <a:gd name="connsiteX7" fmla="*/ 1631867 w 12045155"/>
                    <a:gd name="connsiteY7" fmla="*/ 878961 h 2365066"/>
                    <a:gd name="connsiteX8" fmla="*/ 2087877 w 12045155"/>
                    <a:gd name="connsiteY8" fmla="*/ 819473 h 2365066"/>
                    <a:gd name="connsiteX9" fmla="*/ 2565599 w 12045155"/>
                    <a:gd name="connsiteY9" fmla="*/ 819473 h 2365066"/>
                    <a:gd name="connsiteX10" fmla="*/ 3336468 w 12045155"/>
                    <a:gd name="connsiteY10" fmla="*/ 861967 h 2365066"/>
                    <a:gd name="connsiteX11" fmla="*/ 4215904 w 12045155"/>
                    <a:gd name="connsiteY11" fmla="*/ 844973 h 2365066"/>
                    <a:gd name="connsiteX12" fmla="*/ 4845622 w 12045155"/>
                    <a:gd name="connsiteY12" fmla="*/ 853479 h 2365066"/>
                    <a:gd name="connsiteX13" fmla="*/ 5681632 w 12045155"/>
                    <a:gd name="connsiteY13" fmla="*/ 853479 h 2365066"/>
                    <a:gd name="connsiteX14" fmla="*/ 6745645 w 12045155"/>
                    <a:gd name="connsiteY14" fmla="*/ 878979 h 2365066"/>
                    <a:gd name="connsiteX15" fmla="*/ 7494800 w 12045155"/>
                    <a:gd name="connsiteY15" fmla="*/ 870473 h 2365066"/>
                    <a:gd name="connsiteX16" fmla="*/ 8026795 w 12045155"/>
                    <a:gd name="connsiteY16" fmla="*/ 861967 h 2365066"/>
                    <a:gd name="connsiteX17" fmla="*/ 8504518 w 12045155"/>
                    <a:gd name="connsiteY17" fmla="*/ 827979 h 2365066"/>
                    <a:gd name="connsiteX18" fmla="*/ 9361101 w 12045155"/>
                    <a:gd name="connsiteY18" fmla="*/ 2018757 h 2365066"/>
                    <a:gd name="connsiteX19" fmla="*/ 10249513 w 12045155"/>
                    <a:gd name="connsiteY19" fmla="*/ 2364507 h 2365066"/>
                    <a:gd name="connsiteX20" fmla="*/ 11195242 w 12045155"/>
                    <a:gd name="connsiteY20" fmla="*/ 2091549 h 2365066"/>
                    <a:gd name="connsiteX21" fmla="*/ 11309876 w 12045155"/>
                    <a:gd name="connsiteY21" fmla="*/ 1618413 h 2365066"/>
                    <a:gd name="connsiteX22" fmla="*/ 11797069 w 12045155"/>
                    <a:gd name="connsiteY22" fmla="*/ 999707 h 2365066"/>
                    <a:gd name="connsiteX23" fmla="*/ 12045155 w 12045155"/>
                    <a:gd name="connsiteY23" fmla="*/ 699393 h 2365066"/>
                    <a:gd name="connsiteX24" fmla="*/ 12045155 w 12045155"/>
                    <a:gd name="connsiteY24" fmla="*/ 261011 h 2365066"/>
                    <a:gd name="connsiteX25" fmla="*/ 11438839 w 12045155"/>
                    <a:gd name="connsiteY25" fmla="*/ 435586 h 2365066"/>
                    <a:gd name="connsiteX26" fmla="*/ 11059114 w 12045155"/>
                    <a:gd name="connsiteY26" fmla="*/ 1047471 h 2365066"/>
                    <a:gd name="connsiteX27" fmla="*/ 10602369 w 12045155"/>
                    <a:gd name="connsiteY27" fmla="*/ 1661632 h 2365066"/>
                    <a:gd name="connsiteX28" fmla="*/ 10034574 w 12045155"/>
                    <a:gd name="connsiteY28" fmla="*/ 1618415 h 2365066"/>
                    <a:gd name="connsiteX29" fmla="*/ 9527677 w 12045155"/>
                    <a:gd name="connsiteY29" fmla="*/ 1058846 h 2365066"/>
                    <a:gd name="connsiteX30" fmla="*/ 9053022 w 12045155"/>
                    <a:gd name="connsiteY30" fmla="*/ 581165 h 2365066"/>
                    <a:gd name="connsiteX31" fmla="*/ 8450223 w 12045155"/>
                    <a:gd name="connsiteY31" fmla="*/ 156695 h 2365066"/>
                    <a:gd name="connsiteX32" fmla="*/ 7635927 w 12045155"/>
                    <a:gd name="connsiteY32" fmla="*/ 105714 h 2365066"/>
                    <a:gd name="connsiteX33" fmla="*/ 7049636 w 12045155"/>
                    <a:gd name="connsiteY33" fmla="*/ 199189 h 2365066"/>
                    <a:gd name="connsiteX34" fmla="*/ 6342549 w 12045155"/>
                    <a:gd name="connsiteY34" fmla="*/ 146630 h 2365066"/>
                    <a:gd name="connsiteX35" fmla="*/ 5902209 w 12045155"/>
                    <a:gd name="connsiteY35" fmla="*/ 249658 h 2365066"/>
                    <a:gd name="connsiteX36" fmla="*/ 5182195 w 12045155"/>
                    <a:gd name="connsiteY36" fmla="*/ 292664 h 2365066"/>
                    <a:gd name="connsiteX37" fmla="*/ 3822487 w 12045155"/>
                    <a:gd name="connsiteY37" fmla="*/ 90799 h 2365066"/>
                    <a:gd name="connsiteX38" fmla="*/ 2370177 w 12045155"/>
                    <a:gd name="connsiteY38" fmla="*/ 156695 h 2365066"/>
                    <a:gd name="connsiteX39" fmla="*/ 578745 w 12045155"/>
                    <a:gd name="connsiteY39" fmla="*/ 148189 h 2365066"/>
                    <a:gd name="connsiteX40" fmla="*/ 38923 w 12045155"/>
                    <a:gd name="connsiteY40" fmla="*/ 157240 h 2365066"/>
                    <a:gd name="connsiteX0" fmla="*/ 38923 w 12045155"/>
                    <a:gd name="connsiteY0" fmla="*/ 157240 h 2510409"/>
                    <a:gd name="connsiteX1" fmla="*/ 4765 w 12045155"/>
                    <a:gd name="connsiteY1" fmla="*/ 229969 h 2510409"/>
                    <a:gd name="connsiteX2" fmla="*/ 16985 w 12045155"/>
                    <a:gd name="connsiteY2" fmla="*/ 441204 h 2510409"/>
                    <a:gd name="connsiteX3" fmla="*/ 31647 w 12045155"/>
                    <a:gd name="connsiteY3" fmla="*/ 700450 h 2510409"/>
                    <a:gd name="connsiteX4" fmla="*/ 43864 w 12045155"/>
                    <a:gd name="connsiteY4" fmla="*/ 777266 h 2510409"/>
                    <a:gd name="connsiteX5" fmla="*/ 80207 w 12045155"/>
                    <a:gd name="connsiteY5" fmla="*/ 937416 h 2510409"/>
                    <a:gd name="connsiteX6" fmla="*/ 937008 w 12045155"/>
                    <a:gd name="connsiteY6" fmla="*/ 844973 h 2510409"/>
                    <a:gd name="connsiteX7" fmla="*/ 1631867 w 12045155"/>
                    <a:gd name="connsiteY7" fmla="*/ 878961 h 2510409"/>
                    <a:gd name="connsiteX8" fmla="*/ 2087877 w 12045155"/>
                    <a:gd name="connsiteY8" fmla="*/ 819473 h 2510409"/>
                    <a:gd name="connsiteX9" fmla="*/ 2565599 w 12045155"/>
                    <a:gd name="connsiteY9" fmla="*/ 819473 h 2510409"/>
                    <a:gd name="connsiteX10" fmla="*/ 3336468 w 12045155"/>
                    <a:gd name="connsiteY10" fmla="*/ 861967 h 2510409"/>
                    <a:gd name="connsiteX11" fmla="*/ 4215904 w 12045155"/>
                    <a:gd name="connsiteY11" fmla="*/ 844973 h 2510409"/>
                    <a:gd name="connsiteX12" fmla="*/ 4845622 w 12045155"/>
                    <a:gd name="connsiteY12" fmla="*/ 853479 h 2510409"/>
                    <a:gd name="connsiteX13" fmla="*/ 5681632 w 12045155"/>
                    <a:gd name="connsiteY13" fmla="*/ 853479 h 2510409"/>
                    <a:gd name="connsiteX14" fmla="*/ 6745645 w 12045155"/>
                    <a:gd name="connsiteY14" fmla="*/ 878979 h 2510409"/>
                    <a:gd name="connsiteX15" fmla="*/ 7494800 w 12045155"/>
                    <a:gd name="connsiteY15" fmla="*/ 870473 h 2510409"/>
                    <a:gd name="connsiteX16" fmla="*/ 8026795 w 12045155"/>
                    <a:gd name="connsiteY16" fmla="*/ 861967 h 2510409"/>
                    <a:gd name="connsiteX17" fmla="*/ 8504518 w 12045155"/>
                    <a:gd name="connsiteY17" fmla="*/ 827979 h 2510409"/>
                    <a:gd name="connsiteX18" fmla="*/ 9361101 w 12045155"/>
                    <a:gd name="connsiteY18" fmla="*/ 2018757 h 2510409"/>
                    <a:gd name="connsiteX19" fmla="*/ 10149208 w 12045155"/>
                    <a:gd name="connsiteY19" fmla="*/ 2510086 h 2510409"/>
                    <a:gd name="connsiteX20" fmla="*/ 11195242 w 12045155"/>
                    <a:gd name="connsiteY20" fmla="*/ 2091549 h 2510409"/>
                    <a:gd name="connsiteX21" fmla="*/ 11309876 w 12045155"/>
                    <a:gd name="connsiteY21" fmla="*/ 1618413 h 2510409"/>
                    <a:gd name="connsiteX22" fmla="*/ 11797069 w 12045155"/>
                    <a:gd name="connsiteY22" fmla="*/ 999707 h 2510409"/>
                    <a:gd name="connsiteX23" fmla="*/ 12045155 w 12045155"/>
                    <a:gd name="connsiteY23" fmla="*/ 699393 h 2510409"/>
                    <a:gd name="connsiteX24" fmla="*/ 12045155 w 12045155"/>
                    <a:gd name="connsiteY24" fmla="*/ 261011 h 2510409"/>
                    <a:gd name="connsiteX25" fmla="*/ 11438839 w 12045155"/>
                    <a:gd name="connsiteY25" fmla="*/ 435586 h 2510409"/>
                    <a:gd name="connsiteX26" fmla="*/ 11059114 w 12045155"/>
                    <a:gd name="connsiteY26" fmla="*/ 1047471 h 2510409"/>
                    <a:gd name="connsiteX27" fmla="*/ 10602369 w 12045155"/>
                    <a:gd name="connsiteY27" fmla="*/ 1661632 h 2510409"/>
                    <a:gd name="connsiteX28" fmla="*/ 10034574 w 12045155"/>
                    <a:gd name="connsiteY28" fmla="*/ 1618415 h 2510409"/>
                    <a:gd name="connsiteX29" fmla="*/ 9527677 w 12045155"/>
                    <a:gd name="connsiteY29" fmla="*/ 1058846 h 2510409"/>
                    <a:gd name="connsiteX30" fmla="*/ 9053022 w 12045155"/>
                    <a:gd name="connsiteY30" fmla="*/ 581165 h 2510409"/>
                    <a:gd name="connsiteX31" fmla="*/ 8450223 w 12045155"/>
                    <a:gd name="connsiteY31" fmla="*/ 156695 h 2510409"/>
                    <a:gd name="connsiteX32" fmla="*/ 7635927 w 12045155"/>
                    <a:gd name="connsiteY32" fmla="*/ 105714 h 2510409"/>
                    <a:gd name="connsiteX33" fmla="*/ 7049636 w 12045155"/>
                    <a:gd name="connsiteY33" fmla="*/ 199189 h 2510409"/>
                    <a:gd name="connsiteX34" fmla="*/ 6342549 w 12045155"/>
                    <a:gd name="connsiteY34" fmla="*/ 146630 h 2510409"/>
                    <a:gd name="connsiteX35" fmla="*/ 5902209 w 12045155"/>
                    <a:gd name="connsiteY35" fmla="*/ 249658 h 2510409"/>
                    <a:gd name="connsiteX36" fmla="*/ 5182195 w 12045155"/>
                    <a:gd name="connsiteY36" fmla="*/ 292664 h 2510409"/>
                    <a:gd name="connsiteX37" fmla="*/ 3822487 w 12045155"/>
                    <a:gd name="connsiteY37" fmla="*/ 90799 h 2510409"/>
                    <a:gd name="connsiteX38" fmla="*/ 2370177 w 12045155"/>
                    <a:gd name="connsiteY38" fmla="*/ 156695 h 2510409"/>
                    <a:gd name="connsiteX39" fmla="*/ 578745 w 12045155"/>
                    <a:gd name="connsiteY39" fmla="*/ 148189 h 2510409"/>
                    <a:gd name="connsiteX40" fmla="*/ 38923 w 12045155"/>
                    <a:gd name="connsiteY40" fmla="*/ 157240 h 2510409"/>
                    <a:gd name="connsiteX0" fmla="*/ 38923 w 12045155"/>
                    <a:gd name="connsiteY0" fmla="*/ 157240 h 2510087"/>
                    <a:gd name="connsiteX1" fmla="*/ 4765 w 12045155"/>
                    <a:gd name="connsiteY1" fmla="*/ 229969 h 2510087"/>
                    <a:gd name="connsiteX2" fmla="*/ 16985 w 12045155"/>
                    <a:gd name="connsiteY2" fmla="*/ 441204 h 2510087"/>
                    <a:gd name="connsiteX3" fmla="*/ 31647 w 12045155"/>
                    <a:gd name="connsiteY3" fmla="*/ 700450 h 2510087"/>
                    <a:gd name="connsiteX4" fmla="*/ 43864 w 12045155"/>
                    <a:gd name="connsiteY4" fmla="*/ 777266 h 2510087"/>
                    <a:gd name="connsiteX5" fmla="*/ 80207 w 12045155"/>
                    <a:gd name="connsiteY5" fmla="*/ 937416 h 2510087"/>
                    <a:gd name="connsiteX6" fmla="*/ 937008 w 12045155"/>
                    <a:gd name="connsiteY6" fmla="*/ 844973 h 2510087"/>
                    <a:gd name="connsiteX7" fmla="*/ 1631867 w 12045155"/>
                    <a:gd name="connsiteY7" fmla="*/ 878961 h 2510087"/>
                    <a:gd name="connsiteX8" fmla="*/ 2087877 w 12045155"/>
                    <a:gd name="connsiteY8" fmla="*/ 819473 h 2510087"/>
                    <a:gd name="connsiteX9" fmla="*/ 2565599 w 12045155"/>
                    <a:gd name="connsiteY9" fmla="*/ 819473 h 2510087"/>
                    <a:gd name="connsiteX10" fmla="*/ 3336468 w 12045155"/>
                    <a:gd name="connsiteY10" fmla="*/ 861967 h 2510087"/>
                    <a:gd name="connsiteX11" fmla="*/ 4215904 w 12045155"/>
                    <a:gd name="connsiteY11" fmla="*/ 844973 h 2510087"/>
                    <a:gd name="connsiteX12" fmla="*/ 4845622 w 12045155"/>
                    <a:gd name="connsiteY12" fmla="*/ 853479 h 2510087"/>
                    <a:gd name="connsiteX13" fmla="*/ 5681632 w 12045155"/>
                    <a:gd name="connsiteY13" fmla="*/ 853479 h 2510087"/>
                    <a:gd name="connsiteX14" fmla="*/ 6745645 w 12045155"/>
                    <a:gd name="connsiteY14" fmla="*/ 878979 h 2510087"/>
                    <a:gd name="connsiteX15" fmla="*/ 7494800 w 12045155"/>
                    <a:gd name="connsiteY15" fmla="*/ 870473 h 2510087"/>
                    <a:gd name="connsiteX16" fmla="*/ 8026795 w 12045155"/>
                    <a:gd name="connsiteY16" fmla="*/ 861967 h 2510087"/>
                    <a:gd name="connsiteX17" fmla="*/ 8504518 w 12045155"/>
                    <a:gd name="connsiteY17" fmla="*/ 827979 h 2510087"/>
                    <a:gd name="connsiteX18" fmla="*/ 9217808 w 12045155"/>
                    <a:gd name="connsiteY18" fmla="*/ 2091547 h 2510087"/>
                    <a:gd name="connsiteX19" fmla="*/ 10149208 w 12045155"/>
                    <a:gd name="connsiteY19" fmla="*/ 2510086 h 2510087"/>
                    <a:gd name="connsiteX20" fmla="*/ 11195242 w 12045155"/>
                    <a:gd name="connsiteY20" fmla="*/ 2091549 h 2510087"/>
                    <a:gd name="connsiteX21" fmla="*/ 11309876 w 12045155"/>
                    <a:gd name="connsiteY21" fmla="*/ 1618413 h 2510087"/>
                    <a:gd name="connsiteX22" fmla="*/ 11797069 w 12045155"/>
                    <a:gd name="connsiteY22" fmla="*/ 999707 h 2510087"/>
                    <a:gd name="connsiteX23" fmla="*/ 12045155 w 12045155"/>
                    <a:gd name="connsiteY23" fmla="*/ 699393 h 2510087"/>
                    <a:gd name="connsiteX24" fmla="*/ 12045155 w 12045155"/>
                    <a:gd name="connsiteY24" fmla="*/ 261011 h 2510087"/>
                    <a:gd name="connsiteX25" fmla="*/ 11438839 w 12045155"/>
                    <a:gd name="connsiteY25" fmla="*/ 435586 h 2510087"/>
                    <a:gd name="connsiteX26" fmla="*/ 11059114 w 12045155"/>
                    <a:gd name="connsiteY26" fmla="*/ 1047471 h 2510087"/>
                    <a:gd name="connsiteX27" fmla="*/ 10602369 w 12045155"/>
                    <a:gd name="connsiteY27" fmla="*/ 1661632 h 2510087"/>
                    <a:gd name="connsiteX28" fmla="*/ 10034574 w 12045155"/>
                    <a:gd name="connsiteY28" fmla="*/ 1618415 h 2510087"/>
                    <a:gd name="connsiteX29" fmla="*/ 9527677 w 12045155"/>
                    <a:gd name="connsiteY29" fmla="*/ 1058846 h 2510087"/>
                    <a:gd name="connsiteX30" fmla="*/ 9053022 w 12045155"/>
                    <a:gd name="connsiteY30" fmla="*/ 581165 h 2510087"/>
                    <a:gd name="connsiteX31" fmla="*/ 8450223 w 12045155"/>
                    <a:gd name="connsiteY31" fmla="*/ 156695 h 2510087"/>
                    <a:gd name="connsiteX32" fmla="*/ 7635927 w 12045155"/>
                    <a:gd name="connsiteY32" fmla="*/ 105714 h 2510087"/>
                    <a:gd name="connsiteX33" fmla="*/ 7049636 w 12045155"/>
                    <a:gd name="connsiteY33" fmla="*/ 199189 h 2510087"/>
                    <a:gd name="connsiteX34" fmla="*/ 6342549 w 12045155"/>
                    <a:gd name="connsiteY34" fmla="*/ 146630 h 2510087"/>
                    <a:gd name="connsiteX35" fmla="*/ 5902209 w 12045155"/>
                    <a:gd name="connsiteY35" fmla="*/ 249658 h 2510087"/>
                    <a:gd name="connsiteX36" fmla="*/ 5182195 w 12045155"/>
                    <a:gd name="connsiteY36" fmla="*/ 292664 h 2510087"/>
                    <a:gd name="connsiteX37" fmla="*/ 3822487 w 12045155"/>
                    <a:gd name="connsiteY37" fmla="*/ 90799 h 2510087"/>
                    <a:gd name="connsiteX38" fmla="*/ 2370177 w 12045155"/>
                    <a:gd name="connsiteY38" fmla="*/ 156695 h 2510087"/>
                    <a:gd name="connsiteX39" fmla="*/ 578745 w 12045155"/>
                    <a:gd name="connsiteY39" fmla="*/ 148189 h 2510087"/>
                    <a:gd name="connsiteX40" fmla="*/ 38923 w 12045155"/>
                    <a:gd name="connsiteY40" fmla="*/ 157240 h 2510087"/>
                    <a:gd name="connsiteX0" fmla="*/ 38923 w 12045155"/>
                    <a:gd name="connsiteY0" fmla="*/ 157240 h 2510087"/>
                    <a:gd name="connsiteX1" fmla="*/ 4765 w 12045155"/>
                    <a:gd name="connsiteY1" fmla="*/ 229969 h 2510087"/>
                    <a:gd name="connsiteX2" fmla="*/ 16985 w 12045155"/>
                    <a:gd name="connsiteY2" fmla="*/ 441204 h 2510087"/>
                    <a:gd name="connsiteX3" fmla="*/ 31647 w 12045155"/>
                    <a:gd name="connsiteY3" fmla="*/ 700450 h 2510087"/>
                    <a:gd name="connsiteX4" fmla="*/ 43864 w 12045155"/>
                    <a:gd name="connsiteY4" fmla="*/ 777266 h 2510087"/>
                    <a:gd name="connsiteX5" fmla="*/ 80207 w 12045155"/>
                    <a:gd name="connsiteY5" fmla="*/ 937416 h 2510087"/>
                    <a:gd name="connsiteX6" fmla="*/ 937008 w 12045155"/>
                    <a:gd name="connsiteY6" fmla="*/ 844973 h 2510087"/>
                    <a:gd name="connsiteX7" fmla="*/ 1631867 w 12045155"/>
                    <a:gd name="connsiteY7" fmla="*/ 878961 h 2510087"/>
                    <a:gd name="connsiteX8" fmla="*/ 2087877 w 12045155"/>
                    <a:gd name="connsiteY8" fmla="*/ 819473 h 2510087"/>
                    <a:gd name="connsiteX9" fmla="*/ 2565599 w 12045155"/>
                    <a:gd name="connsiteY9" fmla="*/ 819473 h 2510087"/>
                    <a:gd name="connsiteX10" fmla="*/ 3336468 w 12045155"/>
                    <a:gd name="connsiteY10" fmla="*/ 861967 h 2510087"/>
                    <a:gd name="connsiteX11" fmla="*/ 4215904 w 12045155"/>
                    <a:gd name="connsiteY11" fmla="*/ 844973 h 2510087"/>
                    <a:gd name="connsiteX12" fmla="*/ 4845622 w 12045155"/>
                    <a:gd name="connsiteY12" fmla="*/ 853479 h 2510087"/>
                    <a:gd name="connsiteX13" fmla="*/ 5681632 w 12045155"/>
                    <a:gd name="connsiteY13" fmla="*/ 853479 h 2510087"/>
                    <a:gd name="connsiteX14" fmla="*/ 6745645 w 12045155"/>
                    <a:gd name="connsiteY14" fmla="*/ 878979 h 2510087"/>
                    <a:gd name="connsiteX15" fmla="*/ 7494800 w 12045155"/>
                    <a:gd name="connsiteY15" fmla="*/ 870473 h 2510087"/>
                    <a:gd name="connsiteX16" fmla="*/ 8026795 w 12045155"/>
                    <a:gd name="connsiteY16" fmla="*/ 861967 h 2510087"/>
                    <a:gd name="connsiteX17" fmla="*/ 8504518 w 12045155"/>
                    <a:gd name="connsiteY17" fmla="*/ 827979 h 2510087"/>
                    <a:gd name="connsiteX18" fmla="*/ 9217808 w 12045155"/>
                    <a:gd name="connsiteY18" fmla="*/ 2091547 h 2510087"/>
                    <a:gd name="connsiteX19" fmla="*/ 10149208 w 12045155"/>
                    <a:gd name="connsiteY19" fmla="*/ 2510086 h 2510087"/>
                    <a:gd name="connsiteX20" fmla="*/ 11195242 w 12045155"/>
                    <a:gd name="connsiteY20" fmla="*/ 2091549 h 2510087"/>
                    <a:gd name="connsiteX21" fmla="*/ 11625119 w 12045155"/>
                    <a:gd name="connsiteY21" fmla="*/ 1600216 h 2510087"/>
                    <a:gd name="connsiteX22" fmla="*/ 11797069 w 12045155"/>
                    <a:gd name="connsiteY22" fmla="*/ 999707 h 2510087"/>
                    <a:gd name="connsiteX23" fmla="*/ 12045155 w 12045155"/>
                    <a:gd name="connsiteY23" fmla="*/ 699393 h 2510087"/>
                    <a:gd name="connsiteX24" fmla="*/ 12045155 w 12045155"/>
                    <a:gd name="connsiteY24" fmla="*/ 261011 h 2510087"/>
                    <a:gd name="connsiteX25" fmla="*/ 11438839 w 12045155"/>
                    <a:gd name="connsiteY25" fmla="*/ 435586 h 2510087"/>
                    <a:gd name="connsiteX26" fmla="*/ 11059114 w 12045155"/>
                    <a:gd name="connsiteY26" fmla="*/ 1047471 h 2510087"/>
                    <a:gd name="connsiteX27" fmla="*/ 10602369 w 12045155"/>
                    <a:gd name="connsiteY27" fmla="*/ 1661632 h 2510087"/>
                    <a:gd name="connsiteX28" fmla="*/ 10034574 w 12045155"/>
                    <a:gd name="connsiteY28" fmla="*/ 1618415 h 2510087"/>
                    <a:gd name="connsiteX29" fmla="*/ 9527677 w 12045155"/>
                    <a:gd name="connsiteY29" fmla="*/ 1058846 h 2510087"/>
                    <a:gd name="connsiteX30" fmla="*/ 9053022 w 12045155"/>
                    <a:gd name="connsiteY30" fmla="*/ 581165 h 2510087"/>
                    <a:gd name="connsiteX31" fmla="*/ 8450223 w 12045155"/>
                    <a:gd name="connsiteY31" fmla="*/ 156695 h 2510087"/>
                    <a:gd name="connsiteX32" fmla="*/ 7635927 w 12045155"/>
                    <a:gd name="connsiteY32" fmla="*/ 105714 h 2510087"/>
                    <a:gd name="connsiteX33" fmla="*/ 7049636 w 12045155"/>
                    <a:gd name="connsiteY33" fmla="*/ 199189 h 2510087"/>
                    <a:gd name="connsiteX34" fmla="*/ 6342549 w 12045155"/>
                    <a:gd name="connsiteY34" fmla="*/ 146630 h 2510087"/>
                    <a:gd name="connsiteX35" fmla="*/ 5902209 w 12045155"/>
                    <a:gd name="connsiteY35" fmla="*/ 249658 h 2510087"/>
                    <a:gd name="connsiteX36" fmla="*/ 5182195 w 12045155"/>
                    <a:gd name="connsiteY36" fmla="*/ 292664 h 2510087"/>
                    <a:gd name="connsiteX37" fmla="*/ 3822487 w 12045155"/>
                    <a:gd name="connsiteY37" fmla="*/ 90799 h 2510087"/>
                    <a:gd name="connsiteX38" fmla="*/ 2370177 w 12045155"/>
                    <a:gd name="connsiteY38" fmla="*/ 156695 h 2510087"/>
                    <a:gd name="connsiteX39" fmla="*/ 578745 w 12045155"/>
                    <a:gd name="connsiteY39" fmla="*/ 148189 h 2510087"/>
                    <a:gd name="connsiteX40" fmla="*/ 38923 w 12045155"/>
                    <a:gd name="connsiteY40" fmla="*/ 157240 h 2510087"/>
                    <a:gd name="connsiteX0" fmla="*/ 38923 w 12045155"/>
                    <a:gd name="connsiteY0" fmla="*/ 157240 h 2510087"/>
                    <a:gd name="connsiteX1" fmla="*/ 4765 w 12045155"/>
                    <a:gd name="connsiteY1" fmla="*/ 229969 h 2510087"/>
                    <a:gd name="connsiteX2" fmla="*/ 16985 w 12045155"/>
                    <a:gd name="connsiteY2" fmla="*/ 441204 h 2510087"/>
                    <a:gd name="connsiteX3" fmla="*/ 31647 w 12045155"/>
                    <a:gd name="connsiteY3" fmla="*/ 700450 h 2510087"/>
                    <a:gd name="connsiteX4" fmla="*/ 43864 w 12045155"/>
                    <a:gd name="connsiteY4" fmla="*/ 777266 h 2510087"/>
                    <a:gd name="connsiteX5" fmla="*/ 80207 w 12045155"/>
                    <a:gd name="connsiteY5" fmla="*/ 937416 h 2510087"/>
                    <a:gd name="connsiteX6" fmla="*/ 937008 w 12045155"/>
                    <a:gd name="connsiteY6" fmla="*/ 844973 h 2510087"/>
                    <a:gd name="connsiteX7" fmla="*/ 1631867 w 12045155"/>
                    <a:gd name="connsiteY7" fmla="*/ 878961 h 2510087"/>
                    <a:gd name="connsiteX8" fmla="*/ 2087877 w 12045155"/>
                    <a:gd name="connsiteY8" fmla="*/ 819473 h 2510087"/>
                    <a:gd name="connsiteX9" fmla="*/ 2565599 w 12045155"/>
                    <a:gd name="connsiteY9" fmla="*/ 819473 h 2510087"/>
                    <a:gd name="connsiteX10" fmla="*/ 3336468 w 12045155"/>
                    <a:gd name="connsiteY10" fmla="*/ 861967 h 2510087"/>
                    <a:gd name="connsiteX11" fmla="*/ 4215904 w 12045155"/>
                    <a:gd name="connsiteY11" fmla="*/ 844973 h 2510087"/>
                    <a:gd name="connsiteX12" fmla="*/ 4845622 w 12045155"/>
                    <a:gd name="connsiteY12" fmla="*/ 853479 h 2510087"/>
                    <a:gd name="connsiteX13" fmla="*/ 5681632 w 12045155"/>
                    <a:gd name="connsiteY13" fmla="*/ 853479 h 2510087"/>
                    <a:gd name="connsiteX14" fmla="*/ 6745645 w 12045155"/>
                    <a:gd name="connsiteY14" fmla="*/ 878979 h 2510087"/>
                    <a:gd name="connsiteX15" fmla="*/ 7494800 w 12045155"/>
                    <a:gd name="connsiteY15" fmla="*/ 870473 h 2510087"/>
                    <a:gd name="connsiteX16" fmla="*/ 8026795 w 12045155"/>
                    <a:gd name="connsiteY16" fmla="*/ 861967 h 2510087"/>
                    <a:gd name="connsiteX17" fmla="*/ 8647812 w 12045155"/>
                    <a:gd name="connsiteY17" fmla="*/ 1264715 h 2510087"/>
                    <a:gd name="connsiteX18" fmla="*/ 9217808 w 12045155"/>
                    <a:gd name="connsiteY18" fmla="*/ 2091547 h 2510087"/>
                    <a:gd name="connsiteX19" fmla="*/ 10149208 w 12045155"/>
                    <a:gd name="connsiteY19" fmla="*/ 2510086 h 2510087"/>
                    <a:gd name="connsiteX20" fmla="*/ 11195242 w 12045155"/>
                    <a:gd name="connsiteY20" fmla="*/ 2091549 h 2510087"/>
                    <a:gd name="connsiteX21" fmla="*/ 11625119 w 12045155"/>
                    <a:gd name="connsiteY21" fmla="*/ 1600216 h 2510087"/>
                    <a:gd name="connsiteX22" fmla="*/ 11797069 w 12045155"/>
                    <a:gd name="connsiteY22" fmla="*/ 999707 h 2510087"/>
                    <a:gd name="connsiteX23" fmla="*/ 12045155 w 12045155"/>
                    <a:gd name="connsiteY23" fmla="*/ 699393 h 2510087"/>
                    <a:gd name="connsiteX24" fmla="*/ 12045155 w 12045155"/>
                    <a:gd name="connsiteY24" fmla="*/ 261011 h 2510087"/>
                    <a:gd name="connsiteX25" fmla="*/ 11438839 w 12045155"/>
                    <a:gd name="connsiteY25" fmla="*/ 435586 h 2510087"/>
                    <a:gd name="connsiteX26" fmla="*/ 11059114 w 12045155"/>
                    <a:gd name="connsiteY26" fmla="*/ 1047471 h 2510087"/>
                    <a:gd name="connsiteX27" fmla="*/ 10602369 w 12045155"/>
                    <a:gd name="connsiteY27" fmla="*/ 1661632 h 2510087"/>
                    <a:gd name="connsiteX28" fmla="*/ 10034574 w 12045155"/>
                    <a:gd name="connsiteY28" fmla="*/ 1618415 h 2510087"/>
                    <a:gd name="connsiteX29" fmla="*/ 9527677 w 12045155"/>
                    <a:gd name="connsiteY29" fmla="*/ 1058846 h 2510087"/>
                    <a:gd name="connsiteX30" fmla="*/ 9053022 w 12045155"/>
                    <a:gd name="connsiteY30" fmla="*/ 581165 h 2510087"/>
                    <a:gd name="connsiteX31" fmla="*/ 8450223 w 12045155"/>
                    <a:gd name="connsiteY31" fmla="*/ 156695 h 2510087"/>
                    <a:gd name="connsiteX32" fmla="*/ 7635927 w 12045155"/>
                    <a:gd name="connsiteY32" fmla="*/ 105714 h 2510087"/>
                    <a:gd name="connsiteX33" fmla="*/ 7049636 w 12045155"/>
                    <a:gd name="connsiteY33" fmla="*/ 199189 h 2510087"/>
                    <a:gd name="connsiteX34" fmla="*/ 6342549 w 12045155"/>
                    <a:gd name="connsiteY34" fmla="*/ 146630 h 2510087"/>
                    <a:gd name="connsiteX35" fmla="*/ 5902209 w 12045155"/>
                    <a:gd name="connsiteY35" fmla="*/ 249658 h 2510087"/>
                    <a:gd name="connsiteX36" fmla="*/ 5182195 w 12045155"/>
                    <a:gd name="connsiteY36" fmla="*/ 292664 h 2510087"/>
                    <a:gd name="connsiteX37" fmla="*/ 3822487 w 12045155"/>
                    <a:gd name="connsiteY37" fmla="*/ 90799 h 2510087"/>
                    <a:gd name="connsiteX38" fmla="*/ 2370177 w 12045155"/>
                    <a:gd name="connsiteY38" fmla="*/ 156695 h 2510087"/>
                    <a:gd name="connsiteX39" fmla="*/ 578745 w 12045155"/>
                    <a:gd name="connsiteY39" fmla="*/ 148189 h 2510087"/>
                    <a:gd name="connsiteX40" fmla="*/ 38923 w 12045155"/>
                    <a:gd name="connsiteY40" fmla="*/ 157240 h 2510087"/>
                    <a:gd name="connsiteX0" fmla="*/ 38923 w 12045155"/>
                    <a:gd name="connsiteY0" fmla="*/ 157240 h 2510087"/>
                    <a:gd name="connsiteX1" fmla="*/ 4765 w 12045155"/>
                    <a:gd name="connsiteY1" fmla="*/ 229969 h 2510087"/>
                    <a:gd name="connsiteX2" fmla="*/ 16985 w 12045155"/>
                    <a:gd name="connsiteY2" fmla="*/ 441204 h 2510087"/>
                    <a:gd name="connsiteX3" fmla="*/ 31647 w 12045155"/>
                    <a:gd name="connsiteY3" fmla="*/ 700450 h 2510087"/>
                    <a:gd name="connsiteX4" fmla="*/ 43864 w 12045155"/>
                    <a:gd name="connsiteY4" fmla="*/ 777266 h 2510087"/>
                    <a:gd name="connsiteX5" fmla="*/ 80207 w 12045155"/>
                    <a:gd name="connsiteY5" fmla="*/ 937416 h 2510087"/>
                    <a:gd name="connsiteX6" fmla="*/ 937008 w 12045155"/>
                    <a:gd name="connsiteY6" fmla="*/ 844973 h 2510087"/>
                    <a:gd name="connsiteX7" fmla="*/ 1631867 w 12045155"/>
                    <a:gd name="connsiteY7" fmla="*/ 878961 h 2510087"/>
                    <a:gd name="connsiteX8" fmla="*/ 2087877 w 12045155"/>
                    <a:gd name="connsiteY8" fmla="*/ 819473 h 2510087"/>
                    <a:gd name="connsiteX9" fmla="*/ 2565599 w 12045155"/>
                    <a:gd name="connsiteY9" fmla="*/ 819473 h 2510087"/>
                    <a:gd name="connsiteX10" fmla="*/ 3336468 w 12045155"/>
                    <a:gd name="connsiteY10" fmla="*/ 861967 h 2510087"/>
                    <a:gd name="connsiteX11" fmla="*/ 4215904 w 12045155"/>
                    <a:gd name="connsiteY11" fmla="*/ 844973 h 2510087"/>
                    <a:gd name="connsiteX12" fmla="*/ 4845622 w 12045155"/>
                    <a:gd name="connsiteY12" fmla="*/ 853479 h 2510087"/>
                    <a:gd name="connsiteX13" fmla="*/ 5681632 w 12045155"/>
                    <a:gd name="connsiteY13" fmla="*/ 853479 h 2510087"/>
                    <a:gd name="connsiteX14" fmla="*/ 6745645 w 12045155"/>
                    <a:gd name="connsiteY14" fmla="*/ 878979 h 2510087"/>
                    <a:gd name="connsiteX15" fmla="*/ 7494800 w 12045155"/>
                    <a:gd name="connsiteY15" fmla="*/ 870473 h 2510087"/>
                    <a:gd name="connsiteX16" fmla="*/ 8026795 w 12045155"/>
                    <a:gd name="connsiteY16" fmla="*/ 861967 h 2510087"/>
                    <a:gd name="connsiteX17" fmla="*/ 8647812 w 12045155"/>
                    <a:gd name="connsiteY17" fmla="*/ 1264715 h 2510087"/>
                    <a:gd name="connsiteX18" fmla="*/ 9217808 w 12045155"/>
                    <a:gd name="connsiteY18" fmla="*/ 2091547 h 2510087"/>
                    <a:gd name="connsiteX19" fmla="*/ 10149208 w 12045155"/>
                    <a:gd name="connsiteY19" fmla="*/ 2510086 h 2510087"/>
                    <a:gd name="connsiteX20" fmla="*/ 11195242 w 12045155"/>
                    <a:gd name="connsiteY20" fmla="*/ 2091549 h 2510087"/>
                    <a:gd name="connsiteX21" fmla="*/ 11486173 w 12045155"/>
                    <a:gd name="connsiteY21" fmla="*/ 1445814 h 2510087"/>
                    <a:gd name="connsiteX22" fmla="*/ 11797069 w 12045155"/>
                    <a:gd name="connsiteY22" fmla="*/ 999707 h 2510087"/>
                    <a:gd name="connsiteX23" fmla="*/ 12045155 w 12045155"/>
                    <a:gd name="connsiteY23" fmla="*/ 699393 h 2510087"/>
                    <a:gd name="connsiteX24" fmla="*/ 12045155 w 12045155"/>
                    <a:gd name="connsiteY24" fmla="*/ 261011 h 2510087"/>
                    <a:gd name="connsiteX25" fmla="*/ 11438839 w 12045155"/>
                    <a:gd name="connsiteY25" fmla="*/ 435586 h 2510087"/>
                    <a:gd name="connsiteX26" fmla="*/ 11059114 w 12045155"/>
                    <a:gd name="connsiteY26" fmla="*/ 1047471 h 2510087"/>
                    <a:gd name="connsiteX27" fmla="*/ 10602369 w 12045155"/>
                    <a:gd name="connsiteY27" fmla="*/ 1661632 h 2510087"/>
                    <a:gd name="connsiteX28" fmla="*/ 10034574 w 12045155"/>
                    <a:gd name="connsiteY28" fmla="*/ 1618415 h 2510087"/>
                    <a:gd name="connsiteX29" fmla="*/ 9527677 w 12045155"/>
                    <a:gd name="connsiteY29" fmla="*/ 1058846 h 2510087"/>
                    <a:gd name="connsiteX30" fmla="*/ 9053022 w 12045155"/>
                    <a:gd name="connsiteY30" fmla="*/ 581165 h 2510087"/>
                    <a:gd name="connsiteX31" fmla="*/ 8450223 w 12045155"/>
                    <a:gd name="connsiteY31" fmla="*/ 156695 h 2510087"/>
                    <a:gd name="connsiteX32" fmla="*/ 7635927 w 12045155"/>
                    <a:gd name="connsiteY32" fmla="*/ 105714 h 2510087"/>
                    <a:gd name="connsiteX33" fmla="*/ 7049636 w 12045155"/>
                    <a:gd name="connsiteY33" fmla="*/ 199189 h 2510087"/>
                    <a:gd name="connsiteX34" fmla="*/ 6342549 w 12045155"/>
                    <a:gd name="connsiteY34" fmla="*/ 146630 h 2510087"/>
                    <a:gd name="connsiteX35" fmla="*/ 5902209 w 12045155"/>
                    <a:gd name="connsiteY35" fmla="*/ 249658 h 2510087"/>
                    <a:gd name="connsiteX36" fmla="*/ 5182195 w 12045155"/>
                    <a:gd name="connsiteY36" fmla="*/ 292664 h 2510087"/>
                    <a:gd name="connsiteX37" fmla="*/ 3822487 w 12045155"/>
                    <a:gd name="connsiteY37" fmla="*/ 90799 h 2510087"/>
                    <a:gd name="connsiteX38" fmla="*/ 2370177 w 12045155"/>
                    <a:gd name="connsiteY38" fmla="*/ 156695 h 2510087"/>
                    <a:gd name="connsiteX39" fmla="*/ 578745 w 12045155"/>
                    <a:gd name="connsiteY39" fmla="*/ 148189 h 2510087"/>
                    <a:gd name="connsiteX40" fmla="*/ 38923 w 12045155"/>
                    <a:gd name="connsiteY40" fmla="*/ 157240 h 2510087"/>
                    <a:gd name="connsiteX0" fmla="*/ 38923 w 12045155"/>
                    <a:gd name="connsiteY0" fmla="*/ 157240 h 2510087"/>
                    <a:gd name="connsiteX1" fmla="*/ 4765 w 12045155"/>
                    <a:gd name="connsiteY1" fmla="*/ 229969 h 2510087"/>
                    <a:gd name="connsiteX2" fmla="*/ 8249783 w 12045155"/>
                    <a:gd name="connsiteY2" fmla="*/ 507371 h 2510087"/>
                    <a:gd name="connsiteX3" fmla="*/ 31647 w 12045155"/>
                    <a:gd name="connsiteY3" fmla="*/ 700450 h 2510087"/>
                    <a:gd name="connsiteX4" fmla="*/ 43864 w 12045155"/>
                    <a:gd name="connsiteY4" fmla="*/ 777266 h 2510087"/>
                    <a:gd name="connsiteX5" fmla="*/ 80207 w 12045155"/>
                    <a:gd name="connsiteY5" fmla="*/ 937416 h 2510087"/>
                    <a:gd name="connsiteX6" fmla="*/ 937008 w 12045155"/>
                    <a:gd name="connsiteY6" fmla="*/ 844973 h 2510087"/>
                    <a:gd name="connsiteX7" fmla="*/ 1631867 w 12045155"/>
                    <a:gd name="connsiteY7" fmla="*/ 878961 h 2510087"/>
                    <a:gd name="connsiteX8" fmla="*/ 2087877 w 12045155"/>
                    <a:gd name="connsiteY8" fmla="*/ 819473 h 2510087"/>
                    <a:gd name="connsiteX9" fmla="*/ 2565599 w 12045155"/>
                    <a:gd name="connsiteY9" fmla="*/ 819473 h 2510087"/>
                    <a:gd name="connsiteX10" fmla="*/ 3336468 w 12045155"/>
                    <a:gd name="connsiteY10" fmla="*/ 861967 h 2510087"/>
                    <a:gd name="connsiteX11" fmla="*/ 4215904 w 12045155"/>
                    <a:gd name="connsiteY11" fmla="*/ 844973 h 2510087"/>
                    <a:gd name="connsiteX12" fmla="*/ 4845622 w 12045155"/>
                    <a:gd name="connsiteY12" fmla="*/ 853479 h 2510087"/>
                    <a:gd name="connsiteX13" fmla="*/ 5681632 w 12045155"/>
                    <a:gd name="connsiteY13" fmla="*/ 853479 h 2510087"/>
                    <a:gd name="connsiteX14" fmla="*/ 6745645 w 12045155"/>
                    <a:gd name="connsiteY14" fmla="*/ 878979 h 2510087"/>
                    <a:gd name="connsiteX15" fmla="*/ 7494800 w 12045155"/>
                    <a:gd name="connsiteY15" fmla="*/ 870473 h 2510087"/>
                    <a:gd name="connsiteX16" fmla="*/ 8026795 w 12045155"/>
                    <a:gd name="connsiteY16" fmla="*/ 861967 h 2510087"/>
                    <a:gd name="connsiteX17" fmla="*/ 8647812 w 12045155"/>
                    <a:gd name="connsiteY17" fmla="*/ 1264715 h 2510087"/>
                    <a:gd name="connsiteX18" fmla="*/ 9217808 w 12045155"/>
                    <a:gd name="connsiteY18" fmla="*/ 2091547 h 2510087"/>
                    <a:gd name="connsiteX19" fmla="*/ 10149208 w 12045155"/>
                    <a:gd name="connsiteY19" fmla="*/ 2510086 h 2510087"/>
                    <a:gd name="connsiteX20" fmla="*/ 11195242 w 12045155"/>
                    <a:gd name="connsiteY20" fmla="*/ 2091549 h 2510087"/>
                    <a:gd name="connsiteX21" fmla="*/ 11486173 w 12045155"/>
                    <a:gd name="connsiteY21" fmla="*/ 1445814 h 2510087"/>
                    <a:gd name="connsiteX22" fmla="*/ 11797069 w 12045155"/>
                    <a:gd name="connsiteY22" fmla="*/ 999707 h 2510087"/>
                    <a:gd name="connsiteX23" fmla="*/ 12045155 w 12045155"/>
                    <a:gd name="connsiteY23" fmla="*/ 699393 h 2510087"/>
                    <a:gd name="connsiteX24" fmla="*/ 12045155 w 12045155"/>
                    <a:gd name="connsiteY24" fmla="*/ 261011 h 2510087"/>
                    <a:gd name="connsiteX25" fmla="*/ 11438839 w 12045155"/>
                    <a:gd name="connsiteY25" fmla="*/ 435586 h 2510087"/>
                    <a:gd name="connsiteX26" fmla="*/ 11059114 w 12045155"/>
                    <a:gd name="connsiteY26" fmla="*/ 1047471 h 2510087"/>
                    <a:gd name="connsiteX27" fmla="*/ 10602369 w 12045155"/>
                    <a:gd name="connsiteY27" fmla="*/ 1661632 h 2510087"/>
                    <a:gd name="connsiteX28" fmla="*/ 10034574 w 12045155"/>
                    <a:gd name="connsiteY28" fmla="*/ 1618415 h 2510087"/>
                    <a:gd name="connsiteX29" fmla="*/ 9527677 w 12045155"/>
                    <a:gd name="connsiteY29" fmla="*/ 1058846 h 2510087"/>
                    <a:gd name="connsiteX30" fmla="*/ 9053022 w 12045155"/>
                    <a:gd name="connsiteY30" fmla="*/ 581165 h 2510087"/>
                    <a:gd name="connsiteX31" fmla="*/ 8450223 w 12045155"/>
                    <a:gd name="connsiteY31" fmla="*/ 156695 h 2510087"/>
                    <a:gd name="connsiteX32" fmla="*/ 7635927 w 12045155"/>
                    <a:gd name="connsiteY32" fmla="*/ 105714 h 2510087"/>
                    <a:gd name="connsiteX33" fmla="*/ 7049636 w 12045155"/>
                    <a:gd name="connsiteY33" fmla="*/ 199189 h 2510087"/>
                    <a:gd name="connsiteX34" fmla="*/ 6342549 w 12045155"/>
                    <a:gd name="connsiteY34" fmla="*/ 146630 h 2510087"/>
                    <a:gd name="connsiteX35" fmla="*/ 5902209 w 12045155"/>
                    <a:gd name="connsiteY35" fmla="*/ 249658 h 2510087"/>
                    <a:gd name="connsiteX36" fmla="*/ 5182195 w 12045155"/>
                    <a:gd name="connsiteY36" fmla="*/ 292664 h 2510087"/>
                    <a:gd name="connsiteX37" fmla="*/ 3822487 w 12045155"/>
                    <a:gd name="connsiteY37" fmla="*/ 90799 h 2510087"/>
                    <a:gd name="connsiteX38" fmla="*/ 2370177 w 12045155"/>
                    <a:gd name="connsiteY38" fmla="*/ 156695 h 2510087"/>
                    <a:gd name="connsiteX39" fmla="*/ 578745 w 12045155"/>
                    <a:gd name="connsiteY39" fmla="*/ 148189 h 2510087"/>
                    <a:gd name="connsiteX40" fmla="*/ 38923 w 12045155"/>
                    <a:gd name="connsiteY40" fmla="*/ 157240 h 2510087"/>
                    <a:gd name="connsiteX0" fmla="*/ 38923 w 12045155"/>
                    <a:gd name="connsiteY0" fmla="*/ 157240 h 2510087"/>
                    <a:gd name="connsiteX1" fmla="*/ 4765 w 12045155"/>
                    <a:gd name="connsiteY1" fmla="*/ 229969 h 2510087"/>
                    <a:gd name="connsiteX2" fmla="*/ 8249783 w 12045155"/>
                    <a:gd name="connsiteY2" fmla="*/ 507371 h 2510087"/>
                    <a:gd name="connsiteX3" fmla="*/ 31647 w 12045155"/>
                    <a:gd name="connsiteY3" fmla="*/ 700450 h 2510087"/>
                    <a:gd name="connsiteX4" fmla="*/ 43864 w 12045155"/>
                    <a:gd name="connsiteY4" fmla="*/ 777266 h 2510087"/>
                    <a:gd name="connsiteX5" fmla="*/ 80207 w 12045155"/>
                    <a:gd name="connsiteY5" fmla="*/ 937416 h 2510087"/>
                    <a:gd name="connsiteX6" fmla="*/ 937008 w 12045155"/>
                    <a:gd name="connsiteY6" fmla="*/ 844973 h 2510087"/>
                    <a:gd name="connsiteX7" fmla="*/ 1631867 w 12045155"/>
                    <a:gd name="connsiteY7" fmla="*/ 878961 h 2510087"/>
                    <a:gd name="connsiteX8" fmla="*/ 2087877 w 12045155"/>
                    <a:gd name="connsiteY8" fmla="*/ 819473 h 2510087"/>
                    <a:gd name="connsiteX9" fmla="*/ 2565599 w 12045155"/>
                    <a:gd name="connsiteY9" fmla="*/ 819473 h 2510087"/>
                    <a:gd name="connsiteX10" fmla="*/ 3336468 w 12045155"/>
                    <a:gd name="connsiteY10" fmla="*/ 861967 h 2510087"/>
                    <a:gd name="connsiteX11" fmla="*/ 4215904 w 12045155"/>
                    <a:gd name="connsiteY11" fmla="*/ 844973 h 2510087"/>
                    <a:gd name="connsiteX12" fmla="*/ 4845622 w 12045155"/>
                    <a:gd name="connsiteY12" fmla="*/ 853479 h 2510087"/>
                    <a:gd name="connsiteX13" fmla="*/ 5681632 w 12045155"/>
                    <a:gd name="connsiteY13" fmla="*/ 853479 h 2510087"/>
                    <a:gd name="connsiteX14" fmla="*/ 6745645 w 12045155"/>
                    <a:gd name="connsiteY14" fmla="*/ 878979 h 2510087"/>
                    <a:gd name="connsiteX15" fmla="*/ 7494800 w 12045155"/>
                    <a:gd name="connsiteY15" fmla="*/ 870473 h 2510087"/>
                    <a:gd name="connsiteX16" fmla="*/ 8026795 w 12045155"/>
                    <a:gd name="connsiteY16" fmla="*/ 861967 h 2510087"/>
                    <a:gd name="connsiteX17" fmla="*/ 8647812 w 12045155"/>
                    <a:gd name="connsiteY17" fmla="*/ 1264715 h 2510087"/>
                    <a:gd name="connsiteX18" fmla="*/ 9217808 w 12045155"/>
                    <a:gd name="connsiteY18" fmla="*/ 2091547 h 2510087"/>
                    <a:gd name="connsiteX19" fmla="*/ 10149208 w 12045155"/>
                    <a:gd name="connsiteY19" fmla="*/ 2510086 h 2510087"/>
                    <a:gd name="connsiteX20" fmla="*/ 11195242 w 12045155"/>
                    <a:gd name="connsiteY20" fmla="*/ 2091549 h 2510087"/>
                    <a:gd name="connsiteX21" fmla="*/ 11486173 w 12045155"/>
                    <a:gd name="connsiteY21" fmla="*/ 1445814 h 2510087"/>
                    <a:gd name="connsiteX22" fmla="*/ 11797069 w 12045155"/>
                    <a:gd name="connsiteY22" fmla="*/ 999707 h 2510087"/>
                    <a:gd name="connsiteX23" fmla="*/ 12045155 w 12045155"/>
                    <a:gd name="connsiteY23" fmla="*/ 699393 h 2510087"/>
                    <a:gd name="connsiteX24" fmla="*/ 12045155 w 12045155"/>
                    <a:gd name="connsiteY24" fmla="*/ 261011 h 2510087"/>
                    <a:gd name="connsiteX25" fmla="*/ 11438839 w 12045155"/>
                    <a:gd name="connsiteY25" fmla="*/ 435586 h 2510087"/>
                    <a:gd name="connsiteX26" fmla="*/ 11059114 w 12045155"/>
                    <a:gd name="connsiteY26" fmla="*/ 1047471 h 2510087"/>
                    <a:gd name="connsiteX27" fmla="*/ 10602369 w 12045155"/>
                    <a:gd name="connsiteY27" fmla="*/ 1661632 h 2510087"/>
                    <a:gd name="connsiteX28" fmla="*/ 10034574 w 12045155"/>
                    <a:gd name="connsiteY28" fmla="*/ 1618415 h 2510087"/>
                    <a:gd name="connsiteX29" fmla="*/ 9527677 w 12045155"/>
                    <a:gd name="connsiteY29" fmla="*/ 1058846 h 2510087"/>
                    <a:gd name="connsiteX30" fmla="*/ 9053022 w 12045155"/>
                    <a:gd name="connsiteY30" fmla="*/ 581165 h 2510087"/>
                    <a:gd name="connsiteX31" fmla="*/ 8450223 w 12045155"/>
                    <a:gd name="connsiteY31" fmla="*/ 156695 h 2510087"/>
                    <a:gd name="connsiteX32" fmla="*/ 7635927 w 12045155"/>
                    <a:gd name="connsiteY32" fmla="*/ 105714 h 2510087"/>
                    <a:gd name="connsiteX33" fmla="*/ 7049636 w 12045155"/>
                    <a:gd name="connsiteY33" fmla="*/ 199189 h 2510087"/>
                    <a:gd name="connsiteX34" fmla="*/ 6342549 w 12045155"/>
                    <a:gd name="connsiteY34" fmla="*/ 146630 h 2510087"/>
                    <a:gd name="connsiteX35" fmla="*/ 5902209 w 12045155"/>
                    <a:gd name="connsiteY35" fmla="*/ 249658 h 2510087"/>
                    <a:gd name="connsiteX36" fmla="*/ 5182195 w 12045155"/>
                    <a:gd name="connsiteY36" fmla="*/ 292664 h 2510087"/>
                    <a:gd name="connsiteX37" fmla="*/ 3822487 w 12045155"/>
                    <a:gd name="connsiteY37" fmla="*/ 90799 h 2510087"/>
                    <a:gd name="connsiteX38" fmla="*/ 2370177 w 12045155"/>
                    <a:gd name="connsiteY38" fmla="*/ 156695 h 2510087"/>
                    <a:gd name="connsiteX39" fmla="*/ 578745 w 12045155"/>
                    <a:gd name="connsiteY39" fmla="*/ 148189 h 2510087"/>
                    <a:gd name="connsiteX40" fmla="*/ 38923 w 12045155"/>
                    <a:gd name="connsiteY40" fmla="*/ 157240 h 2510087"/>
                    <a:gd name="connsiteX0" fmla="*/ 379789 w 12386021"/>
                    <a:gd name="connsiteY0" fmla="*/ 157240 h 2510087"/>
                    <a:gd name="connsiteX1" fmla="*/ 345631 w 12386021"/>
                    <a:gd name="connsiteY1" fmla="*/ 229969 h 2510087"/>
                    <a:gd name="connsiteX2" fmla="*/ 8590649 w 12386021"/>
                    <a:gd name="connsiteY2" fmla="*/ 507371 h 2510087"/>
                    <a:gd name="connsiteX3" fmla="*/ 372513 w 12386021"/>
                    <a:gd name="connsiteY3" fmla="*/ 700450 h 2510087"/>
                    <a:gd name="connsiteX4" fmla="*/ 8652699 w 12386021"/>
                    <a:gd name="connsiteY4" fmla="*/ 777261 h 2510087"/>
                    <a:gd name="connsiteX5" fmla="*/ 421073 w 12386021"/>
                    <a:gd name="connsiteY5" fmla="*/ 937416 h 2510087"/>
                    <a:gd name="connsiteX6" fmla="*/ 1277874 w 12386021"/>
                    <a:gd name="connsiteY6" fmla="*/ 844973 h 2510087"/>
                    <a:gd name="connsiteX7" fmla="*/ 1972733 w 12386021"/>
                    <a:gd name="connsiteY7" fmla="*/ 878961 h 2510087"/>
                    <a:gd name="connsiteX8" fmla="*/ 2428743 w 12386021"/>
                    <a:gd name="connsiteY8" fmla="*/ 819473 h 2510087"/>
                    <a:gd name="connsiteX9" fmla="*/ 2906465 w 12386021"/>
                    <a:gd name="connsiteY9" fmla="*/ 819473 h 2510087"/>
                    <a:gd name="connsiteX10" fmla="*/ 3677334 w 12386021"/>
                    <a:gd name="connsiteY10" fmla="*/ 861967 h 2510087"/>
                    <a:gd name="connsiteX11" fmla="*/ 4556770 w 12386021"/>
                    <a:gd name="connsiteY11" fmla="*/ 844973 h 2510087"/>
                    <a:gd name="connsiteX12" fmla="*/ 5186488 w 12386021"/>
                    <a:gd name="connsiteY12" fmla="*/ 853479 h 2510087"/>
                    <a:gd name="connsiteX13" fmla="*/ 6022498 w 12386021"/>
                    <a:gd name="connsiteY13" fmla="*/ 853479 h 2510087"/>
                    <a:gd name="connsiteX14" fmla="*/ 7086511 w 12386021"/>
                    <a:gd name="connsiteY14" fmla="*/ 878979 h 2510087"/>
                    <a:gd name="connsiteX15" fmla="*/ 7835666 w 12386021"/>
                    <a:gd name="connsiteY15" fmla="*/ 870473 h 2510087"/>
                    <a:gd name="connsiteX16" fmla="*/ 8367661 w 12386021"/>
                    <a:gd name="connsiteY16" fmla="*/ 861967 h 2510087"/>
                    <a:gd name="connsiteX17" fmla="*/ 8988678 w 12386021"/>
                    <a:gd name="connsiteY17" fmla="*/ 1264715 h 2510087"/>
                    <a:gd name="connsiteX18" fmla="*/ 9558674 w 12386021"/>
                    <a:gd name="connsiteY18" fmla="*/ 2091547 h 2510087"/>
                    <a:gd name="connsiteX19" fmla="*/ 10490074 w 12386021"/>
                    <a:gd name="connsiteY19" fmla="*/ 2510086 h 2510087"/>
                    <a:gd name="connsiteX20" fmla="*/ 11536108 w 12386021"/>
                    <a:gd name="connsiteY20" fmla="*/ 2091549 h 2510087"/>
                    <a:gd name="connsiteX21" fmla="*/ 11827039 w 12386021"/>
                    <a:gd name="connsiteY21" fmla="*/ 1445814 h 2510087"/>
                    <a:gd name="connsiteX22" fmla="*/ 12137935 w 12386021"/>
                    <a:gd name="connsiteY22" fmla="*/ 999707 h 2510087"/>
                    <a:gd name="connsiteX23" fmla="*/ 12386021 w 12386021"/>
                    <a:gd name="connsiteY23" fmla="*/ 699393 h 2510087"/>
                    <a:gd name="connsiteX24" fmla="*/ 12386021 w 12386021"/>
                    <a:gd name="connsiteY24" fmla="*/ 261011 h 2510087"/>
                    <a:gd name="connsiteX25" fmla="*/ 11779705 w 12386021"/>
                    <a:gd name="connsiteY25" fmla="*/ 435586 h 2510087"/>
                    <a:gd name="connsiteX26" fmla="*/ 11399980 w 12386021"/>
                    <a:gd name="connsiteY26" fmla="*/ 1047471 h 2510087"/>
                    <a:gd name="connsiteX27" fmla="*/ 10943235 w 12386021"/>
                    <a:gd name="connsiteY27" fmla="*/ 1661632 h 2510087"/>
                    <a:gd name="connsiteX28" fmla="*/ 10375440 w 12386021"/>
                    <a:gd name="connsiteY28" fmla="*/ 1618415 h 2510087"/>
                    <a:gd name="connsiteX29" fmla="*/ 9868543 w 12386021"/>
                    <a:gd name="connsiteY29" fmla="*/ 1058846 h 2510087"/>
                    <a:gd name="connsiteX30" fmla="*/ 9393888 w 12386021"/>
                    <a:gd name="connsiteY30" fmla="*/ 581165 h 2510087"/>
                    <a:gd name="connsiteX31" fmla="*/ 8791089 w 12386021"/>
                    <a:gd name="connsiteY31" fmla="*/ 156695 h 2510087"/>
                    <a:gd name="connsiteX32" fmla="*/ 7976793 w 12386021"/>
                    <a:gd name="connsiteY32" fmla="*/ 105714 h 2510087"/>
                    <a:gd name="connsiteX33" fmla="*/ 7390502 w 12386021"/>
                    <a:gd name="connsiteY33" fmla="*/ 199189 h 2510087"/>
                    <a:gd name="connsiteX34" fmla="*/ 6683415 w 12386021"/>
                    <a:gd name="connsiteY34" fmla="*/ 146630 h 2510087"/>
                    <a:gd name="connsiteX35" fmla="*/ 6243075 w 12386021"/>
                    <a:gd name="connsiteY35" fmla="*/ 249658 h 2510087"/>
                    <a:gd name="connsiteX36" fmla="*/ 5523061 w 12386021"/>
                    <a:gd name="connsiteY36" fmla="*/ 292664 h 2510087"/>
                    <a:gd name="connsiteX37" fmla="*/ 4163353 w 12386021"/>
                    <a:gd name="connsiteY37" fmla="*/ 90799 h 2510087"/>
                    <a:gd name="connsiteX38" fmla="*/ 2711043 w 12386021"/>
                    <a:gd name="connsiteY38" fmla="*/ 156695 h 2510087"/>
                    <a:gd name="connsiteX39" fmla="*/ 919611 w 12386021"/>
                    <a:gd name="connsiteY39" fmla="*/ 148189 h 2510087"/>
                    <a:gd name="connsiteX40" fmla="*/ 379789 w 12386021"/>
                    <a:gd name="connsiteY40" fmla="*/ 157240 h 2510087"/>
                    <a:gd name="connsiteX0" fmla="*/ 379791 w 12386023"/>
                    <a:gd name="connsiteY0" fmla="*/ 157240 h 2510087"/>
                    <a:gd name="connsiteX1" fmla="*/ 345633 w 12386023"/>
                    <a:gd name="connsiteY1" fmla="*/ 229969 h 2510087"/>
                    <a:gd name="connsiteX2" fmla="*/ 8590651 w 12386023"/>
                    <a:gd name="connsiteY2" fmla="*/ 507371 h 2510087"/>
                    <a:gd name="connsiteX3" fmla="*/ 8697801 w 12386023"/>
                    <a:gd name="connsiteY3" fmla="*/ 591261 h 2510087"/>
                    <a:gd name="connsiteX4" fmla="*/ 8652701 w 12386023"/>
                    <a:gd name="connsiteY4" fmla="*/ 777261 h 2510087"/>
                    <a:gd name="connsiteX5" fmla="*/ 421075 w 12386023"/>
                    <a:gd name="connsiteY5" fmla="*/ 937416 h 2510087"/>
                    <a:gd name="connsiteX6" fmla="*/ 1277876 w 12386023"/>
                    <a:gd name="connsiteY6" fmla="*/ 844973 h 2510087"/>
                    <a:gd name="connsiteX7" fmla="*/ 1972735 w 12386023"/>
                    <a:gd name="connsiteY7" fmla="*/ 878961 h 2510087"/>
                    <a:gd name="connsiteX8" fmla="*/ 2428745 w 12386023"/>
                    <a:gd name="connsiteY8" fmla="*/ 819473 h 2510087"/>
                    <a:gd name="connsiteX9" fmla="*/ 2906467 w 12386023"/>
                    <a:gd name="connsiteY9" fmla="*/ 819473 h 2510087"/>
                    <a:gd name="connsiteX10" fmla="*/ 3677336 w 12386023"/>
                    <a:gd name="connsiteY10" fmla="*/ 861967 h 2510087"/>
                    <a:gd name="connsiteX11" fmla="*/ 4556772 w 12386023"/>
                    <a:gd name="connsiteY11" fmla="*/ 844973 h 2510087"/>
                    <a:gd name="connsiteX12" fmla="*/ 5186490 w 12386023"/>
                    <a:gd name="connsiteY12" fmla="*/ 853479 h 2510087"/>
                    <a:gd name="connsiteX13" fmla="*/ 6022500 w 12386023"/>
                    <a:gd name="connsiteY13" fmla="*/ 853479 h 2510087"/>
                    <a:gd name="connsiteX14" fmla="*/ 7086513 w 12386023"/>
                    <a:gd name="connsiteY14" fmla="*/ 878979 h 2510087"/>
                    <a:gd name="connsiteX15" fmla="*/ 7835668 w 12386023"/>
                    <a:gd name="connsiteY15" fmla="*/ 870473 h 2510087"/>
                    <a:gd name="connsiteX16" fmla="*/ 8367663 w 12386023"/>
                    <a:gd name="connsiteY16" fmla="*/ 861967 h 2510087"/>
                    <a:gd name="connsiteX17" fmla="*/ 8988680 w 12386023"/>
                    <a:gd name="connsiteY17" fmla="*/ 1264715 h 2510087"/>
                    <a:gd name="connsiteX18" fmla="*/ 9558676 w 12386023"/>
                    <a:gd name="connsiteY18" fmla="*/ 2091547 h 2510087"/>
                    <a:gd name="connsiteX19" fmla="*/ 10490076 w 12386023"/>
                    <a:gd name="connsiteY19" fmla="*/ 2510086 h 2510087"/>
                    <a:gd name="connsiteX20" fmla="*/ 11536110 w 12386023"/>
                    <a:gd name="connsiteY20" fmla="*/ 2091549 h 2510087"/>
                    <a:gd name="connsiteX21" fmla="*/ 11827041 w 12386023"/>
                    <a:gd name="connsiteY21" fmla="*/ 1445814 h 2510087"/>
                    <a:gd name="connsiteX22" fmla="*/ 12137937 w 12386023"/>
                    <a:gd name="connsiteY22" fmla="*/ 999707 h 2510087"/>
                    <a:gd name="connsiteX23" fmla="*/ 12386023 w 12386023"/>
                    <a:gd name="connsiteY23" fmla="*/ 699393 h 2510087"/>
                    <a:gd name="connsiteX24" fmla="*/ 12386023 w 12386023"/>
                    <a:gd name="connsiteY24" fmla="*/ 261011 h 2510087"/>
                    <a:gd name="connsiteX25" fmla="*/ 11779707 w 12386023"/>
                    <a:gd name="connsiteY25" fmla="*/ 435586 h 2510087"/>
                    <a:gd name="connsiteX26" fmla="*/ 11399982 w 12386023"/>
                    <a:gd name="connsiteY26" fmla="*/ 1047471 h 2510087"/>
                    <a:gd name="connsiteX27" fmla="*/ 10943237 w 12386023"/>
                    <a:gd name="connsiteY27" fmla="*/ 1661632 h 2510087"/>
                    <a:gd name="connsiteX28" fmla="*/ 10375442 w 12386023"/>
                    <a:gd name="connsiteY28" fmla="*/ 1618415 h 2510087"/>
                    <a:gd name="connsiteX29" fmla="*/ 9868545 w 12386023"/>
                    <a:gd name="connsiteY29" fmla="*/ 1058846 h 2510087"/>
                    <a:gd name="connsiteX30" fmla="*/ 9393890 w 12386023"/>
                    <a:gd name="connsiteY30" fmla="*/ 581165 h 2510087"/>
                    <a:gd name="connsiteX31" fmla="*/ 8791091 w 12386023"/>
                    <a:gd name="connsiteY31" fmla="*/ 156695 h 2510087"/>
                    <a:gd name="connsiteX32" fmla="*/ 7976795 w 12386023"/>
                    <a:gd name="connsiteY32" fmla="*/ 105714 h 2510087"/>
                    <a:gd name="connsiteX33" fmla="*/ 7390504 w 12386023"/>
                    <a:gd name="connsiteY33" fmla="*/ 199189 h 2510087"/>
                    <a:gd name="connsiteX34" fmla="*/ 6683417 w 12386023"/>
                    <a:gd name="connsiteY34" fmla="*/ 146630 h 2510087"/>
                    <a:gd name="connsiteX35" fmla="*/ 6243077 w 12386023"/>
                    <a:gd name="connsiteY35" fmla="*/ 249658 h 2510087"/>
                    <a:gd name="connsiteX36" fmla="*/ 5523063 w 12386023"/>
                    <a:gd name="connsiteY36" fmla="*/ 292664 h 2510087"/>
                    <a:gd name="connsiteX37" fmla="*/ 4163355 w 12386023"/>
                    <a:gd name="connsiteY37" fmla="*/ 90799 h 2510087"/>
                    <a:gd name="connsiteX38" fmla="*/ 2711045 w 12386023"/>
                    <a:gd name="connsiteY38" fmla="*/ 156695 h 2510087"/>
                    <a:gd name="connsiteX39" fmla="*/ 919613 w 12386023"/>
                    <a:gd name="connsiteY39" fmla="*/ 148189 h 2510087"/>
                    <a:gd name="connsiteX40" fmla="*/ 379791 w 12386023"/>
                    <a:gd name="connsiteY40" fmla="*/ 157240 h 2510087"/>
                    <a:gd name="connsiteX0" fmla="*/ 379791 w 12386023"/>
                    <a:gd name="connsiteY0" fmla="*/ 157240 h 2510087"/>
                    <a:gd name="connsiteX1" fmla="*/ 345633 w 12386023"/>
                    <a:gd name="connsiteY1" fmla="*/ 229969 h 2510087"/>
                    <a:gd name="connsiteX2" fmla="*/ 8676628 w 12386023"/>
                    <a:gd name="connsiteY2" fmla="*/ 434581 h 2510087"/>
                    <a:gd name="connsiteX3" fmla="*/ 8697801 w 12386023"/>
                    <a:gd name="connsiteY3" fmla="*/ 591261 h 2510087"/>
                    <a:gd name="connsiteX4" fmla="*/ 8652701 w 12386023"/>
                    <a:gd name="connsiteY4" fmla="*/ 777261 h 2510087"/>
                    <a:gd name="connsiteX5" fmla="*/ 421075 w 12386023"/>
                    <a:gd name="connsiteY5" fmla="*/ 937416 h 2510087"/>
                    <a:gd name="connsiteX6" fmla="*/ 1277876 w 12386023"/>
                    <a:gd name="connsiteY6" fmla="*/ 844973 h 2510087"/>
                    <a:gd name="connsiteX7" fmla="*/ 1972735 w 12386023"/>
                    <a:gd name="connsiteY7" fmla="*/ 878961 h 2510087"/>
                    <a:gd name="connsiteX8" fmla="*/ 2428745 w 12386023"/>
                    <a:gd name="connsiteY8" fmla="*/ 819473 h 2510087"/>
                    <a:gd name="connsiteX9" fmla="*/ 2906467 w 12386023"/>
                    <a:gd name="connsiteY9" fmla="*/ 819473 h 2510087"/>
                    <a:gd name="connsiteX10" fmla="*/ 3677336 w 12386023"/>
                    <a:gd name="connsiteY10" fmla="*/ 861967 h 2510087"/>
                    <a:gd name="connsiteX11" fmla="*/ 4556772 w 12386023"/>
                    <a:gd name="connsiteY11" fmla="*/ 844973 h 2510087"/>
                    <a:gd name="connsiteX12" fmla="*/ 5186490 w 12386023"/>
                    <a:gd name="connsiteY12" fmla="*/ 853479 h 2510087"/>
                    <a:gd name="connsiteX13" fmla="*/ 6022500 w 12386023"/>
                    <a:gd name="connsiteY13" fmla="*/ 853479 h 2510087"/>
                    <a:gd name="connsiteX14" fmla="*/ 7086513 w 12386023"/>
                    <a:gd name="connsiteY14" fmla="*/ 878979 h 2510087"/>
                    <a:gd name="connsiteX15" fmla="*/ 7835668 w 12386023"/>
                    <a:gd name="connsiteY15" fmla="*/ 870473 h 2510087"/>
                    <a:gd name="connsiteX16" fmla="*/ 8367663 w 12386023"/>
                    <a:gd name="connsiteY16" fmla="*/ 861967 h 2510087"/>
                    <a:gd name="connsiteX17" fmla="*/ 8988680 w 12386023"/>
                    <a:gd name="connsiteY17" fmla="*/ 1264715 h 2510087"/>
                    <a:gd name="connsiteX18" fmla="*/ 9558676 w 12386023"/>
                    <a:gd name="connsiteY18" fmla="*/ 2091547 h 2510087"/>
                    <a:gd name="connsiteX19" fmla="*/ 10490076 w 12386023"/>
                    <a:gd name="connsiteY19" fmla="*/ 2510086 h 2510087"/>
                    <a:gd name="connsiteX20" fmla="*/ 11536110 w 12386023"/>
                    <a:gd name="connsiteY20" fmla="*/ 2091549 h 2510087"/>
                    <a:gd name="connsiteX21" fmla="*/ 11827041 w 12386023"/>
                    <a:gd name="connsiteY21" fmla="*/ 1445814 h 2510087"/>
                    <a:gd name="connsiteX22" fmla="*/ 12137937 w 12386023"/>
                    <a:gd name="connsiteY22" fmla="*/ 999707 h 2510087"/>
                    <a:gd name="connsiteX23" fmla="*/ 12386023 w 12386023"/>
                    <a:gd name="connsiteY23" fmla="*/ 699393 h 2510087"/>
                    <a:gd name="connsiteX24" fmla="*/ 12386023 w 12386023"/>
                    <a:gd name="connsiteY24" fmla="*/ 261011 h 2510087"/>
                    <a:gd name="connsiteX25" fmla="*/ 11779707 w 12386023"/>
                    <a:gd name="connsiteY25" fmla="*/ 435586 h 2510087"/>
                    <a:gd name="connsiteX26" fmla="*/ 11399982 w 12386023"/>
                    <a:gd name="connsiteY26" fmla="*/ 1047471 h 2510087"/>
                    <a:gd name="connsiteX27" fmla="*/ 10943237 w 12386023"/>
                    <a:gd name="connsiteY27" fmla="*/ 1661632 h 2510087"/>
                    <a:gd name="connsiteX28" fmla="*/ 10375442 w 12386023"/>
                    <a:gd name="connsiteY28" fmla="*/ 1618415 h 2510087"/>
                    <a:gd name="connsiteX29" fmla="*/ 9868545 w 12386023"/>
                    <a:gd name="connsiteY29" fmla="*/ 1058846 h 2510087"/>
                    <a:gd name="connsiteX30" fmla="*/ 9393890 w 12386023"/>
                    <a:gd name="connsiteY30" fmla="*/ 581165 h 2510087"/>
                    <a:gd name="connsiteX31" fmla="*/ 8791091 w 12386023"/>
                    <a:gd name="connsiteY31" fmla="*/ 156695 h 2510087"/>
                    <a:gd name="connsiteX32" fmla="*/ 7976795 w 12386023"/>
                    <a:gd name="connsiteY32" fmla="*/ 105714 h 2510087"/>
                    <a:gd name="connsiteX33" fmla="*/ 7390504 w 12386023"/>
                    <a:gd name="connsiteY33" fmla="*/ 199189 h 2510087"/>
                    <a:gd name="connsiteX34" fmla="*/ 6683417 w 12386023"/>
                    <a:gd name="connsiteY34" fmla="*/ 146630 h 2510087"/>
                    <a:gd name="connsiteX35" fmla="*/ 6243077 w 12386023"/>
                    <a:gd name="connsiteY35" fmla="*/ 249658 h 2510087"/>
                    <a:gd name="connsiteX36" fmla="*/ 5523063 w 12386023"/>
                    <a:gd name="connsiteY36" fmla="*/ 292664 h 2510087"/>
                    <a:gd name="connsiteX37" fmla="*/ 4163355 w 12386023"/>
                    <a:gd name="connsiteY37" fmla="*/ 90799 h 2510087"/>
                    <a:gd name="connsiteX38" fmla="*/ 2711045 w 12386023"/>
                    <a:gd name="connsiteY38" fmla="*/ 156695 h 2510087"/>
                    <a:gd name="connsiteX39" fmla="*/ 919613 w 12386023"/>
                    <a:gd name="connsiteY39" fmla="*/ 148189 h 2510087"/>
                    <a:gd name="connsiteX40" fmla="*/ 379791 w 12386023"/>
                    <a:gd name="connsiteY40" fmla="*/ 157240 h 2510087"/>
                    <a:gd name="connsiteX0" fmla="*/ 8705072 w 12386023"/>
                    <a:gd name="connsiteY0" fmla="*/ 284622 h 2510087"/>
                    <a:gd name="connsiteX1" fmla="*/ 345633 w 12386023"/>
                    <a:gd name="connsiteY1" fmla="*/ 229969 h 2510087"/>
                    <a:gd name="connsiteX2" fmla="*/ 8676628 w 12386023"/>
                    <a:gd name="connsiteY2" fmla="*/ 434581 h 2510087"/>
                    <a:gd name="connsiteX3" fmla="*/ 8697801 w 12386023"/>
                    <a:gd name="connsiteY3" fmla="*/ 591261 h 2510087"/>
                    <a:gd name="connsiteX4" fmla="*/ 8652701 w 12386023"/>
                    <a:gd name="connsiteY4" fmla="*/ 777261 h 2510087"/>
                    <a:gd name="connsiteX5" fmla="*/ 421075 w 12386023"/>
                    <a:gd name="connsiteY5" fmla="*/ 937416 h 2510087"/>
                    <a:gd name="connsiteX6" fmla="*/ 1277876 w 12386023"/>
                    <a:gd name="connsiteY6" fmla="*/ 844973 h 2510087"/>
                    <a:gd name="connsiteX7" fmla="*/ 1972735 w 12386023"/>
                    <a:gd name="connsiteY7" fmla="*/ 878961 h 2510087"/>
                    <a:gd name="connsiteX8" fmla="*/ 2428745 w 12386023"/>
                    <a:gd name="connsiteY8" fmla="*/ 819473 h 2510087"/>
                    <a:gd name="connsiteX9" fmla="*/ 2906467 w 12386023"/>
                    <a:gd name="connsiteY9" fmla="*/ 819473 h 2510087"/>
                    <a:gd name="connsiteX10" fmla="*/ 3677336 w 12386023"/>
                    <a:gd name="connsiteY10" fmla="*/ 861967 h 2510087"/>
                    <a:gd name="connsiteX11" fmla="*/ 4556772 w 12386023"/>
                    <a:gd name="connsiteY11" fmla="*/ 844973 h 2510087"/>
                    <a:gd name="connsiteX12" fmla="*/ 5186490 w 12386023"/>
                    <a:gd name="connsiteY12" fmla="*/ 853479 h 2510087"/>
                    <a:gd name="connsiteX13" fmla="*/ 6022500 w 12386023"/>
                    <a:gd name="connsiteY13" fmla="*/ 853479 h 2510087"/>
                    <a:gd name="connsiteX14" fmla="*/ 7086513 w 12386023"/>
                    <a:gd name="connsiteY14" fmla="*/ 878979 h 2510087"/>
                    <a:gd name="connsiteX15" fmla="*/ 7835668 w 12386023"/>
                    <a:gd name="connsiteY15" fmla="*/ 870473 h 2510087"/>
                    <a:gd name="connsiteX16" fmla="*/ 8367663 w 12386023"/>
                    <a:gd name="connsiteY16" fmla="*/ 861967 h 2510087"/>
                    <a:gd name="connsiteX17" fmla="*/ 8988680 w 12386023"/>
                    <a:gd name="connsiteY17" fmla="*/ 1264715 h 2510087"/>
                    <a:gd name="connsiteX18" fmla="*/ 9558676 w 12386023"/>
                    <a:gd name="connsiteY18" fmla="*/ 2091547 h 2510087"/>
                    <a:gd name="connsiteX19" fmla="*/ 10490076 w 12386023"/>
                    <a:gd name="connsiteY19" fmla="*/ 2510086 h 2510087"/>
                    <a:gd name="connsiteX20" fmla="*/ 11536110 w 12386023"/>
                    <a:gd name="connsiteY20" fmla="*/ 2091549 h 2510087"/>
                    <a:gd name="connsiteX21" fmla="*/ 11827041 w 12386023"/>
                    <a:gd name="connsiteY21" fmla="*/ 1445814 h 2510087"/>
                    <a:gd name="connsiteX22" fmla="*/ 12137937 w 12386023"/>
                    <a:gd name="connsiteY22" fmla="*/ 999707 h 2510087"/>
                    <a:gd name="connsiteX23" fmla="*/ 12386023 w 12386023"/>
                    <a:gd name="connsiteY23" fmla="*/ 699393 h 2510087"/>
                    <a:gd name="connsiteX24" fmla="*/ 12386023 w 12386023"/>
                    <a:gd name="connsiteY24" fmla="*/ 261011 h 2510087"/>
                    <a:gd name="connsiteX25" fmla="*/ 11779707 w 12386023"/>
                    <a:gd name="connsiteY25" fmla="*/ 435586 h 2510087"/>
                    <a:gd name="connsiteX26" fmla="*/ 11399982 w 12386023"/>
                    <a:gd name="connsiteY26" fmla="*/ 1047471 h 2510087"/>
                    <a:gd name="connsiteX27" fmla="*/ 10943237 w 12386023"/>
                    <a:gd name="connsiteY27" fmla="*/ 1661632 h 2510087"/>
                    <a:gd name="connsiteX28" fmla="*/ 10375442 w 12386023"/>
                    <a:gd name="connsiteY28" fmla="*/ 1618415 h 2510087"/>
                    <a:gd name="connsiteX29" fmla="*/ 9868545 w 12386023"/>
                    <a:gd name="connsiteY29" fmla="*/ 1058846 h 2510087"/>
                    <a:gd name="connsiteX30" fmla="*/ 9393890 w 12386023"/>
                    <a:gd name="connsiteY30" fmla="*/ 581165 h 2510087"/>
                    <a:gd name="connsiteX31" fmla="*/ 8791091 w 12386023"/>
                    <a:gd name="connsiteY31" fmla="*/ 156695 h 2510087"/>
                    <a:gd name="connsiteX32" fmla="*/ 7976795 w 12386023"/>
                    <a:gd name="connsiteY32" fmla="*/ 105714 h 2510087"/>
                    <a:gd name="connsiteX33" fmla="*/ 7390504 w 12386023"/>
                    <a:gd name="connsiteY33" fmla="*/ 199189 h 2510087"/>
                    <a:gd name="connsiteX34" fmla="*/ 6683417 w 12386023"/>
                    <a:gd name="connsiteY34" fmla="*/ 146630 h 2510087"/>
                    <a:gd name="connsiteX35" fmla="*/ 6243077 w 12386023"/>
                    <a:gd name="connsiteY35" fmla="*/ 249658 h 2510087"/>
                    <a:gd name="connsiteX36" fmla="*/ 5523063 w 12386023"/>
                    <a:gd name="connsiteY36" fmla="*/ 292664 h 2510087"/>
                    <a:gd name="connsiteX37" fmla="*/ 4163355 w 12386023"/>
                    <a:gd name="connsiteY37" fmla="*/ 90799 h 2510087"/>
                    <a:gd name="connsiteX38" fmla="*/ 2711045 w 12386023"/>
                    <a:gd name="connsiteY38" fmla="*/ 156695 h 2510087"/>
                    <a:gd name="connsiteX39" fmla="*/ 919613 w 12386023"/>
                    <a:gd name="connsiteY39" fmla="*/ 148189 h 2510087"/>
                    <a:gd name="connsiteX40" fmla="*/ 8705072 w 12386023"/>
                    <a:gd name="connsiteY40" fmla="*/ 284622 h 2510087"/>
                    <a:gd name="connsiteX0" fmla="*/ 8705072 w 12386023"/>
                    <a:gd name="connsiteY0" fmla="*/ 284622 h 2510087"/>
                    <a:gd name="connsiteX1" fmla="*/ 8742561 w 12386023"/>
                    <a:gd name="connsiteY1" fmla="*/ 521128 h 2510087"/>
                    <a:gd name="connsiteX2" fmla="*/ 8676628 w 12386023"/>
                    <a:gd name="connsiteY2" fmla="*/ 434581 h 2510087"/>
                    <a:gd name="connsiteX3" fmla="*/ 8697801 w 12386023"/>
                    <a:gd name="connsiteY3" fmla="*/ 591261 h 2510087"/>
                    <a:gd name="connsiteX4" fmla="*/ 8652701 w 12386023"/>
                    <a:gd name="connsiteY4" fmla="*/ 777261 h 2510087"/>
                    <a:gd name="connsiteX5" fmla="*/ 421075 w 12386023"/>
                    <a:gd name="connsiteY5" fmla="*/ 937416 h 2510087"/>
                    <a:gd name="connsiteX6" fmla="*/ 1277876 w 12386023"/>
                    <a:gd name="connsiteY6" fmla="*/ 844973 h 2510087"/>
                    <a:gd name="connsiteX7" fmla="*/ 1972735 w 12386023"/>
                    <a:gd name="connsiteY7" fmla="*/ 878961 h 2510087"/>
                    <a:gd name="connsiteX8" fmla="*/ 2428745 w 12386023"/>
                    <a:gd name="connsiteY8" fmla="*/ 819473 h 2510087"/>
                    <a:gd name="connsiteX9" fmla="*/ 2906467 w 12386023"/>
                    <a:gd name="connsiteY9" fmla="*/ 819473 h 2510087"/>
                    <a:gd name="connsiteX10" fmla="*/ 3677336 w 12386023"/>
                    <a:gd name="connsiteY10" fmla="*/ 861967 h 2510087"/>
                    <a:gd name="connsiteX11" fmla="*/ 4556772 w 12386023"/>
                    <a:gd name="connsiteY11" fmla="*/ 844973 h 2510087"/>
                    <a:gd name="connsiteX12" fmla="*/ 5186490 w 12386023"/>
                    <a:gd name="connsiteY12" fmla="*/ 853479 h 2510087"/>
                    <a:gd name="connsiteX13" fmla="*/ 6022500 w 12386023"/>
                    <a:gd name="connsiteY13" fmla="*/ 853479 h 2510087"/>
                    <a:gd name="connsiteX14" fmla="*/ 7086513 w 12386023"/>
                    <a:gd name="connsiteY14" fmla="*/ 878979 h 2510087"/>
                    <a:gd name="connsiteX15" fmla="*/ 7835668 w 12386023"/>
                    <a:gd name="connsiteY15" fmla="*/ 870473 h 2510087"/>
                    <a:gd name="connsiteX16" fmla="*/ 8367663 w 12386023"/>
                    <a:gd name="connsiteY16" fmla="*/ 861967 h 2510087"/>
                    <a:gd name="connsiteX17" fmla="*/ 8988680 w 12386023"/>
                    <a:gd name="connsiteY17" fmla="*/ 1264715 h 2510087"/>
                    <a:gd name="connsiteX18" fmla="*/ 9558676 w 12386023"/>
                    <a:gd name="connsiteY18" fmla="*/ 2091547 h 2510087"/>
                    <a:gd name="connsiteX19" fmla="*/ 10490076 w 12386023"/>
                    <a:gd name="connsiteY19" fmla="*/ 2510086 h 2510087"/>
                    <a:gd name="connsiteX20" fmla="*/ 11536110 w 12386023"/>
                    <a:gd name="connsiteY20" fmla="*/ 2091549 h 2510087"/>
                    <a:gd name="connsiteX21" fmla="*/ 11827041 w 12386023"/>
                    <a:gd name="connsiteY21" fmla="*/ 1445814 h 2510087"/>
                    <a:gd name="connsiteX22" fmla="*/ 12137937 w 12386023"/>
                    <a:gd name="connsiteY22" fmla="*/ 999707 h 2510087"/>
                    <a:gd name="connsiteX23" fmla="*/ 12386023 w 12386023"/>
                    <a:gd name="connsiteY23" fmla="*/ 699393 h 2510087"/>
                    <a:gd name="connsiteX24" fmla="*/ 12386023 w 12386023"/>
                    <a:gd name="connsiteY24" fmla="*/ 261011 h 2510087"/>
                    <a:gd name="connsiteX25" fmla="*/ 11779707 w 12386023"/>
                    <a:gd name="connsiteY25" fmla="*/ 435586 h 2510087"/>
                    <a:gd name="connsiteX26" fmla="*/ 11399982 w 12386023"/>
                    <a:gd name="connsiteY26" fmla="*/ 1047471 h 2510087"/>
                    <a:gd name="connsiteX27" fmla="*/ 10943237 w 12386023"/>
                    <a:gd name="connsiteY27" fmla="*/ 1661632 h 2510087"/>
                    <a:gd name="connsiteX28" fmla="*/ 10375442 w 12386023"/>
                    <a:gd name="connsiteY28" fmla="*/ 1618415 h 2510087"/>
                    <a:gd name="connsiteX29" fmla="*/ 9868545 w 12386023"/>
                    <a:gd name="connsiteY29" fmla="*/ 1058846 h 2510087"/>
                    <a:gd name="connsiteX30" fmla="*/ 9393890 w 12386023"/>
                    <a:gd name="connsiteY30" fmla="*/ 581165 h 2510087"/>
                    <a:gd name="connsiteX31" fmla="*/ 8791091 w 12386023"/>
                    <a:gd name="connsiteY31" fmla="*/ 156695 h 2510087"/>
                    <a:gd name="connsiteX32" fmla="*/ 7976795 w 12386023"/>
                    <a:gd name="connsiteY32" fmla="*/ 105714 h 2510087"/>
                    <a:gd name="connsiteX33" fmla="*/ 7390504 w 12386023"/>
                    <a:gd name="connsiteY33" fmla="*/ 199189 h 2510087"/>
                    <a:gd name="connsiteX34" fmla="*/ 6683417 w 12386023"/>
                    <a:gd name="connsiteY34" fmla="*/ 146630 h 2510087"/>
                    <a:gd name="connsiteX35" fmla="*/ 6243077 w 12386023"/>
                    <a:gd name="connsiteY35" fmla="*/ 249658 h 2510087"/>
                    <a:gd name="connsiteX36" fmla="*/ 5523063 w 12386023"/>
                    <a:gd name="connsiteY36" fmla="*/ 292664 h 2510087"/>
                    <a:gd name="connsiteX37" fmla="*/ 4163355 w 12386023"/>
                    <a:gd name="connsiteY37" fmla="*/ 90799 h 2510087"/>
                    <a:gd name="connsiteX38" fmla="*/ 2711045 w 12386023"/>
                    <a:gd name="connsiteY38" fmla="*/ 156695 h 2510087"/>
                    <a:gd name="connsiteX39" fmla="*/ 919613 w 12386023"/>
                    <a:gd name="connsiteY39" fmla="*/ 148189 h 2510087"/>
                    <a:gd name="connsiteX40" fmla="*/ 8705072 w 12386023"/>
                    <a:gd name="connsiteY40" fmla="*/ 284622 h 2510087"/>
                    <a:gd name="connsiteX0" fmla="*/ 8705072 w 12386023"/>
                    <a:gd name="connsiteY0" fmla="*/ 284622 h 2510087"/>
                    <a:gd name="connsiteX1" fmla="*/ 8742561 w 12386023"/>
                    <a:gd name="connsiteY1" fmla="*/ 521128 h 2510087"/>
                    <a:gd name="connsiteX2" fmla="*/ 8676628 w 12386023"/>
                    <a:gd name="connsiteY2" fmla="*/ 434581 h 2510087"/>
                    <a:gd name="connsiteX3" fmla="*/ 8697801 w 12386023"/>
                    <a:gd name="connsiteY3" fmla="*/ 591261 h 2510087"/>
                    <a:gd name="connsiteX4" fmla="*/ 8652701 w 12386023"/>
                    <a:gd name="connsiteY4" fmla="*/ 777261 h 2510087"/>
                    <a:gd name="connsiteX5" fmla="*/ 421075 w 12386023"/>
                    <a:gd name="connsiteY5" fmla="*/ 937416 h 2510087"/>
                    <a:gd name="connsiteX6" fmla="*/ 1277876 w 12386023"/>
                    <a:gd name="connsiteY6" fmla="*/ 844973 h 2510087"/>
                    <a:gd name="connsiteX7" fmla="*/ 1972735 w 12386023"/>
                    <a:gd name="connsiteY7" fmla="*/ 878961 h 2510087"/>
                    <a:gd name="connsiteX8" fmla="*/ 2428745 w 12386023"/>
                    <a:gd name="connsiteY8" fmla="*/ 819473 h 2510087"/>
                    <a:gd name="connsiteX9" fmla="*/ 2906467 w 12386023"/>
                    <a:gd name="connsiteY9" fmla="*/ 819473 h 2510087"/>
                    <a:gd name="connsiteX10" fmla="*/ 3677336 w 12386023"/>
                    <a:gd name="connsiteY10" fmla="*/ 861967 h 2510087"/>
                    <a:gd name="connsiteX11" fmla="*/ 4556772 w 12386023"/>
                    <a:gd name="connsiteY11" fmla="*/ 844973 h 2510087"/>
                    <a:gd name="connsiteX12" fmla="*/ 5186490 w 12386023"/>
                    <a:gd name="connsiteY12" fmla="*/ 853479 h 2510087"/>
                    <a:gd name="connsiteX13" fmla="*/ 6022500 w 12386023"/>
                    <a:gd name="connsiteY13" fmla="*/ 853479 h 2510087"/>
                    <a:gd name="connsiteX14" fmla="*/ 7086513 w 12386023"/>
                    <a:gd name="connsiteY14" fmla="*/ 878979 h 2510087"/>
                    <a:gd name="connsiteX15" fmla="*/ 7835668 w 12386023"/>
                    <a:gd name="connsiteY15" fmla="*/ 870473 h 2510087"/>
                    <a:gd name="connsiteX16" fmla="*/ 8367663 w 12386023"/>
                    <a:gd name="connsiteY16" fmla="*/ 861967 h 2510087"/>
                    <a:gd name="connsiteX17" fmla="*/ 8988680 w 12386023"/>
                    <a:gd name="connsiteY17" fmla="*/ 1264715 h 2510087"/>
                    <a:gd name="connsiteX18" fmla="*/ 9558676 w 12386023"/>
                    <a:gd name="connsiteY18" fmla="*/ 2091547 h 2510087"/>
                    <a:gd name="connsiteX19" fmla="*/ 10490076 w 12386023"/>
                    <a:gd name="connsiteY19" fmla="*/ 2510086 h 2510087"/>
                    <a:gd name="connsiteX20" fmla="*/ 11536110 w 12386023"/>
                    <a:gd name="connsiteY20" fmla="*/ 2091549 h 2510087"/>
                    <a:gd name="connsiteX21" fmla="*/ 11827041 w 12386023"/>
                    <a:gd name="connsiteY21" fmla="*/ 1445814 h 2510087"/>
                    <a:gd name="connsiteX22" fmla="*/ 12137937 w 12386023"/>
                    <a:gd name="connsiteY22" fmla="*/ 999707 h 2510087"/>
                    <a:gd name="connsiteX23" fmla="*/ 12386023 w 12386023"/>
                    <a:gd name="connsiteY23" fmla="*/ 699393 h 2510087"/>
                    <a:gd name="connsiteX24" fmla="*/ 12386023 w 12386023"/>
                    <a:gd name="connsiteY24" fmla="*/ 261011 h 2510087"/>
                    <a:gd name="connsiteX25" fmla="*/ 11779707 w 12386023"/>
                    <a:gd name="connsiteY25" fmla="*/ 435586 h 2510087"/>
                    <a:gd name="connsiteX26" fmla="*/ 11399982 w 12386023"/>
                    <a:gd name="connsiteY26" fmla="*/ 1047471 h 2510087"/>
                    <a:gd name="connsiteX27" fmla="*/ 10943237 w 12386023"/>
                    <a:gd name="connsiteY27" fmla="*/ 1661632 h 2510087"/>
                    <a:gd name="connsiteX28" fmla="*/ 10375442 w 12386023"/>
                    <a:gd name="connsiteY28" fmla="*/ 1618415 h 2510087"/>
                    <a:gd name="connsiteX29" fmla="*/ 9868545 w 12386023"/>
                    <a:gd name="connsiteY29" fmla="*/ 1058846 h 2510087"/>
                    <a:gd name="connsiteX30" fmla="*/ 9393890 w 12386023"/>
                    <a:gd name="connsiteY30" fmla="*/ 581165 h 2510087"/>
                    <a:gd name="connsiteX31" fmla="*/ 8791091 w 12386023"/>
                    <a:gd name="connsiteY31" fmla="*/ 156695 h 2510087"/>
                    <a:gd name="connsiteX32" fmla="*/ 7976795 w 12386023"/>
                    <a:gd name="connsiteY32" fmla="*/ 105714 h 2510087"/>
                    <a:gd name="connsiteX33" fmla="*/ 7390504 w 12386023"/>
                    <a:gd name="connsiteY33" fmla="*/ 199189 h 2510087"/>
                    <a:gd name="connsiteX34" fmla="*/ 6683417 w 12386023"/>
                    <a:gd name="connsiteY34" fmla="*/ 146630 h 2510087"/>
                    <a:gd name="connsiteX35" fmla="*/ 6243077 w 12386023"/>
                    <a:gd name="connsiteY35" fmla="*/ 249658 h 2510087"/>
                    <a:gd name="connsiteX36" fmla="*/ 5523063 w 12386023"/>
                    <a:gd name="connsiteY36" fmla="*/ 292664 h 2510087"/>
                    <a:gd name="connsiteX37" fmla="*/ 4163355 w 12386023"/>
                    <a:gd name="connsiteY37" fmla="*/ 90799 h 2510087"/>
                    <a:gd name="connsiteX38" fmla="*/ 2711045 w 12386023"/>
                    <a:gd name="connsiteY38" fmla="*/ 156695 h 2510087"/>
                    <a:gd name="connsiteX39" fmla="*/ 8714713 w 12386023"/>
                    <a:gd name="connsiteY39" fmla="*/ 457545 h 2510087"/>
                    <a:gd name="connsiteX40" fmla="*/ 8705072 w 12386023"/>
                    <a:gd name="connsiteY40" fmla="*/ 284622 h 2510087"/>
                    <a:gd name="connsiteX0" fmla="*/ 8705072 w 12386023"/>
                    <a:gd name="connsiteY0" fmla="*/ 215157 h 2440622"/>
                    <a:gd name="connsiteX1" fmla="*/ 8742561 w 12386023"/>
                    <a:gd name="connsiteY1" fmla="*/ 451663 h 2440622"/>
                    <a:gd name="connsiteX2" fmla="*/ 8676628 w 12386023"/>
                    <a:gd name="connsiteY2" fmla="*/ 365116 h 2440622"/>
                    <a:gd name="connsiteX3" fmla="*/ 8697801 w 12386023"/>
                    <a:gd name="connsiteY3" fmla="*/ 521796 h 2440622"/>
                    <a:gd name="connsiteX4" fmla="*/ 8652701 w 12386023"/>
                    <a:gd name="connsiteY4" fmla="*/ 707796 h 2440622"/>
                    <a:gd name="connsiteX5" fmla="*/ 421075 w 12386023"/>
                    <a:gd name="connsiteY5" fmla="*/ 867951 h 2440622"/>
                    <a:gd name="connsiteX6" fmla="*/ 1277876 w 12386023"/>
                    <a:gd name="connsiteY6" fmla="*/ 775508 h 2440622"/>
                    <a:gd name="connsiteX7" fmla="*/ 1972735 w 12386023"/>
                    <a:gd name="connsiteY7" fmla="*/ 809496 h 2440622"/>
                    <a:gd name="connsiteX8" fmla="*/ 2428745 w 12386023"/>
                    <a:gd name="connsiteY8" fmla="*/ 750008 h 2440622"/>
                    <a:gd name="connsiteX9" fmla="*/ 2906467 w 12386023"/>
                    <a:gd name="connsiteY9" fmla="*/ 750008 h 2440622"/>
                    <a:gd name="connsiteX10" fmla="*/ 3677336 w 12386023"/>
                    <a:gd name="connsiteY10" fmla="*/ 792502 h 2440622"/>
                    <a:gd name="connsiteX11" fmla="*/ 4556772 w 12386023"/>
                    <a:gd name="connsiteY11" fmla="*/ 775508 h 2440622"/>
                    <a:gd name="connsiteX12" fmla="*/ 5186490 w 12386023"/>
                    <a:gd name="connsiteY12" fmla="*/ 784014 h 2440622"/>
                    <a:gd name="connsiteX13" fmla="*/ 6022500 w 12386023"/>
                    <a:gd name="connsiteY13" fmla="*/ 784014 h 2440622"/>
                    <a:gd name="connsiteX14" fmla="*/ 7086513 w 12386023"/>
                    <a:gd name="connsiteY14" fmla="*/ 809514 h 2440622"/>
                    <a:gd name="connsiteX15" fmla="*/ 7835668 w 12386023"/>
                    <a:gd name="connsiteY15" fmla="*/ 801008 h 2440622"/>
                    <a:gd name="connsiteX16" fmla="*/ 8367663 w 12386023"/>
                    <a:gd name="connsiteY16" fmla="*/ 792502 h 2440622"/>
                    <a:gd name="connsiteX17" fmla="*/ 8988680 w 12386023"/>
                    <a:gd name="connsiteY17" fmla="*/ 1195250 h 2440622"/>
                    <a:gd name="connsiteX18" fmla="*/ 9558676 w 12386023"/>
                    <a:gd name="connsiteY18" fmla="*/ 2022082 h 2440622"/>
                    <a:gd name="connsiteX19" fmla="*/ 10490076 w 12386023"/>
                    <a:gd name="connsiteY19" fmla="*/ 2440621 h 2440622"/>
                    <a:gd name="connsiteX20" fmla="*/ 11536110 w 12386023"/>
                    <a:gd name="connsiteY20" fmla="*/ 2022084 h 2440622"/>
                    <a:gd name="connsiteX21" fmla="*/ 11827041 w 12386023"/>
                    <a:gd name="connsiteY21" fmla="*/ 1376349 h 2440622"/>
                    <a:gd name="connsiteX22" fmla="*/ 12137937 w 12386023"/>
                    <a:gd name="connsiteY22" fmla="*/ 930242 h 2440622"/>
                    <a:gd name="connsiteX23" fmla="*/ 12386023 w 12386023"/>
                    <a:gd name="connsiteY23" fmla="*/ 629928 h 2440622"/>
                    <a:gd name="connsiteX24" fmla="*/ 12386023 w 12386023"/>
                    <a:gd name="connsiteY24" fmla="*/ 191546 h 2440622"/>
                    <a:gd name="connsiteX25" fmla="*/ 11779707 w 12386023"/>
                    <a:gd name="connsiteY25" fmla="*/ 366121 h 2440622"/>
                    <a:gd name="connsiteX26" fmla="*/ 11399982 w 12386023"/>
                    <a:gd name="connsiteY26" fmla="*/ 978006 h 2440622"/>
                    <a:gd name="connsiteX27" fmla="*/ 10943237 w 12386023"/>
                    <a:gd name="connsiteY27" fmla="*/ 1592167 h 2440622"/>
                    <a:gd name="connsiteX28" fmla="*/ 10375442 w 12386023"/>
                    <a:gd name="connsiteY28" fmla="*/ 1548950 h 2440622"/>
                    <a:gd name="connsiteX29" fmla="*/ 9868545 w 12386023"/>
                    <a:gd name="connsiteY29" fmla="*/ 989381 h 2440622"/>
                    <a:gd name="connsiteX30" fmla="*/ 9393890 w 12386023"/>
                    <a:gd name="connsiteY30" fmla="*/ 511700 h 2440622"/>
                    <a:gd name="connsiteX31" fmla="*/ 8791091 w 12386023"/>
                    <a:gd name="connsiteY31" fmla="*/ 87230 h 2440622"/>
                    <a:gd name="connsiteX32" fmla="*/ 7976795 w 12386023"/>
                    <a:gd name="connsiteY32" fmla="*/ 36249 h 2440622"/>
                    <a:gd name="connsiteX33" fmla="*/ 7390504 w 12386023"/>
                    <a:gd name="connsiteY33" fmla="*/ 129724 h 2440622"/>
                    <a:gd name="connsiteX34" fmla="*/ 6683417 w 12386023"/>
                    <a:gd name="connsiteY34" fmla="*/ 77165 h 2440622"/>
                    <a:gd name="connsiteX35" fmla="*/ 6243077 w 12386023"/>
                    <a:gd name="connsiteY35" fmla="*/ 180193 h 2440622"/>
                    <a:gd name="connsiteX36" fmla="*/ 5523063 w 12386023"/>
                    <a:gd name="connsiteY36" fmla="*/ 223199 h 2440622"/>
                    <a:gd name="connsiteX37" fmla="*/ 4163355 w 12386023"/>
                    <a:gd name="connsiteY37" fmla="*/ 21334 h 2440622"/>
                    <a:gd name="connsiteX38" fmla="*/ 9073222 w 12386023"/>
                    <a:gd name="connsiteY38" fmla="*/ 815126 h 2440622"/>
                    <a:gd name="connsiteX39" fmla="*/ 8714713 w 12386023"/>
                    <a:gd name="connsiteY39" fmla="*/ 388080 h 2440622"/>
                    <a:gd name="connsiteX40" fmla="*/ 8705072 w 12386023"/>
                    <a:gd name="connsiteY40" fmla="*/ 215157 h 2440622"/>
                    <a:gd name="connsiteX0" fmla="*/ 8705072 w 12386023"/>
                    <a:gd name="connsiteY0" fmla="*/ 200377 h 2425842"/>
                    <a:gd name="connsiteX1" fmla="*/ 8742561 w 12386023"/>
                    <a:gd name="connsiteY1" fmla="*/ 436883 h 2425842"/>
                    <a:gd name="connsiteX2" fmla="*/ 8676628 w 12386023"/>
                    <a:gd name="connsiteY2" fmla="*/ 350336 h 2425842"/>
                    <a:gd name="connsiteX3" fmla="*/ 8697801 w 12386023"/>
                    <a:gd name="connsiteY3" fmla="*/ 507016 h 2425842"/>
                    <a:gd name="connsiteX4" fmla="*/ 8652701 w 12386023"/>
                    <a:gd name="connsiteY4" fmla="*/ 693016 h 2425842"/>
                    <a:gd name="connsiteX5" fmla="*/ 421075 w 12386023"/>
                    <a:gd name="connsiteY5" fmla="*/ 853171 h 2425842"/>
                    <a:gd name="connsiteX6" fmla="*/ 1277876 w 12386023"/>
                    <a:gd name="connsiteY6" fmla="*/ 760728 h 2425842"/>
                    <a:gd name="connsiteX7" fmla="*/ 1972735 w 12386023"/>
                    <a:gd name="connsiteY7" fmla="*/ 794716 h 2425842"/>
                    <a:gd name="connsiteX8" fmla="*/ 2428745 w 12386023"/>
                    <a:gd name="connsiteY8" fmla="*/ 735228 h 2425842"/>
                    <a:gd name="connsiteX9" fmla="*/ 2906467 w 12386023"/>
                    <a:gd name="connsiteY9" fmla="*/ 735228 h 2425842"/>
                    <a:gd name="connsiteX10" fmla="*/ 3677336 w 12386023"/>
                    <a:gd name="connsiteY10" fmla="*/ 777722 h 2425842"/>
                    <a:gd name="connsiteX11" fmla="*/ 4556772 w 12386023"/>
                    <a:gd name="connsiteY11" fmla="*/ 760728 h 2425842"/>
                    <a:gd name="connsiteX12" fmla="*/ 5186490 w 12386023"/>
                    <a:gd name="connsiteY12" fmla="*/ 769234 h 2425842"/>
                    <a:gd name="connsiteX13" fmla="*/ 6022500 w 12386023"/>
                    <a:gd name="connsiteY13" fmla="*/ 769234 h 2425842"/>
                    <a:gd name="connsiteX14" fmla="*/ 7086513 w 12386023"/>
                    <a:gd name="connsiteY14" fmla="*/ 794734 h 2425842"/>
                    <a:gd name="connsiteX15" fmla="*/ 7835668 w 12386023"/>
                    <a:gd name="connsiteY15" fmla="*/ 786228 h 2425842"/>
                    <a:gd name="connsiteX16" fmla="*/ 8367663 w 12386023"/>
                    <a:gd name="connsiteY16" fmla="*/ 777722 h 2425842"/>
                    <a:gd name="connsiteX17" fmla="*/ 8988680 w 12386023"/>
                    <a:gd name="connsiteY17" fmla="*/ 1180470 h 2425842"/>
                    <a:gd name="connsiteX18" fmla="*/ 9558676 w 12386023"/>
                    <a:gd name="connsiteY18" fmla="*/ 2007302 h 2425842"/>
                    <a:gd name="connsiteX19" fmla="*/ 10490076 w 12386023"/>
                    <a:gd name="connsiteY19" fmla="*/ 2425841 h 2425842"/>
                    <a:gd name="connsiteX20" fmla="*/ 11536110 w 12386023"/>
                    <a:gd name="connsiteY20" fmla="*/ 2007304 h 2425842"/>
                    <a:gd name="connsiteX21" fmla="*/ 11827041 w 12386023"/>
                    <a:gd name="connsiteY21" fmla="*/ 1361569 h 2425842"/>
                    <a:gd name="connsiteX22" fmla="*/ 12137937 w 12386023"/>
                    <a:gd name="connsiteY22" fmla="*/ 915462 h 2425842"/>
                    <a:gd name="connsiteX23" fmla="*/ 12386023 w 12386023"/>
                    <a:gd name="connsiteY23" fmla="*/ 615148 h 2425842"/>
                    <a:gd name="connsiteX24" fmla="*/ 12386023 w 12386023"/>
                    <a:gd name="connsiteY24" fmla="*/ 176766 h 2425842"/>
                    <a:gd name="connsiteX25" fmla="*/ 11779707 w 12386023"/>
                    <a:gd name="connsiteY25" fmla="*/ 351341 h 2425842"/>
                    <a:gd name="connsiteX26" fmla="*/ 11399982 w 12386023"/>
                    <a:gd name="connsiteY26" fmla="*/ 963226 h 2425842"/>
                    <a:gd name="connsiteX27" fmla="*/ 10943237 w 12386023"/>
                    <a:gd name="connsiteY27" fmla="*/ 1577387 h 2425842"/>
                    <a:gd name="connsiteX28" fmla="*/ 10375442 w 12386023"/>
                    <a:gd name="connsiteY28" fmla="*/ 1534170 h 2425842"/>
                    <a:gd name="connsiteX29" fmla="*/ 9868545 w 12386023"/>
                    <a:gd name="connsiteY29" fmla="*/ 974601 h 2425842"/>
                    <a:gd name="connsiteX30" fmla="*/ 9393890 w 12386023"/>
                    <a:gd name="connsiteY30" fmla="*/ 496920 h 2425842"/>
                    <a:gd name="connsiteX31" fmla="*/ 8791091 w 12386023"/>
                    <a:gd name="connsiteY31" fmla="*/ 72450 h 2425842"/>
                    <a:gd name="connsiteX32" fmla="*/ 7976795 w 12386023"/>
                    <a:gd name="connsiteY32" fmla="*/ 21469 h 2425842"/>
                    <a:gd name="connsiteX33" fmla="*/ 7390504 w 12386023"/>
                    <a:gd name="connsiteY33" fmla="*/ 114944 h 2425842"/>
                    <a:gd name="connsiteX34" fmla="*/ 6683417 w 12386023"/>
                    <a:gd name="connsiteY34" fmla="*/ 62385 h 2425842"/>
                    <a:gd name="connsiteX35" fmla="*/ 6243077 w 12386023"/>
                    <a:gd name="connsiteY35" fmla="*/ 165413 h 2425842"/>
                    <a:gd name="connsiteX36" fmla="*/ 5523063 w 12386023"/>
                    <a:gd name="connsiteY36" fmla="*/ 208419 h 2425842"/>
                    <a:gd name="connsiteX37" fmla="*/ 8892001 w 12386023"/>
                    <a:gd name="connsiteY37" fmla="*/ 497882 h 2425842"/>
                    <a:gd name="connsiteX38" fmla="*/ 9073222 w 12386023"/>
                    <a:gd name="connsiteY38" fmla="*/ 800346 h 2425842"/>
                    <a:gd name="connsiteX39" fmla="*/ 8714713 w 12386023"/>
                    <a:gd name="connsiteY39" fmla="*/ 373300 h 2425842"/>
                    <a:gd name="connsiteX40" fmla="*/ 8705072 w 12386023"/>
                    <a:gd name="connsiteY40" fmla="*/ 200377 h 2425842"/>
                    <a:gd name="connsiteX0" fmla="*/ 8705072 w 12386023"/>
                    <a:gd name="connsiteY0" fmla="*/ 200377 h 2425842"/>
                    <a:gd name="connsiteX1" fmla="*/ 8742561 w 12386023"/>
                    <a:gd name="connsiteY1" fmla="*/ 436883 h 2425842"/>
                    <a:gd name="connsiteX2" fmla="*/ 8676628 w 12386023"/>
                    <a:gd name="connsiteY2" fmla="*/ 350336 h 2425842"/>
                    <a:gd name="connsiteX3" fmla="*/ 8697801 w 12386023"/>
                    <a:gd name="connsiteY3" fmla="*/ 507016 h 2425842"/>
                    <a:gd name="connsiteX4" fmla="*/ 8652701 w 12386023"/>
                    <a:gd name="connsiteY4" fmla="*/ 693016 h 2425842"/>
                    <a:gd name="connsiteX5" fmla="*/ 421075 w 12386023"/>
                    <a:gd name="connsiteY5" fmla="*/ 853171 h 2425842"/>
                    <a:gd name="connsiteX6" fmla="*/ 1277876 w 12386023"/>
                    <a:gd name="connsiteY6" fmla="*/ 760728 h 2425842"/>
                    <a:gd name="connsiteX7" fmla="*/ 1972735 w 12386023"/>
                    <a:gd name="connsiteY7" fmla="*/ 794716 h 2425842"/>
                    <a:gd name="connsiteX8" fmla="*/ 2428745 w 12386023"/>
                    <a:gd name="connsiteY8" fmla="*/ 735228 h 2425842"/>
                    <a:gd name="connsiteX9" fmla="*/ 2906467 w 12386023"/>
                    <a:gd name="connsiteY9" fmla="*/ 735228 h 2425842"/>
                    <a:gd name="connsiteX10" fmla="*/ 3677336 w 12386023"/>
                    <a:gd name="connsiteY10" fmla="*/ 777722 h 2425842"/>
                    <a:gd name="connsiteX11" fmla="*/ 4556772 w 12386023"/>
                    <a:gd name="connsiteY11" fmla="*/ 760728 h 2425842"/>
                    <a:gd name="connsiteX12" fmla="*/ 5186490 w 12386023"/>
                    <a:gd name="connsiteY12" fmla="*/ 769234 h 2425842"/>
                    <a:gd name="connsiteX13" fmla="*/ 6022500 w 12386023"/>
                    <a:gd name="connsiteY13" fmla="*/ 769234 h 2425842"/>
                    <a:gd name="connsiteX14" fmla="*/ 7086513 w 12386023"/>
                    <a:gd name="connsiteY14" fmla="*/ 794734 h 2425842"/>
                    <a:gd name="connsiteX15" fmla="*/ 7835668 w 12386023"/>
                    <a:gd name="connsiteY15" fmla="*/ 786228 h 2425842"/>
                    <a:gd name="connsiteX16" fmla="*/ 8367663 w 12386023"/>
                    <a:gd name="connsiteY16" fmla="*/ 777722 h 2425842"/>
                    <a:gd name="connsiteX17" fmla="*/ 8988680 w 12386023"/>
                    <a:gd name="connsiteY17" fmla="*/ 1180470 h 2425842"/>
                    <a:gd name="connsiteX18" fmla="*/ 9558676 w 12386023"/>
                    <a:gd name="connsiteY18" fmla="*/ 2007302 h 2425842"/>
                    <a:gd name="connsiteX19" fmla="*/ 10490076 w 12386023"/>
                    <a:gd name="connsiteY19" fmla="*/ 2425841 h 2425842"/>
                    <a:gd name="connsiteX20" fmla="*/ 11536110 w 12386023"/>
                    <a:gd name="connsiteY20" fmla="*/ 2007304 h 2425842"/>
                    <a:gd name="connsiteX21" fmla="*/ 11827041 w 12386023"/>
                    <a:gd name="connsiteY21" fmla="*/ 1361569 h 2425842"/>
                    <a:gd name="connsiteX22" fmla="*/ 12137937 w 12386023"/>
                    <a:gd name="connsiteY22" fmla="*/ 915462 h 2425842"/>
                    <a:gd name="connsiteX23" fmla="*/ 12386023 w 12386023"/>
                    <a:gd name="connsiteY23" fmla="*/ 615148 h 2425842"/>
                    <a:gd name="connsiteX24" fmla="*/ 12386023 w 12386023"/>
                    <a:gd name="connsiteY24" fmla="*/ 176766 h 2425842"/>
                    <a:gd name="connsiteX25" fmla="*/ 11779707 w 12386023"/>
                    <a:gd name="connsiteY25" fmla="*/ 351341 h 2425842"/>
                    <a:gd name="connsiteX26" fmla="*/ 11399982 w 12386023"/>
                    <a:gd name="connsiteY26" fmla="*/ 963226 h 2425842"/>
                    <a:gd name="connsiteX27" fmla="*/ 10943237 w 12386023"/>
                    <a:gd name="connsiteY27" fmla="*/ 1577387 h 2425842"/>
                    <a:gd name="connsiteX28" fmla="*/ 10375442 w 12386023"/>
                    <a:gd name="connsiteY28" fmla="*/ 1534170 h 2425842"/>
                    <a:gd name="connsiteX29" fmla="*/ 9868545 w 12386023"/>
                    <a:gd name="connsiteY29" fmla="*/ 974601 h 2425842"/>
                    <a:gd name="connsiteX30" fmla="*/ 9393890 w 12386023"/>
                    <a:gd name="connsiteY30" fmla="*/ 496920 h 2425842"/>
                    <a:gd name="connsiteX31" fmla="*/ 8791091 w 12386023"/>
                    <a:gd name="connsiteY31" fmla="*/ 72450 h 2425842"/>
                    <a:gd name="connsiteX32" fmla="*/ 7976795 w 12386023"/>
                    <a:gd name="connsiteY32" fmla="*/ 21469 h 2425842"/>
                    <a:gd name="connsiteX33" fmla="*/ 7390504 w 12386023"/>
                    <a:gd name="connsiteY33" fmla="*/ 114944 h 2425842"/>
                    <a:gd name="connsiteX34" fmla="*/ 6683417 w 12386023"/>
                    <a:gd name="connsiteY34" fmla="*/ 62385 h 2425842"/>
                    <a:gd name="connsiteX35" fmla="*/ 6243077 w 12386023"/>
                    <a:gd name="connsiteY35" fmla="*/ 165413 h 2425842"/>
                    <a:gd name="connsiteX36" fmla="*/ 9248668 w 12386023"/>
                    <a:gd name="connsiteY36" fmla="*/ 535967 h 2425842"/>
                    <a:gd name="connsiteX37" fmla="*/ 8892001 w 12386023"/>
                    <a:gd name="connsiteY37" fmla="*/ 497882 h 2425842"/>
                    <a:gd name="connsiteX38" fmla="*/ 9073222 w 12386023"/>
                    <a:gd name="connsiteY38" fmla="*/ 800346 h 2425842"/>
                    <a:gd name="connsiteX39" fmla="*/ 8714713 w 12386023"/>
                    <a:gd name="connsiteY39" fmla="*/ 373300 h 2425842"/>
                    <a:gd name="connsiteX40" fmla="*/ 8705072 w 12386023"/>
                    <a:gd name="connsiteY40" fmla="*/ 200377 h 2425842"/>
                    <a:gd name="connsiteX0" fmla="*/ 8705072 w 12386023"/>
                    <a:gd name="connsiteY0" fmla="*/ 148058 h 2373523"/>
                    <a:gd name="connsiteX1" fmla="*/ 8742561 w 12386023"/>
                    <a:gd name="connsiteY1" fmla="*/ 384564 h 2373523"/>
                    <a:gd name="connsiteX2" fmla="*/ 8676628 w 12386023"/>
                    <a:gd name="connsiteY2" fmla="*/ 298017 h 2373523"/>
                    <a:gd name="connsiteX3" fmla="*/ 8697801 w 12386023"/>
                    <a:gd name="connsiteY3" fmla="*/ 454697 h 2373523"/>
                    <a:gd name="connsiteX4" fmla="*/ 8652701 w 12386023"/>
                    <a:gd name="connsiteY4" fmla="*/ 640697 h 2373523"/>
                    <a:gd name="connsiteX5" fmla="*/ 421075 w 12386023"/>
                    <a:gd name="connsiteY5" fmla="*/ 800852 h 2373523"/>
                    <a:gd name="connsiteX6" fmla="*/ 1277876 w 12386023"/>
                    <a:gd name="connsiteY6" fmla="*/ 708409 h 2373523"/>
                    <a:gd name="connsiteX7" fmla="*/ 1972735 w 12386023"/>
                    <a:gd name="connsiteY7" fmla="*/ 742397 h 2373523"/>
                    <a:gd name="connsiteX8" fmla="*/ 2428745 w 12386023"/>
                    <a:gd name="connsiteY8" fmla="*/ 682909 h 2373523"/>
                    <a:gd name="connsiteX9" fmla="*/ 2906467 w 12386023"/>
                    <a:gd name="connsiteY9" fmla="*/ 682909 h 2373523"/>
                    <a:gd name="connsiteX10" fmla="*/ 3677336 w 12386023"/>
                    <a:gd name="connsiteY10" fmla="*/ 725403 h 2373523"/>
                    <a:gd name="connsiteX11" fmla="*/ 4556772 w 12386023"/>
                    <a:gd name="connsiteY11" fmla="*/ 708409 h 2373523"/>
                    <a:gd name="connsiteX12" fmla="*/ 5186490 w 12386023"/>
                    <a:gd name="connsiteY12" fmla="*/ 716915 h 2373523"/>
                    <a:gd name="connsiteX13" fmla="*/ 6022500 w 12386023"/>
                    <a:gd name="connsiteY13" fmla="*/ 716915 h 2373523"/>
                    <a:gd name="connsiteX14" fmla="*/ 7086513 w 12386023"/>
                    <a:gd name="connsiteY14" fmla="*/ 742415 h 2373523"/>
                    <a:gd name="connsiteX15" fmla="*/ 7835668 w 12386023"/>
                    <a:gd name="connsiteY15" fmla="*/ 733909 h 2373523"/>
                    <a:gd name="connsiteX16" fmla="*/ 8367663 w 12386023"/>
                    <a:gd name="connsiteY16" fmla="*/ 725403 h 2373523"/>
                    <a:gd name="connsiteX17" fmla="*/ 8988680 w 12386023"/>
                    <a:gd name="connsiteY17" fmla="*/ 1128151 h 2373523"/>
                    <a:gd name="connsiteX18" fmla="*/ 9558676 w 12386023"/>
                    <a:gd name="connsiteY18" fmla="*/ 1954983 h 2373523"/>
                    <a:gd name="connsiteX19" fmla="*/ 10490076 w 12386023"/>
                    <a:gd name="connsiteY19" fmla="*/ 2373522 h 2373523"/>
                    <a:gd name="connsiteX20" fmla="*/ 11536110 w 12386023"/>
                    <a:gd name="connsiteY20" fmla="*/ 1954985 h 2373523"/>
                    <a:gd name="connsiteX21" fmla="*/ 11827041 w 12386023"/>
                    <a:gd name="connsiteY21" fmla="*/ 1309250 h 2373523"/>
                    <a:gd name="connsiteX22" fmla="*/ 12137937 w 12386023"/>
                    <a:gd name="connsiteY22" fmla="*/ 863143 h 2373523"/>
                    <a:gd name="connsiteX23" fmla="*/ 12386023 w 12386023"/>
                    <a:gd name="connsiteY23" fmla="*/ 562829 h 2373523"/>
                    <a:gd name="connsiteX24" fmla="*/ 12386023 w 12386023"/>
                    <a:gd name="connsiteY24" fmla="*/ 124447 h 2373523"/>
                    <a:gd name="connsiteX25" fmla="*/ 11779707 w 12386023"/>
                    <a:gd name="connsiteY25" fmla="*/ 299022 h 2373523"/>
                    <a:gd name="connsiteX26" fmla="*/ 11399982 w 12386023"/>
                    <a:gd name="connsiteY26" fmla="*/ 910907 h 2373523"/>
                    <a:gd name="connsiteX27" fmla="*/ 10943237 w 12386023"/>
                    <a:gd name="connsiteY27" fmla="*/ 1525068 h 2373523"/>
                    <a:gd name="connsiteX28" fmla="*/ 10375442 w 12386023"/>
                    <a:gd name="connsiteY28" fmla="*/ 1481851 h 2373523"/>
                    <a:gd name="connsiteX29" fmla="*/ 9868545 w 12386023"/>
                    <a:gd name="connsiteY29" fmla="*/ 922282 h 2373523"/>
                    <a:gd name="connsiteX30" fmla="*/ 9393890 w 12386023"/>
                    <a:gd name="connsiteY30" fmla="*/ 444601 h 2373523"/>
                    <a:gd name="connsiteX31" fmla="*/ 8791091 w 12386023"/>
                    <a:gd name="connsiteY31" fmla="*/ 20131 h 2373523"/>
                    <a:gd name="connsiteX32" fmla="*/ 7390504 w 12386023"/>
                    <a:gd name="connsiteY32" fmla="*/ 62625 h 2373523"/>
                    <a:gd name="connsiteX33" fmla="*/ 6683417 w 12386023"/>
                    <a:gd name="connsiteY33" fmla="*/ 10066 h 2373523"/>
                    <a:gd name="connsiteX34" fmla="*/ 6243077 w 12386023"/>
                    <a:gd name="connsiteY34" fmla="*/ 113094 h 2373523"/>
                    <a:gd name="connsiteX35" fmla="*/ 9248668 w 12386023"/>
                    <a:gd name="connsiteY35" fmla="*/ 483648 h 2373523"/>
                    <a:gd name="connsiteX36" fmla="*/ 8892001 w 12386023"/>
                    <a:gd name="connsiteY36" fmla="*/ 445563 h 2373523"/>
                    <a:gd name="connsiteX37" fmla="*/ 9073222 w 12386023"/>
                    <a:gd name="connsiteY37" fmla="*/ 748027 h 2373523"/>
                    <a:gd name="connsiteX38" fmla="*/ 8714713 w 12386023"/>
                    <a:gd name="connsiteY38" fmla="*/ 320981 h 2373523"/>
                    <a:gd name="connsiteX39" fmla="*/ 8705072 w 12386023"/>
                    <a:gd name="connsiteY39" fmla="*/ 148058 h 2373523"/>
                    <a:gd name="connsiteX0" fmla="*/ 8705072 w 12386023"/>
                    <a:gd name="connsiteY0" fmla="*/ 148058 h 2373523"/>
                    <a:gd name="connsiteX1" fmla="*/ 8742561 w 12386023"/>
                    <a:gd name="connsiteY1" fmla="*/ 384564 h 2373523"/>
                    <a:gd name="connsiteX2" fmla="*/ 8676628 w 12386023"/>
                    <a:gd name="connsiteY2" fmla="*/ 298017 h 2373523"/>
                    <a:gd name="connsiteX3" fmla="*/ 8697801 w 12386023"/>
                    <a:gd name="connsiteY3" fmla="*/ 454697 h 2373523"/>
                    <a:gd name="connsiteX4" fmla="*/ 8652701 w 12386023"/>
                    <a:gd name="connsiteY4" fmla="*/ 640697 h 2373523"/>
                    <a:gd name="connsiteX5" fmla="*/ 421075 w 12386023"/>
                    <a:gd name="connsiteY5" fmla="*/ 800852 h 2373523"/>
                    <a:gd name="connsiteX6" fmla="*/ 1277876 w 12386023"/>
                    <a:gd name="connsiteY6" fmla="*/ 708409 h 2373523"/>
                    <a:gd name="connsiteX7" fmla="*/ 1972735 w 12386023"/>
                    <a:gd name="connsiteY7" fmla="*/ 742397 h 2373523"/>
                    <a:gd name="connsiteX8" fmla="*/ 2428745 w 12386023"/>
                    <a:gd name="connsiteY8" fmla="*/ 682909 h 2373523"/>
                    <a:gd name="connsiteX9" fmla="*/ 2906467 w 12386023"/>
                    <a:gd name="connsiteY9" fmla="*/ 682909 h 2373523"/>
                    <a:gd name="connsiteX10" fmla="*/ 3677336 w 12386023"/>
                    <a:gd name="connsiteY10" fmla="*/ 725403 h 2373523"/>
                    <a:gd name="connsiteX11" fmla="*/ 4556772 w 12386023"/>
                    <a:gd name="connsiteY11" fmla="*/ 708409 h 2373523"/>
                    <a:gd name="connsiteX12" fmla="*/ 5186490 w 12386023"/>
                    <a:gd name="connsiteY12" fmla="*/ 716915 h 2373523"/>
                    <a:gd name="connsiteX13" fmla="*/ 6022500 w 12386023"/>
                    <a:gd name="connsiteY13" fmla="*/ 716915 h 2373523"/>
                    <a:gd name="connsiteX14" fmla="*/ 7086513 w 12386023"/>
                    <a:gd name="connsiteY14" fmla="*/ 742415 h 2373523"/>
                    <a:gd name="connsiteX15" fmla="*/ 7835668 w 12386023"/>
                    <a:gd name="connsiteY15" fmla="*/ 733909 h 2373523"/>
                    <a:gd name="connsiteX16" fmla="*/ 8367663 w 12386023"/>
                    <a:gd name="connsiteY16" fmla="*/ 725403 h 2373523"/>
                    <a:gd name="connsiteX17" fmla="*/ 8988680 w 12386023"/>
                    <a:gd name="connsiteY17" fmla="*/ 1128151 h 2373523"/>
                    <a:gd name="connsiteX18" fmla="*/ 9558676 w 12386023"/>
                    <a:gd name="connsiteY18" fmla="*/ 1954983 h 2373523"/>
                    <a:gd name="connsiteX19" fmla="*/ 10490076 w 12386023"/>
                    <a:gd name="connsiteY19" fmla="*/ 2373522 h 2373523"/>
                    <a:gd name="connsiteX20" fmla="*/ 11536110 w 12386023"/>
                    <a:gd name="connsiteY20" fmla="*/ 1954985 h 2373523"/>
                    <a:gd name="connsiteX21" fmla="*/ 11827041 w 12386023"/>
                    <a:gd name="connsiteY21" fmla="*/ 1309250 h 2373523"/>
                    <a:gd name="connsiteX22" fmla="*/ 12137937 w 12386023"/>
                    <a:gd name="connsiteY22" fmla="*/ 863143 h 2373523"/>
                    <a:gd name="connsiteX23" fmla="*/ 12386023 w 12386023"/>
                    <a:gd name="connsiteY23" fmla="*/ 562829 h 2373523"/>
                    <a:gd name="connsiteX24" fmla="*/ 12386023 w 12386023"/>
                    <a:gd name="connsiteY24" fmla="*/ 124447 h 2373523"/>
                    <a:gd name="connsiteX25" fmla="*/ 11779707 w 12386023"/>
                    <a:gd name="connsiteY25" fmla="*/ 299022 h 2373523"/>
                    <a:gd name="connsiteX26" fmla="*/ 11399982 w 12386023"/>
                    <a:gd name="connsiteY26" fmla="*/ 910907 h 2373523"/>
                    <a:gd name="connsiteX27" fmla="*/ 10943237 w 12386023"/>
                    <a:gd name="connsiteY27" fmla="*/ 1525068 h 2373523"/>
                    <a:gd name="connsiteX28" fmla="*/ 10375442 w 12386023"/>
                    <a:gd name="connsiteY28" fmla="*/ 1481851 h 2373523"/>
                    <a:gd name="connsiteX29" fmla="*/ 9868545 w 12386023"/>
                    <a:gd name="connsiteY29" fmla="*/ 922282 h 2373523"/>
                    <a:gd name="connsiteX30" fmla="*/ 9393890 w 12386023"/>
                    <a:gd name="connsiteY30" fmla="*/ 444601 h 2373523"/>
                    <a:gd name="connsiteX31" fmla="*/ 8791091 w 12386023"/>
                    <a:gd name="connsiteY31" fmla="*/ 20131 h 2373523"/>
                    <a:gd name="connsiteX32" fmla="*/ 7390504 w 12386023"/>
                    <a:gd name="connsiteY32" fmla="*/ 62625 h 2373523"/>
                    <a:gd name="connsiteX33" fmla="*/ 6243077 w 12386023"/>
                    <a:gd name="connsiteY33" fmla="*/ 113094 h 2373523"/>
                    <a:gd name="connsiteX34" fmla="*/ 9248668 w 12386023"/>
                    <a:gd name="connsiteY34" fmla="*/ 483648 h 2373523"/>
                    <a:gd name="connsiteX35" fmla="*/ 8892001 w 12386023"/>
                    <a:gd name="connsiteY35" fmla="*/ 445563 h 2373523"/>
                    <a:gd name="connsiteX36" fmla="*/ 9073222 w 12386023"/>
                    <a:gd name="connsiteY36" fmla="*/ 748027 h 2373523"/>
                    <a:gd name="connsiteX37" fmla="*/ 8714713 w 12386023"/>
                    <a:gd name="connsiteY37" fmla="*/ 320981 h 2373523"/>
                    <a:gd name="connsiteX38" fmla="*/ 8705072 w 12386023"/>
                    <a:gd name="connsiteY38" fmla="*/ 148058 h 2373523"/>
                    <a:gd name="connsiteX0" fmla="*/ 8705072 w 12386023"/>
                    <a:gd name="connsiteY0" fmla="*/ 148058 h 2373523"/>
                    <a:gd name="connsiteX1" fmla="*/ 8742561 w 12386023"/>
                    <a:gd name="connsiteY1" fmla="*/ 384564 h 2373523"/>
                    <a:gd name="connsiteX2" fmla="*/ 8676628 w 12386023"/>
                    <a:gd name="connsiteY2" fmla="*/ 298017 h 2373523"/>
                    <a:gd name="connsiteX3" fmla="*/ 8697801 w 12386023"/>
                    <a:gd name="connsiteY3" fmla="*/ 454697 h 2373523"/>
                    <a:gd name="connsiteX4" fmla="*/ 8652701 w 12386023"/>
                    <a:gd name="connsiteY4" fmla="*/ 640697 h 2373523"/>
                    <a:gd name="connsiteX5" fmla="*/ 421075 w 12386023"/>
                    <a:gd name="connsiteY5" fmla="*/ 800852 h 2373523"/>
                    <a:gd name="connsiteX6" fmla="*/ 1277876 w 12386023"/>
                    <a:gd name="connsiteY6" fmla="*/ 708409 h 2373523"/>
                    <a:gd name="connsiteX7" fmla="*/ 1972735 w 12386023"/>
                    <a:gd name="connsiteY7" fmla="*/ 742397 h 2373523"/>
                    <a:gd name="connsiteX8" fmla="*/ 2428745 w 12386023"/>
                    <a:gd name="connsiteY8" fmla="*/ 682909 h 2373523"/>
                    <a:gd name="connsiteX9" fmla="*/ 2906467 w 12386023"/>
                    <a:gd name="connsiteY9" fmla="*/ 682909 h 2373523"/>
                    <a:gd name="connsiteX10" fmla="*/ 3677336 w 12386023"/>
                    <a:gd name="connsiteY10" fmla="*/ 725403 h 2373523"/>
                    <a:gd name="connsiteX11" fmla="*/ 4556772 w 12386023"/>
                    <a:gd name="connsiteY11" fmla="*/ 708409 h 2373523"/>
                    <a:gd name="connsiteX12" fmla="*/ 5186490 w 12386023"/>
                    <a:gd name="connsiteY12" fmla="*/ 716915 h 2373523"/>
                    <a:gd name="connsiteX13" fmla="*/ 6022500 w 12386023"/>
                    <a:gd name="connsiteY13" fmla="*/ 716915 h 2373523"/>
                    <a:gd name="connsiteX14" fmla="*/ 7086513 w 12386023"/>
                    <a:gd name="connsiteY14" fmla="*/ 742415 h 2373523"/>
                    <a:gd name="connsiteX15" fmla="*/ 7835668 w 12386023"/>
                    <a:gd name="connsiteY15" fmla="*/ 733909 h 2373523"/>
                    <a:gd name="connsiteX16" fmla="*/ 8367663 w 12386023"/>
                    <a:gd name="connsiteY16" fmla="*/ 725403 h 2373523"/>
                    <a:gd name="connsiteX17" fmla="*/ 8988680 w 12386023"/>
                    <a:gd name="connsiteY17" fmla="*/ 1128151 h 2373523"/>
                    <a:gd name="connsiteX18" fmla="*/ 9558676 w 12386023"/>
                    <a:gd name="connsiteY18" fmla="*/ 1954983 h 2373523"/>
                    <a:gd name="connsiteX19" fmla="*/ 10490076 w 12386023"/>
                    <a:gd name="connsiteY19" fmla="*/ 2373522 h 2373523"/>
                    <a:gd name="connsiteX20" fmla="*/ 11536110 w 12386023"/>
                    <a:gd name="connsiteY20" fmla="*/ 1954985 h 2373523"/>
                    <a:gd name="connsiteX21" fmla="*/ 11827041 w 12386023"/>
                    <a:gd name="connsiteY21" fmla="*/ 1309250 h 2373523"/>
                    <a:gd name="connsiteX22" fmla="*/ 12137937 w 12386023"/>
                    <a:gd name="connsiteY22" fmla="*/ 863143 h 2373523"/>
                    <a:gd name="connsiteX23" fmla="*/ 12386023 w 12386023"/>
                    <a:gd name="connsiteY23" fmla="*/ 562829 h 2373523"/>
                    <a:gd name="connsiteX24" fmla="*/ 12386023 w 12386023"/>
                    <a:gd name="connsiteY24" fmla="*/ 124447 h 2373523"/>
                    <a:gd name="connsiteX25" fmla="*/ 11779707 w 12386023"/>
                    <a:gd name="connsiteY25" fmla="*/ 299022 h 2373523"/>
                    <a:gd name="connsiteX26" fmla="*/ 11399982 w 12386023"/>
                    <a:gd name="connsiteY26" fmla="*/ 910907 h 2373523"/>
                    <a:gd name="connsiteX27" fmla="*/ 10943237 w 12386023"/>
                    <a:gd name="connsiteY27" fmla="*/ 1525068 h 2373523"/>
                    <a:gd name="connsiteX28" fmla="*/ 10375442 w 12386023"/>
                    <a:gd name="connsiteY28" fmla="*/ 1481851 h 2373523"/>
                    <a:gd name="connsiteX29" fmla="*/ 9868545 w 12386023"/>
                    <a:gd name="connsiteY29" fmla="*/ 922282 h 2373523"/>
                    <a:gd name="connsiteX30" fmla="*/ 9393890 w 12386023"/>
                    <a:gd name="connsiteY30" fmla="*/ 444601 h 2373523"/>
                    <a:gd name="connsiteX31" fmla="*/ 8791091 w 12386023"/>
                    <a:gd name="connsiteY31" fmla="*/ 20131 h 2373523"/>
                    <a:gd name="connsiteX32" fmla="*/ 7390504 w 12386023"/>
                    <a:gd name="connsiteY32" fmla="*/ 62625 h 2373523"/>
                    <a:gd name="connsiteX33" fmla="*/ 9248668 w 12386023"/>
                    <a:gd name="connsiteY33" fmla="*/ 483648 h 2373523"/>
                    <a:gd name="connsiteX34" fmla="*/ 8892001 w 12386023"/>
                    <a:gd name="connsiteY34" fmla="*/ 445563 h 2373523"/>
                    <a:gd name="connsiteX35" fmla="*/ 9073222 w 12386023"/>
                    <a:gd name="connsiteY35" fmla="*/ 748027 h 2373523"/>
                    <a:gd name="connsiteX36" fmla="*/ 8714713 w 12386023"/>
                    <a:gd name="connsiteY36" fmla="*/ 320981 h 2373523"/>
                    <a:gd name="connsiteX37" fmla="*/ 8705072 w 12386023"/>
                    <a:gd name="connsiteY37" fmla="*/ 148058 h 2373523"/>
                    <a:gd name="connsiteX0" fmla="*/ 8705072 w 12386023"/>
                    <a:gd name="connsiteY0" fmla="*/ 148058 h 2373523"/>
                    <a:gd name="connsiteX1" fmla="*/ 8742561 w 12386023"/>
                    <a:gd name="connsiteY1" fmla="*/ 384564 h 2373523"/>
                    <a:gd name="connsiteX2" fmla="*/ 8676628 w 12386023"/>
                    <a:gd name="connsiteY2" fmla="*/ 298017 h 2373523"/>
                    <a:gd name="connsiteX3" fmla="*/ 8697801 w 12386023"/>
                    <a:gd name="connsiteY3" fmla="*/ 454697 h 2373523"/>
                    <a:gd name="connsiteX4" fmla="*/ 8652701 w 12386023"/>
                    <a:gd name="connsiteY4" fmla="*/ 640697 h 2373523"/>
                    <a:gd name="connsiteX5" fmla="*/ 421075 w 12386023"/>
                    <a:gd name="connsiteY5" fmla="*/ 800852 h 2373523"/>
                    <a:gd name="connsiteX6" fmla="*/ 1277876 w 12386023"/>
                    <a:gd name="connsiteY6" fmla="*/ 708409 h 2373523"/>
                    <a:gd name="connsiteX7" fmla="*/ 1972735 w 12386023"/>
                    <a:gd name="connsiteY7" fmla="*/ 742397 h 2373523"/>
                    <a:gd name="connsiteX8" fmla="*/ 2428745 w 12386023"/>
                    <a:gd name="connsiteY8" fmla="*/ 682909 h 2373523"/>
                    <a:gd name="connsiteX9" fmla="*/ 2906467 w 12386023"/>
                    <a:gd name="connsiteY9" fmla="*/ 682909 h 2373523"/>
                    <a:gd name="connsiteX10" fmla="*/ 3677336 w 12386023"/>
                    <a:gd name="connsiteY10" fmla="*/ 725403 h 2373523"/>
                    <a:gd name="connsiteX11" fmla="*/ 4556772 w 12386023"/>
                    <a:gd name="connsiteY11" fmla="*/ 708409 h 2373523"/>
                    <a:gd name="connsiteX12" fmla="*/ 5186490 w 12386023"/>
                    <a:gd name="connsiteY12" fmla="*/ 716915 h 2373523"/>
                    <a:gd name="connsiteX13" fmla="*/ 6022500 w 12386023"/>
                    <a:gd name="connsiteY13" fmla="*/ 716915 h 2373523"/>
                    <a:gd name="connsiteX14" fmla="*/ 7086513 w 12386023"/>
                    <a:gd name="connsiteY14" fmla="*/ 742415 h 2373523"/>
                    <a:gd name="connsiteX15" fmla="*/ 7835668 w 12386023"/>
                    <a:gd name="connsiteY15" fmla="*/ 733909 h 2373523"/>
                    <a:gd name="connsiteX16" fmla="*/ 8367663 w 12386023"/>
                    <a:gd name="connsiteY16" fmla="*/ 725403 h 2373523"/>
                    <a:gd name="connsiteX17" fmla="*/ 8988680 w 12386023"/>
                    <a:gd name="connsiteY17" fmla="*/ 1128151 h 2373523"/>
                    <a:gd name="connsiteX18" fmla="*/ 9558676 w 12386023"/>
                    <a:gd name="connsiteY18" fmla="*/ 1954983 h 2373523"/>
                    <a:gd name="connsiteX19" fmla="*/ 10490076 w 12386023"/>
                    <a:gd name="connsiteY19" fmla="*/ 2373522 h 2373523"/>
                    <a:gd name="connsiteX20" fmla="*/ 11536110 w 12386023"/>
                    <a:gd name="connsiteY20" fmla="*/ 1954985 h 2373523"/>
                    <a:gd name="connsiteX21" fmla="*/ 11827041 w 12386023"/>
                    <a:gd name="connsiteY21" fmla="*/ 1309250 h 2373523"/>
                    <a:gd name="connsiteX22" fmla="*/ 12137937 w 12386023"/>
                    <a:gd name="connsiteY22" fmla="*/ 863143 h 2373523"/>
                    <a:gd name="connsiteX23" fmla="*/ 12386023 w 12386023"/>
                    <a:gd name="connsiteY23" fmla="*/ 562829 h 2373523"/>
                    <a:gd name="connsiteX24" fmla="*/ 12386023 w 12386023"/>
                    <a:gd name="connsiteY24" fmla="*/ 124447 h 2373523"/>
                    <a:gd name="connsiteX25" fmla="*/ 11779707 w 12386023"/>
                    <a:gd name="connsiteY25" fmla="*/ 299022 h 2373523"/>
                    <a:gd name="connsiteX26" fmla="*/ 11399982 w 12386023"/>
                    <a:gd name="connsiteY26" fmla="*/ 910907 h 2373523"/>
                    <a:gd name="connsiteX27" fmla="*/ 10943237 w 12386023"/>
                    <a:gd name="connsiteY27" fmla="*/ 1525068 h 2373523"/>
                    <a:gd name="connsiteX28" fmla="*/ 10375442 w 12386023"/>
                    <a:gd name="connsiteY28" fmla="*/ 1481851 h 2373523"/>
                    <a:gd name="connsiteX29" fmla="*/ 9868545 w 12386023"/>
                    <a:gd name="connsiteY29" fmla="*/ 922282 h 2373523"/>
                    <a:gd name="connsiteX30" fmla="*/ 9393890 w 12386023"/>
                    <a:gd name="connsiteY30" fmla="*/ 444601 h 2373523"/>
                    <a:gd name="connsiteX31" fmla="*/ 8791091 w 12386023"/>
                    <a:gd name="connsiteY31" fmla="*/ 20131 h 2373523"/>
                    <a:gd name="connsiteX32" fmla="*/ 7390504 w 12386023"/>
                    <a:gd name="connsiteY32" fmla="*/ 62625 h 2373523"/>
                    <a:gd name="connsiteX33" fmla="*/ 9248668 w 12386023"/>
                    <a:gd name="connsiteY33" fmla="*/ 483648 h 2373523"/>
                    <a:gd name="connsiteX34" fmla="*/ 8892001 w 12386023"/>
                    <a:gd name="connsiteY34" fmla="*/ 445563 h 2373523"/>
                    <a:gd name="connsiteX35" fmla="*/ 9073222 w 12386023"/>
                    <a:gd name="connsiteY35" fmla="*/ 748027 h 2373523"/>
                    <a:gd name="connsiteX36" fmla="*/ 8705072 w 12386023"/>
                    <a:gd name="connsiteY36" fmla="*/ 148058 h 2373523"/>
                    <a:gd name="connsiteX0" fmla="*/ 8705072 w 12386023"/>
                    <a:gd name="connsiteY0" fmla="*/ 148058 h 2373523"/>
                    <a:gd name="connsiteX1" fmla="*/ 8742561 w 12386023"/>
                    <a:gd name="connsiteY1" fmla="*/ 384564 h 2373523"/>
                    <a:gd name="connsiteX2" fmla="*/ 8697801 w 12386023"/>
                    <a:gd name="connsiteY2" fmla="*/ 454697 h 2373523"/>
                    <a:gd name="connsiteX3" fmla="*/ 8652701 w 12386023"/>
                    <a:gd name="connsiteY3" fmla="*/ 640697 h 2373523"/>
                    <a:gd name="connsiteX4" fmla="*/ 421075 w 12386023"/>
                    <a:gd name="connsiteY4" fmla="*/ 800852 h 2373523"/>
                    <a:gd name="connsiteX5" fmla="*/ 1277876 w 12386023"/>
                    <a:gd name="connsiteY5" fmla="*/ 708409 h 2373523"/>
                    <a:gd name="connsiteX6" fmla="*/ 1972735 w 12386023"/>
                    <a:gd name="connsiteY6" fmla="*/ 742397 h 2373523"/>
                    <a:gd name="connsiteX7" fmla="*/ 2428745 w 12386023"/>
                    <a:gd name="connsiteY7" fmla="*/ 682909 h 2373523"/>
                    <a:gd name="connsiteX8" fmla="*/ 2906467 w 12386023"/>
                    <a:gd name="connsiteY8" fmla="*/ 682909 h 2373523"/>
                    <a:gd name="connsiteX9" fmla="*/ 3677336 w 12386023"/>
                    <a:gd name="connsiteY9" fmla="*/ 725403 h 2373523"/>
                    <a:gd name="connsiteX10" fmla="*/ 4556772 w 12386023"/>
                    <a:gd name="connsiteY10" fmla="*/ 708409 h 2373523"/>
                    <a:gd name="connsiteX11" fmla="*/ 5186490 w 12386023"/>
                    <a:gd name="connsiteY11" fmla="*/ 716915 h 2373523"/>
                    <a:gd name="connsiteX12" fmla="*/ 6022500 w 12386023"/>
                    <a:gd name="connsiteY12" fmla="*/ 716915 h 2373523"/>
                    <a:gd name="connsiteX13" fmla="*/ 7086513 w 12386023"/>
                    <a:gd name="connsiteY13" fmla="*/ 742415 h 2373523"/>
                    <a:gd name="connsiteX14" fmla="*/ 7835668 w 12386023"/>
                    <a:gd name="connsiteY14" fmla="*/ 733909 h 2373523"/>
                    <a:gd name="connsiteX15" fmla="*/ 8367663 w 12386023"/>
                    <a:gd name="connsiteY15" fmla="*/ 725403 h 2373523"/>
                    <a:gd name="connsiteX16" fmla="*/ 8988680 w 12386023"/>
                    <a:gd name="connsiteY16" fmla="*/ 1128151 h 2373523"/>
                    <a:gd name="connsiteX17" fmla="*/ 9558676 w 12386023"/>
                    <a:gd name="connsiteY17" fmla="*/ 1954983 h 2373523"/>
                    <a:gd name="connsiteX18" fmla="*/ 10490076 w 12386023"/>
                    <a:gd name="connsiteY18" fmla="*/ 2373522 h 2373523"/>
                    <a:gd name="connsiteX19" fmla="*/ 11536110 w 12386023"/>
                    <a:gd name="connsiteY19" fmla="*/ 1954985 h 2373523"/>
                    <a:gd name="connsiteX20" fmla="*/ 11827041 w 12386023"/>
                    <a:gd name="connsiteY20" fmla="*/ 1309250 h 2373523"/>
                    <a:gd name="connsiteX21" fmla="*/ 12137937 w 12386023"/>
                    <a:gd name="connsiteY21" fmla="*/ 863143 h 2373523"/>
                    <a:gd name="connsiteX22" fmla="*/ 12386023 w 12386023"/>
                    <a:gd name="connsiteY22" fmla="*/ 562829 h 2373523"/>
                    <a:gd name="connsiteX23" fmla="*/ 12386023 w 12386023"/>
                    <a:gd name="connsiteY23" fmla="*/ 124447 h 2373523"/>
                    <a:gd name="connsiteX24" fmla="*/ 11779707 w 12386023"/>
                    <a:gd name="connsiteY24" fmla="*/ 299022 h 2373523"/>
                    <a:gd name="connsiteX25" fmla="*/ 11399982 w 12386023"/>
                    <a:gd name="connsiteY25" fmla="*/ 910907 h 2373523"/>
                    <a:gd name="connsiteX26" fmla="*/ 10943237 w 12386023"/>
                    <a:gd name="connsiteY26" fmla="*/ 1525068 h 2373523"/>
                    <a:gd name="connsiteX27" fmla="*/ 10375442 w 12386023"/>
                    <a:gd name="connsiteY27" fmla="*/ 1481851 h 2373523"/>
                    <a:gd name="connsiteX28" fmla="*/ 9868545 w 12386023"/>
                    <a:gd name="connsiteY28" fmla="*/ 922282 h 2373523"/>
                    <a:gd name="connsiteX29" fmla="*/ 9393890 w 12386023"/>
                    <a:gd name="connsiteY29" fmla="*/ 444601 h 2373523"/>
                    <a:gd name="connsiteX30" fmla="*/ 8791091 w 12386023"/>
                    <a:gd name="connsiteY30" fmla="*/ 20131 h 2373523"/>
                    <a:gd name="connsiteX31" fmla="*/ 7390504 w 12386023"/>
                    <a:gd name="connsiteY31" fmla="*/ 62625 h 2373523"/>
                    <a:gd name="connsiteX32" fmla="*/ 9248668 w 12386023"/>
                    <a:gd name="connsiteY32" fmla="*/ 483648 h 2373523"/>
                    <a:gd name="connsiteX33" fmla="*/ 8892001 w 12386023"/>
                    <a:gd name="connsiteY33" fmla="*/ 445563 h 2373523"/>
                    <a:gd name="connsiteX34" fmla="*/ 9073222 w 12386023"/>
                    <a:gd name="connsiteY34" fmla="*/ 748027 h 2373523"/>
                    <a:gd name="connsiteX35" fmla="*/ 8705072 w 12386023"/>
                    <a:gd name="connsiteY35" fmla="*/ 148058 h 2373523"/>
                    <a:gd name="connsiteX0" fmla="*/ 8705072 w 12386023"/>
                    <a:gd name="connsiteY0" fmla="*/ 148058 h 2373523"/>
                    <a:gd name="connsiteX1" fmla="*/ 8697801 w 12386023"/>
                    <a:gd name="connsiteY1" fmla="*/ 454697 h 2373523"/>
                    <a:gd name="connsiteX2" fmla="*/ 8652701 w 12386023"/>
                    <a:gd name="connsiteY2" fmla="*/ 640697 h 2373523"/>
                    <a:gd name="connsiteX3" fmla="*/ 421075 w 12386023"/>
                    <a:gd name="connsiteY3" fmla="*/ 800852 h 2373523"/>
                    <a:gd name="connsiteX4" fmla="*/ 1277876 w 12386023"/>
                    <a:gd name="connsiteY4" fmla="*/ 708409 h 2373523"/>
                    <a:gd name="connsiteX5" fmla="*/ 1972735 w 12386023"/>
                    <a:gd name="connsiteY5" fmla="*/ 742397 h 2373523"/>
                    <a:gd name="connsiteX6" fmla="*/ 2428745 w 12386023"/>
                    <a:gd name="connsiteY6" fmla="*/ 682909 h 2373523"/>
                    <a:gd name="connsiteX7" fmla="*/ 2906467 w 12386023"/>
                    <a:gd name="connsiteY7" fmla="*/ 682909 h 2373523"/>
                    <a:gd name="connsiteX8" fmla="*/ 3677336 w 12386023"/>
                    <a:gd name="connsiteY8" fmla="*/ 725403 h 2373523"/>
                    <a:gd name="connsiteX9" fmla="*/ 4556772 w 12386023"/>
                    <a:gd name="connsiteY9" fmla="*/ 708409 h 2373523"/>
                    <a:gd name="connsiteX10" fmla="*/ 5186490 w 12386023"/>
                    <a:gd name="connsiteY10" fmla="*/ 716915 h 2373523"/>
                    <a:gd name="connsiteX11" fmla="*/ 6022500 w 12386023"/>
                    <a:gd name="connsiteY11" fmla="*/ 716915 h 2373523"/>
                    <a:gd name="connsiteX12" fmla="*/ 7086513 w 12386023"/>
                    <a:gd name="connsiteY12" fmla="*/ 742415 h 2373523"/>
                    <a:gd name="connsiteX13" fmla="*/ 7835668 w 12386023"/>
                    <a:gd name="connsiteY13" fmla="*/ 733909 h 2373523"/>
                    <a:gd name="connsiteX14" fmla="*/ 8367663 w 12386023"/>
                    <a:gd name="connsiteY14" fmla="*/ 725403 h 2373523"/>
                    <a:gd name="connsiteX15" fmla="*/ 8988680 w 12386023"/>
                    <a:gd name="connsiteY15" fmla="*/ 1128151 h 2373523"/>
                    <a:gd name="connsiteX16" fmla="*/ 9558676 w 12386023"/>
                    <a:gd name="connsiteY16" fmla="*/ 1954983 h 2373523"/>
                    <a:gd name="connsiteX17" fmla="*/ 10490076 w 12386023"/>
                    <a:gd name="connsiteY17" fmla="*/ 2373522 h 2373523"/>
                    <a:gd name="connsiteX18" fmla="*/ 11536110 w 12386023"/>
                    <a:gd name="connsiteY18" fmla="*/ 1954985 h 2373523"/>
                    <a:gd name="connsiteX19" fmla="*/ 11827041 w 12386023"/>
                    <a:gd name="connsiteY19" fmla="*/ 1309250 h 2373523"/>
                    <a:gd name="connsiteX20" fmla="*/ 12137937 w 12386023"/>
                    <a:gd name="connsiteY20" fmla="*/ 863143 h 2373523"/>
                    <a:gd name="connsiteX21" fmla="*/ 12386023 w 12386023"/>
                    <a:gd name="connsiteY21" fmla="*/ 562829 h 2373523"/>
                    <a:gd name="connsiteX22" fmla="*/ 12386023 w 12386023"/>
                    <a:gd name="connsiteY22" fmla="*/ 124447 h 2373523"/>
                    <a:gd name="connsiteX23" fmla="*/ 11779707 w 12386023"/>
                    <a:gd name="connsiteY23" fmla="*/ 299022 h 2373523"/>
                    <a:gd name="connsiteX24" fmla="*/ 11399982 w 12386023"/>
                    <a:gd name="connsiteY24" fmla="*/ 910907 h 2373523"/>
                    <a:gd name="connsiteX25" fmla="*/ 10943237 w 12386023"/>
                    <a:gd name="connsiteY25" fmla="*/ 1525068 h 2373523"/>
                    <a:gd name="connsiteX26" fmla="*/ 10375442 w 12386023"/>
                    <a:gd name="connsiteY26" fmla="*/ 1481851 h 2373523"/>
                    <a:gd name="connsiteX27" fmla="*/ 9868545 w 12386023"/>
                    <a:gd name="connsiteY27" fmla="*/ 922282 h 2373523"/>
                    <a:gd name="connsiteX28" fmla="*/ 9393890 w 12386023"/>
                    <a:gd name="connsiteY28" fmla="*/ 444601 h 2373523"/>
                    <a:gd name="connsiteX29" fmla="*/ 8791091 w 12386023"/>
                    <a:gd name="connsiteY29" fmla="*/ 20131 h 2373523"/>
                    <a:gd name="connsiteX30" fmla="*/ 7390504 w 12386023"/>
                    <a:gd name="connsiteY30" fmla="*/ 62625 h 2373523"/>
                    <a:gd name="connsiteX31" fmla="*/ 9248668 w 12386023"/>
                    <a:gd name="connsiteY31" fmla="*/ 483648 h 2373523"/>
                    <a:gd name="connsiteX32" fmla="*/ 8892001 w 12386023"/>
                    <a:gd name="connsiteY32" fmla="*/ 445563 h 2373523"/>
                    <a:gd name="connsiteX33" fmla="*/ 9073222 w 12386023"/>
                    <a:gd name="connsiteY33" fmla="*/ 748027 h 2373523"/>
                    <a:gd name="connsiteX34" fmla="*/ 8705072 w 12386023"/>
                    <a:gd name="connsiteY34" fmla="*/ 148058 h 2373523"/>
                    <a:gd name="connsiteX0" fmla="*/ 9073222 w 12386023"/>
                    <a:gd name="connsiteY0" fmla="*/ 748027 h 2373523"/>
                    <a:gd name="connsiteX1" fmla="*/ 8697801 w 12386023"/>
                    <a:gd name="connsiteY1" fmla="*/ 454697 h 2373523"/>
                    <a:gd name="connsiteX2" fmla="*/ 8652701 w 12386023"/>
                    <a:gd name="connsiteY2" fmla="*/ 640697 h 2373523"/>
                    <a:gd name="connsiteX3" fmla="*/ 421075 w 12386023"/>
                    <a:gd name="connsiteY3" fmla="*/ 800852 h 2373523"/>
                    <a:gd name="connsiteX4" fmla="*/ 1277876 w 12386023"/>
                    <a:gd name="connsiteY4" fmla="*/ 708409 h 2373523"/>
                    <a:gd name="connsiteX5" fmla="*/ 1972735 w 12386023"/>
                    <a:gd name="connsiteY5" fmla="*/ 742397 h 2373523"/>
                    <a:gd name="connsiteX6" fmla="*/ 2428745 w 12386023"/>
                    <a:gd name="connsiteY6" fmla="*/ 682909 h 2373523"/>
                    <a:gd name="connsiteX7" fmla="*/ 2906467 w 12386023"/>
                    <a:gd name="connsiteY7" fmla="*/ 682909 h 2373523"/>
                    <a:gd name="connsiteX8" fmla="*/ 3677336 w 12386023"/>
                    <a:gd name="connsiteY8" fmla="*/ 725403 h 2373523"/>
                    <a:gd name="connsiteX9" fmla="*/ 4556772 w 12386023"/>
                    <a:gd name="connsiteY9" fmla="*/ 708409 h 2373523"/>
                    <a:gd name="connsiteX10" fmla="*/ 5186490 w 12386023"/>
                    <a:gd name="connsiteY10" fmla="*/ 716915 h 2373523"/>
                    <a:gd name="connsiteX11" fmla="*/ 6022500 w 12386023"/>
                    <a:gd name="connsiteY11" fmla="*/ 716915 h 2373523"/>
                    <a:gd name="connsiteX12" fmla="*/ 7086513 w 12386023"/>
                    <a:gd name="connsiteY12" fmla="*/ 742415 h 2373523"/>
                    <a:gd name="connsiteX13" fmla="*/ 7835668 w 12386023"/>
                    <a:gd name="connsiteY13" fmla="*/ 733909 h 2373523"/>
                    <a:gd name="connsiteX14" fmla="*/ 8367663 w 12386023"/>
                    <a:gd name="connsiteY14" fmla="*/ 725403 h 2373523"/>
                    <a:gd name="connsiteX15" fmla="*/ 8988680 w 12386023"/>
                    <a:gd name="connsiteY15" fmla="*/ 1128151 h 2373523"/>
                    <a:gd name="connsiteX16" fmla="*/ 9558676 w 12386023"/>
                    <a:gd name="connsiteY16" fmla="*/ 1954983 h 2373523"/>
                    <a:gd name="connsiteX17" fmla="*/ 10490076 w 12386023"/>
                    <a:gd name="connsiteY17" fmla="*/ 2373522 h 2373523"/>
                    <a:gd name="connsiteX18" fmla="*/ 11536110 w 12386023"/>
                    <a:gd name="connsiteY18" fmla="*/ 1954985 h 2373523"/>
                    <a:gd name="connsiteX19" fmla="*/ 11827041 w 12386023"/>
                    <a:gd name="connsiteY19" fmla="*/ 1309250 h 2373523"/>
                    <a:gd name="connsiteX20" fmla="*/ 12137937 w 12386023"/>
                    <a:gd name="connsiteY20" fmla="*/ 863143 h 2373523"/>
                    <a:gd name="connsiteX21" fmla="*/ 12386023 w 12386023"/>
                    <a:gd name="connsiteY21" fmla="*/ 562829 h 2373523"/>
                    <a:gd name="connsiteX22" fmla="*/ 12386023 w 12386023"/>
                    <a:gd name="connsiteY22" fmla="*/ 124447 h 2373523"/>
                    <a:gd name="connsiteX23" fmla="*/ 11779707 w 12386023"/>
                    <a:gd name="connsiteY23" fmla="*/ 299022 h 2373523"/>
                    <a:gd name="connsiteX24" fmla="*/ 11399982 w 12386023"/>
                    <a:gd name="connsiteY24" fmla="*/ 910907 h 2373523"/>
                    <a:gd name="connsiteX25" fmla="*/ 10943237 w 12386023"/>
                    <a:gd name="connsiteY25" fmla="*/ 1525068 h 2373523"/>
                    <a:gd name="connsiteX26" fmla="*/ 10375442 w 12386023"/>
                    <a:gd name="connsiteY26" fmla="*/ 1481851 h 2373523"/>
                    <a:gd name="connsiteX27" fmla="*/ 9868545 w 12386023"/>
                    <a:gd name="connsiteY27" fmla="*/ 922282 h 2373523"/>
                    <a:gd name="connsiteX28" fmla="*/ 9393890 w 12386023"/>
                    <a:gd name="connsiteY28" fmla="*/ 444601 h 2373523"/>
                    <a:gd name="connsiteX29" fmla="*/ 8791091 w 12386023"/>
                    <a:gd name="connsiteY29" fmla="*/ 20131 h 2373523"/>
                    <a:gd name="connsiteX30" fmla="*/ 7390504 w 12386023"/>
                    <a:gd name="connsiteY30" fmla="*/ 62625 h 2373523"/>
                    <a:gd name="connsiteX31" fmla="*/ 9248668 w 12386023"/>
                    <a:gd name="connsiteY31" fmla="*/ 483648 h 2373523"/>
                    <a:gd name="connsiteX32" fmla="*/ 8892001 w 12386023"/>
                    <a:gd name="connsiteY32" fmla="*/ 445563 h 2373523"/>
                    <a:gd name="connsiteX33" fmla="*/ 9073222 w 12386023"/>
                    <a:gd name="connsiteY33" fmla="*/ 748027 h 2373523"/>
                    <a:gd name="connsiteX0" fmla="*/ 9073222 w 12386023"/>
                    <a:gd name="connsiteY0" fmla="*/ 748027 h 2373523"/>
                    <a:gd name="connsiteX1" fmla="*/ 8652701 w 12386023"/>
                    <a:gd name="connsiteY1" fmla="*/ 640697 h 2373523"/>
                    <a:gd name="connsiteX2" fmla="*/ 421075 w 12386023"/>
                    <a:gd name="connsiteY2" fmla="*/ 800852 h 2373523"/>
                    <a:gd name="connsiteX3" fmla="*/ 1277876 w 12386023"/>
                    <a:gd name="connsiteY3" fmla="*/ 708409 h 2373523"/>
                    <a:gd name="connsiteX4" fmla="*/ 1972735 w 12386023"/>
                    <a:gd name="connsiteY4" fmla="*/ 742397 h 2373523"/>
                    <a:gd name="connsiteX5" fmla="*/ 2428745 w 12386023"/>
                    <a:gd name="connsiteY5" fmla="*/ 682909 h 2373523"/>
                    <a:gd name="connsiteX6" fmla="*/ 2906467 w 12386023"/>
                    <a:gd name="connsiteY6" fmla="*/ 682909 h 2373523"/>
                    <a:gd name="connsiteX7" fmla="*/ 3677336 w 12386023"/>
                    <a:gd name="connsiteY7" fmla="*/ 725403 h 2373523"/>
                    <a:gd name="connsiteX8" fmla="*/ 4556772 w 12386023"/>
                    <a:gd name="connsiteY8" fmla="*/ 708409 h 2373523"/>
                    <a:gd name="connsiteX9" fmla="*/ 5186490 w 12386023"/>
                    <a:gd name="connsiteY9" fmla="*/ 716915 h 2373523"/>
                    <a:gd name="connsiteX10" fmla="*/ 6022500 w 12386023"/>
                    <a:gd name="connsiteY10" fmla="*/ 716915 h 2373523"/>
                    <a:gd name="connsiteX11" fmla="*/ 7086513 w 12386023"/>
                    <a:gd name="connsiteY11" fmla="*/ 742415 h 2373523"/>
                    <a:gd name="connsiteX12" fmla="*/ 7835668 w 12386023"/>
                    <a:gd name="connsiteY12" fmla="*/ 733909 h 2373523"/>
                    <a:gd name="connsiteX13" fmla="*/ 8367663 w 12386023"/>
                    <a:gd name="connsiteY13" fmla="*/ 725403 h 2373523"/>
                    <a:gd name="connsiteX14" fmla="*/ 8988680 w 12386023"/>
                    <a:gd name="connsiteY14" fmla="*/ 1128151 h 2373523"/>
                    <a:gd name="connsiteX15" fmla="*/ 9558676 w 12386023"/>
                    <a:gd name="connsiteY15" fmla="*/ 1954983 h 2373523"/>
                    <a:gd name="connsiteX16" fmla="*/ 10490076 w 12386023"/>
                    <a:gd name="connsiteY16" fmla="*/ 2373522 h 2373523"/>
                    <a:gd name="connsiteX17" fmla="*/ 11536110 w 12386023"/>
                    <a:gd name="connsiteY17" fmla="*/ 1954985 h 2373523"/>
                    <a:gd name="connsiteX18" fmla="*/ 11827041 w 12386023"/>
                    <a:gd name="connsiteY18" fmla="*/ 1309250 h 2373523"/>
                    <a:gd name="connsiteX19" fmla="*/ 12137937 w 12386023"/>
                    <a:gd name="connsiteY19" fmla="*/ 863143 h 2373523"/>
                    <a:gd name="connsiteX20" fmla="*/ 12386023 w 12386023"/>
                    <a:gd name="connsiteY20" fmla="*/ 562829 h 2373523"/>
                    <a:gd name="connsiteX21" fmla="*/ 12386023 w 12386023"/>
                    <a:gd name="connsiteY21" fmla="*/ 124447 h 2373523"/>
                    <a:gd name="connsiteX22" fmla="*/ 11779707 w 12386023"/>
                    <a:gd name="connsiteY22" fmla="*/ 299022 h 2373523"/>
                    <a:gd name="connsiteX23" fmla="*/ 11399982 w 12386023"/>
                    <a:gd name="connsiteY23" fmla="*/ 910907 h 2373523"/>
                    <a:gd name="connsiteX24" fmla="*/ 10943237 w 12386023"/>
                    <a:gd name="connsiteY24" fmla="*/ 1525068 h 2373523"/>
                    <a:gd name="connsiteX25" fmla="*/ 10375442 w 12386023"/>
                    <a:gd name="connsiteY25" fmla="*/ 1481851 h 2373523"/>
                    <a:gd name="connsiteX26" fmla="*/ 9868545 w 12386023"/>
                    <a:gd name="connsiteY26" fmla="*/ 922282 h 2373523"/>
                    <a:gd name="connsiteX27" fmla="*/ 9393890 w 12386023"/>
                    <a:gd name="connsiteY27" fmla="*/ 444601 h 2373523"/>
                    <a:gd name="connsiteX28" fmla="*/ 8791091 w 12386023"/>
                    <a:gd name="connsiteY28" fmla="*/ 20131 h 2373523"/>
                    <a:gd name="connsiteX29" fmla="*/ 7390504 w 12386023"/>
                    <a:gd name="connsiteY29" fmla="*/ 62625 h 2373523"/>
                    <a:gd name="connsiteX30" fmla="*/ 9248668 w 12386023"/>
                    <a:gd name="connsiteY30" fmla="*/ 483648 h 2373523"/>
                    <a:gd name="connsiteX31" fmla="*/ 8892001 w 12386023"/>
                    <a:gd name="connsiteY31" fmla="*/ 445563 h 2373523"/>
                    <a:gd name="connsiteX32" fmla="*/ 9073222 w 12386023"/>
                    <a:gd name="connsiteY32" fmla="*/ 748027 h 2373523"/>
                    <a:gd name="connsiteX0" fmla="*/ 9102751 w 12415552"/>
                    <a:gd name="connsiteY0" fmla="*/ 748027 h 2373523"/>
                    <a:gd name="connsiteX1" fmla="*/ 450604 w 12415552"/>
                    <a:gd name="connsiteY1" fmla="*/ 800852 h 2373523"/>
                    <a:gd name="connsiteX2" fmla="*/ 1307405 w 12415552"/>
                    <a:gd name="connsiteY2" fmla="*/ 708409 h 2373523"/>
                    <a:gd name="connsiteX3" fmla="*/ 2002264 w 12415552"/>
                    <a:gd name="connsiteY3" fmla="*/ 742397 h 2373523"/>
                    <a:gd name="connsiteX4" fmla="*/ 2458274 w 12415552"/>
                    <a:gd name="connsiteY4" fmla="*/ 682909 h 2373523"/>
                    <a:gd name="connsiteX5" fmla="*/ 2935996 w 12415552"/>
                    <a:gd name="connsiteY5" fmla="*/ 682909 h 2373523"/>
                    <a:gd name="connsiteX6" fmla="*/ 3706865 w 12415552"/>
                    <a:gd name="connsiteY6" fmla="*/ 725403 h 2373523"/>
                    <a:gd name="connsiteX7" fmla="*/ 4586301 w 12415552"/>
                    <a:gd name="connsiteY7" fmla="*/ 708409 h 2373523"/>
                    <a:gd name="connsiteX8" fmla="*/ 5216019 w 12415552"/>
                    <a:gd name="connsiteY8" fmla="*/ 716915 h 2373523"/>
                    <a:gd name="connsiteX9" fmla="*/ 6052029 w 12415552"/>
                    <a:gd name="connsiteY9" fmla="*/ 716915 h 2373523"/>
                    <a:gd name="connsiteX10" fmla="*/ 7116042 w 12415552"/>
                    <a:gd name="connsiteY10" fmla="*/ 742415 h 2373523"/>
                    <a:gd name="connsiteX11" fmla="*/ 7865197 w 12415552"/>
                    <a:gd name="connsiteY11" fmla="*/ 733909 h 2373523"/>
                    <a:gd name="connsiteX12" fmla="*/ 8397192 w 12415552"/>
                    <a:gd name="connsiteY12" fmla="*/ 725403 h 2373523"/>
                    <a:gd name="connsiteX13" fmla="*/ 9018209 w 12415552"/>
                    <a:gd name="connsiteY13" fmla="*/ 1128151 h 2373523"/>
                    <a:gd name="connsiteX14" fmla="*/ 9588205 w 12415552"/>
                    <a:gd name="connsiteY14" fmla="*/ 1954983 h 2373523"/>
                    <a:gd name="connsiteX15" fmla="*/ 10519605 w 12415552"/>
                    <a:gd name="connsiteY15" fmla="*/ 2373522 h 2373523"/>
                    <a:gd name="connsiteX16" fmla="*/ 11565639 w 12415552"/>
                    <a:gd name="connsiteY16" fmla="*/ 1954985 h 2373523"/>
                    <a:gd name="connsiteX17" fmla="*/ 11856570 w 12415552"/>
                    <a:gd name="connsiteY17" fmla="*/ 1309250 h 2373523"/>
                    <a:gd name="connsiteX18" fmla="*/ 12167466 w 12415552"/>
                    <a:gd name="connsiteY18" fmla="*/ 863143 h 2373523"/>
                    <a:gd name="connsiteX19" fmla="*/ 12415552 w 12415552"/>
                    <a:gd name="connsiteY19" fmla="*/ 562829 h 2373523"/>
                    <a:gd name="connsiteX20" fmla="*/ 12415552 w 12415552"/>
                    <a:gd name="connsiteY20" fmla="*/ 124447 h 2373523"/>
                    <a:gd name="connsiteX21" fmla="*/ 11809236 w 12415552"/>
                    <a:gd name="connsiteY21" fmla="*/ 299022 h 2373523"/>
                    <a:gd name="connsiteX22" fmla="*/ 11429511 w 12415552"/>
                    <a:gd name="connsiteY22" fmla="*/ 910907 h 2373523"/>
                    <a:gd name="connsiteX23" fmla="*/ 10972766 w 12415552"/>
                    <a:gd name="connsiteY23" fmla="*/ 1525068 h 2373523"/>
                    <a:gd name="connsiteX24" fmla="*/ 10404971 w 12415552"/>
                    <a:gd name="connsiteY24" fmla="*/ 1481851 h 2373523"/>
                    <a:gd name="connsiteX25" fmla="*/ 9898074 w 12415552"/>
                    <a:gd name="connsiteY25" fmla="*/ 922282 h 2373523"/>
                    <a:gd name="connsiteX26" fmla="*/ 9423419 w 12415552"/>
                    <a:gd name="connsiteY26" fmla="*/ 444601 h 2373523"/>
                    <a:gd name="connsiteX27" fmla="*/ 8820620 w 12415552"/>
                    <a:gd name="connsiteY27" fmla="*/ 20131 h 2373523"/>
                    <a:gd name="connsiteX28" fmla="*/ 7420033 w 12415552"/>
                    <a:gd name="connsiteY28" fmla="*/ 62625 h 2373523"/>
                    <a:gd name="connsiteX29" fmla="*/ 9278197 w 12415552"/>
                    <a:gd name="connsiteY29" fmla="*/ 483648 h 2373523"/>
                    <a:gd name="connsiteX30" fmla="*/ 8921530 w 12415552"/>
                    <a:gd name="connsiteY30" fmla="*/ 445563 h 2373523"/>
                    <a:gd name="connsiteX31" fmla="*/ 9102751 w 12415552"/>
                    <a:gd name="connsiteY31" fmla="*/ 748027 h 2373523"/>
                    <a:gd name="connsiteX0" fmla="*/ 9102753 w 12415554"/>
                    <a:gd name="connsiteY0" fmla="*/ 748027 h 2373523"/>
                    <a:gd name="connsiteX1" fmla="*/ 450606 w 12415554"/>
                    <a:gd name="connsiteY1" fmla="*/ 800852 h 2373523"/>
                    <a:gd name="connsiteX2" fmla="*/ 1307407 w 12415554"/>
                    <a:gd name="connsiteY2" fmla="*/ 708409 h 2373523"/>
                    <a:gd name="connsiteX3" fmla="*/ 2002266 w 12415554"/>
                    <a:gd name="connsiteY3" fmla="*/ 742397 h 2373523"/>
                    <a:gd name="connsiteX4" fmla="*/ 2458276 w 12415554"/>
                    <a:gd name="connsiteY4" fmla="*/ 682909 h 2373523"/>
                    <a:gd name="connsiteX5" fmla="*/ 2935998 w 12415554"/>
                    <a:gd name="connsiteY5" fmla="*/ 682909 h 2373523"/>
                    <a:gd name="connsiteX6" fmla="*/ 3706867 w 12415554"/>
                    <a:gd name="connsiteY6" fmla="*/ 725403 h 2373523"/>
                    <a:gd name="connsiteX7" fmla="*/ 4586303 w 12415554"/>
                    <a:gd name="connsiteY7" fmla="*/ 708409 h 2373523"/>
                    <a:gd name="connsiteX8" fmla="*/ 5216021 w 12415554"/>
                    <a:gd name="connsiteY8" fmla="*/ 716915 h 2373523"/>
                    <a:gd name="connsiteX9" fmla="*/ 6052031 w 12415554"/>
                    <a:gd name="connsiteY9" fmla="*/ 716915 h 2373523"/>
                    <a:gd name="connsiteX10" fmla="*/ 7116044 w 12415554"/>
                    <a:gd name="connsiteY10" fmla="*/ 742415 h 2373523"/>
                    <a:gd name="connsiteX11" fmla="*/ 7865199 w 12415554"/>
                    <a:gd name="connsiteY11" fmla="*/ 733909 h 2373523"/>
                    <a:gd name="connsiteX12" fmla="*/ 8397194 w 12415554"/>
                    <a:gd name="connsiteY12" fmla="*/ 725403 h 2373523"/>
                    <a:gd name="connsiteX13" fmla="*/ 9018211 w 12415554"/>
                    <a:gd name="connsiteY13" fmla="*/ 1128151 h 2373523"/>
                    <a:gd name="connsiteX14" fmla="*/ 9588207 w 12415554"/>
                    <a:gd name="connsiteY14" fmla="*/ 1954983 h 2373523"/>
                    <a:gd name="connsiteX15" fmla="*/ 10519607 w 12415554"/>
                    <a:gd name="connsiteY15" fmla="*/ 2373522 h 2373523"/>
                    <a:gd name="connsiteX16" fmla="*/ 11565641 w 12415554"/>
                    <a:gd name="connsiteY16" fmla="*/ 1954985 h 2373523"/>
                    <a:gd name="connsiteX17" fmla="*/ 11856572 w 12415554"/>
                    <a:gd name="connsiteY17" fmla="*/ 1309250 h 2373523"/>
                    <a:gd name="connsiteX18" fmla="*/ 12167468 w 12415554"/>
                    <a:gd name="connsiteY18" fmla="*/ 863143 h 2373523"/>
                    <a:gd name="connsiteX19" fmla="*/ 12415554 w 12415554"/>
                    <a:gd name="connsiteY19" fmla="*/ 562829 h 2373523"/>
                    <a:gd name="connsiteX20" fmla="*/ 12415554 w 12415554"/>
                    <a:gd name="connsiteY20" fmla="*/ 124447 h 2373523"/>
                    <a:gd name="connsiteX21" fmla="*/ 11809238 w 12415554"/>
                    <a:gd name="connsiteY21" fmla="*/ 299022 h 2373523"/>
                    <a:gd name="connsiteX22" fmla="*/ 11429513 w 12415554"/>
                    <a:gd name="connsiteY22" fmla="*/ 910907 h 2373523"/>
                    <a:gd name="connsiteX23" fmla="*/ 10972768 w 12415554"/>
                    <a:gd name="connsiteY23" fmla="*/ 1525068 h 2373523"/>
                    <a:gd name="connsiteX24" fmla="*/ 10404973 w 12415554"/>
                    <a:gd name="connsiteY24" fmla="*/ 1481851 h 2373523"/>
                    <a:gd name="connsiteX25" fmla="*/ 9898076 w 12415554"/>
                    <a:gd name="connsiteY25" fmla="*/ 922282 h 2373523"/>
                    <a:gd name="connsiteX26" fmla="*/ 9423421 w 12415554"/>
                    <a:gd name="connsiteY26" fmla="*/ 444601 h 2373523"/>
                    <a:gd name="connsiteX27" fmla="*/ 8820622 w 12415554"/>
                    <a:gd name="connsiteY27" fmla="*/ 20131 h 2373523"/>
                    <a:gd name="connsiteX28" fmla="*/ 7420035 w 12415554"/>
                    <a:gd name="connsiteY28" fmla="*/ 62625 h 2373523"/>
                    <a:gd name="connsiteX29" fmla="*/ 9278199 w 12415554"/>
                    <a:gd name="connsiteY29" fmla="*/ 483648 h 2373523"/>
                    <a:gd name="connsiteX30" fmla="*/ 9102753 w 12415554"/>
                    <a:gd name="connsiteY30" fmla="*/ 748027 h 2373523"/>
                    <a:gd name="connsiteX0" fmla="*/ 9102753 w 12415554"/>
                    <a:gd name="connsiteY0" fmla="*/ 748027 h 2373523"/>
                    <a:gd name="connsiteX1" fmla="*/ 450606 w 12415554"/>
                    <a:gd name="connsiteY1" fmla="*/ 800852 h 2373523"/>
                    <a:gd name="connsiteX2" fmla="*/ 1307407 w 12415554"/>
                    <a:gd name="connsiteY2" fmla="*/ 708409 h 2373523"/>
                    <a:gd name="connsiteX3" fmla="*/ 2002266 w 12415554"/>
                    <a:gd name="connsiteY3" fmla="*/ 742397 h 2373523"/>
                    <a:gd name="connsiteX4" fmla="*/ 2458276 w 12415554"/>
                    <a:gd name="connsiteY4" fmla="*/ 682909 h 2373523"/>
                    <a:gd name="connsiteX5" fmla="*/ 2935998 w 12415554"/>
                    <a:gd name="connsiteY5" fmla="*/ 682909 h 2373523"/>
                    <a:gd name="connsiteX6" fmla="*/ 3706867 w 12415554"/>
                    <a:gd name="connsiteY6" fmla="*/ 725403 h 2373523"/>
                    <a:gd name="connsiteX7" fmla="*/ 4586303 w 12415554"/>
                    <a:gd name="connsiteY7" fmla="*/ 708409 h 2373523"/>
                    <a:gd name="connsiteX8" fmla="*/ 5216021 w 12415554"/>
                    <a:gd name="connsiteY8" fmla="*/ 716915 h 2373523"/>
                    <a:gd name="connsiteX9" fmla="*/ 6052031 w 12415554"/>
                    <a:gd name="connsiteY9" fmla="*/ 716915 h 2373523"/>
                    <a:gd name="connsiteX10" fmla="*/ 7116044 w 12415554"/>
                    <a:gd name="connsiteY10" fmla="*/ 742415 h 2373523"/>
                    <a:gd name="connsiteX11" fmla="*/ 7865199 w 12415554"/>
                    <a:gd name="connsiteY11" fmla="*/ 733909 h 2373523"/>
                    <a:gd name="connsiteX12" fmla="*/ 8397194 w 12415554"/>
                    <a:gd name="connsiteY12" fmla="*/ 725403 h 2373523"/>
                    <a:gd name="connsiteX13" fmla="*/ 9018211 w 12415554"/>
                    <a:gd name="connsiteY13" fmla="*/ 1128151 h 2373523"/>
                    <a:gd name="connsiteX14" fmla="*/ 9588207 w 12415554"/>
                    <a:gd name="connsiteY14" fmla="*/ 1954983 h 2373523"/>
                    <a:gd name="connsiteX15" fmla="*/ 10519607 w 12415554"/>
                    <a:gd name="connsiteY15" fmla="*/ 2373522 h 2373523"/>
                    <a:gd name="connsiteX16" fmla="*/ 11565641 w 12415554"/>
                    <a:gd name="connsiteY16" fmla="*/ 1954985 h 2373523"/>
                    <a:gd name="connsiteX17" fmla="*/ 11856572 w 12415554"/>
                    <a:gd name="connsiteY17" fmla="*/ 1309250 h 2373523"/>
                    <a:gd name="connsiteX18" fmla="*/ 12167468 w 12415554"/>
                    <a:gd name="connsiteY18" fmla="*/ 863143 h 2373523"/>
                    <a:gd name="connsiteX19" fmla="*/ 12415554 w 12415554"/>
                    <a:gd name="connsiteY19" fmla="*/ 562829 h 2373523"/>
                    <a:gd name="connsiteX20" fmla="*/ 12415554 w 12415554"/>
                    <a:gd name="connsiteY20" fmla="*/ 124447 h 2373523"/>
                    <a:gd name="connsiteX21" fmla="*/ 11809238 w 12415554"/>
                    <a:gd name="connsiteY21" fmla="*/ 299022 h 2373523"/>
                    <a:gd name="connsiteX22" fmla="*/ 11429513 w 12415554"/>
                    <a:gd name="connsiteY22" fmla="*/ 910907 h 2373523"/>
                    <a:gd name="connsiteX23" fmla="*/ 10972768 w 12415554"/>
                    <a:gd name="connsiteY23" fmla="*/ 1525068 h 2373523"/>
                    <a:gd name="connsiteX24" fmla="*/ 10404973 w 12415554"/>
                    <a:gd name="connsiteY24" fmla="*/ 1481851 h 2373523"/>
                    <a:gd name="connsiteX25" fmla="*/ 9898076 w 12415554"/>
                    <a:gd name="connsiteY25" fmla="*/ 922282 h 2373523"/>
                    <a:gd name="connsiteX26" fmla="*/ 9423421 w 12415554"/>
                    <a:gd name="connsiteY26" fmla="*/ 444601 h 2373523"/>
                    <a:gd name="connsiteX27" fmla="*/ 8820622 w 12415554"/>
                    <a:gd name="connsiteY27" fmla="*/ 20131 h 2373523"/>
                    <a:gd name="connsiteX28" fmla="*/ 7420035 w 12415554"/>
                    <a:gd name="connsiteY28" fmla="*/ 62625 h 2373523"/>
                    <a:gd name="connsiteX29" fmla="*/ 9102753 w 12415554"/>
                    <a:gd name="connsiteY29" fmla="*/ 748027 h 2373523"/>
                    <a:gd name="connsiteX0" fmla="*/ 7302823 w 12298342"/>
                    <a:gd name="connsiteY0" fmla="*/ 62625 h 2373523"/>
                    <a:gd name="connsiteX1" fmla="*/ 333394 w 12298342"/>
                    <a:gd name="connsiteY1" fmla="*/ 800852 h 2373523"/>
                    <a:gd name="connsiteX2" fmla="*/ 1190195 w 12298342"/>
                    <a:gd name="connsiteY2" fmla="*/ 708409 h 2373523"/>
                    <a:gd name="connsiteX3" fmla="*/ 1885054 w 12298342"/>
                    <a:gd name="connsiteY3" fmla="*/ 742397 h 2373523"/>
                    <a:gd name="connsiteX4" fmla="*/ 2341064 w 12298342"/>
                    <a:gd name="connsiteY4" fmla="*/ 682909 h 2373523"/>
                    <a:gd name="connsiteX5" fmla="*/ 2818786 w 12298342"/>
                    <a:gd name="connsiteY5" fmla="*/ 682909 h 2373523"/>
                    <a:gd name="connsiteX6" fmla="*/ 3589655 w 12298342"/>
                    <a:gd name="connsiteY6" fmla="*/ 725403 h 2373523"/>
                    <a:gd name="connsiteX7" fmla="*/ 4469091 w 12298342"/>
                    <a:gd name="connsiteY7" fmla="*/ 708409 h 2373523"/>
                    <a:gd name="connsiteX8" fmla="*/ 5098809 w 12298342"/>
                    <a:gd name="connsiteY8" fmla="*/ 716915 h 2373523"/>
                    <a:gd name="connsiteX9" fmla="*/ 5934819 w 12298342"/>
                    <a:gd name="connsiteY9" fmla="*/ 716915 h 2373523"/>
                    <a:gd name="connsiteX10" fmla="*/ 6998832 w 12298342"/>
                    <a:gd name="connsiteY10" fmla="*/ 742415 h 2373523"/>
                    <a:gd name="connsiteX11" fmla="*/ 7747987 w 12298342"/>
                    <a:gd name="connsiteY11" fmla="*/ 733909 h 2373523"/>
                    <a:gd name="connsiteX12" fmla="*/ 8279982 w 12298342"/>
                    <a:gd name="connsiteY12" fmla="*/ 725403 h 2373523"/>
                    <a:gd name="connsiteX13" fmla="*/ 8900999 w 12298342"/>
                    <a:gd name="connsiteY13" fmla="*/ 1128151 h 2373523"/>
                    <a:gd name="connsiteX14" fmla="*/ 9470995 w 12298342"/>
                    <a:gd name="connsiteY14" fmla="*/ 1954983 h 2373523"/>
                    <a:gd name="connsiteX15" fmla="*/ 10402395 w 12298342"/>
                    <a:gd name="connsiteY15" fmla="*/ 2373522 h 2373523"/>
                    <a:gd name="connsiteX16" fmla="*/ 11448429 w 12298342"/>
                    <a:gd name="connsiteY16" fmla="*/ 1954985 h 2373523"/>
                    <a:gd name="connsiteX17" fmla="*/ 11739360 w 12298342"/>
                    <a:gd name="connsiteY17" fmla="*/ 1309250 h 2373523"/>
                    <a:gd name="connsiteX18" fmla="*/ 12050256 w 12298342"/>
                    <a:gd name="connsiteY18" fmla="*/ 863143 h 2373523"/>
                    <a:gd name="connsiteX19" fmla="*/ 12298342 w 12298342"/>
                    <a:gd name="connsiteY19" fmla="*/ 562829 h 2373523"/>
                    <a:gd name="connsiteX20" fmla="*/ 12298342 w 12298342"/>
                    <a:gd name="connsiteY20" fmla="*/ 124447 h 2373523"/>
                    <a:gd name="connsiteX21" fmla="*/ 11692026 w 12298342"/>
                    <a:gd name="connsiteY21" fmla="*/ 299022 h 2373523"/>
                    <a:gd name="connsiteX22" fmla="*/ 11312301 w 12298342"/>
                    <a:gd name="connsiteY22" fmla="*/ 910907 h 2373523"/>
                    <a:gd name="connsiteX23" fmla="*/ 10855556 w 12298342"/>
                    <a:gd name="connsiteY23" fmla="*/ 1525068 h 2373523"/>
                    <a:gd name="connsiteX24" fmla="*/ 10287761 w 12298342"/>
                    <a:gd name="connsiteY24" fmla="*/ 1481851 h 2373523"/>
                    <a:gd name="connsiteX25" fmla="*/ 9780864 w 12298342"/>
                    <a:gd name="connsiteY25" fmla="*/ 922282 h 2373523"/>
                    <a:gd name="connsiteX26" fmla="*/ 9306209 w 12298342"/>
                    <a:gd name="connsiteY26" fmla="*/ 444601 h 2373523"/>
                    <a:gd name="connsiteX27" fmla="*/ 8703410 w 12298342"/>
                    <a:gd name="connsiteY27" fmla="*/ 20131 h 2373523"/>
                    <a:gd name="connsiteX28" fmla="*/ 7302823 w 12298342"/>
                    <a:gd name="connsiteY28" fmla="*/ 62625 h 2373523"/>
                    <a:gd name="connsiteX0" fmla="*/ 8557475 w 12379789"/>
                    <a:gd name="connsiteY0" fmla="*/ 304971 h 2354282"/>
                    <a:gd name="connsiteX1" fmla="*/ 414841 w 12379789"/>
                    <a:gd name="connsiteY1" fmla="*/ 781611 h 2354282"/>
                    <a:gd name="connsiteX2" fmla="*/ 1271642 w 12379789"/>
                    <a:gd name="connsiteY2" fmla="*/ 689168 h 2354282"/>
                    <a:gd name="connsiteX3" fmla="*/ 1966501 w 12379789"/>
                    <a:gd name="connsiteY3" fmla="*/ 723156 h 2354282"/>
                    <a:gd name="connsiteX4" fmla="*/ 2422511 w 12379789"/>
                    <a:gd name="connsiteY4" fmla="*/ 663668 h 2354282"/>
                    <a:gd name="connsiteX5" fmla="*/ 2900233 w 12379789"/>
                    <a:gd name="connsiteY5" fmla="*/ 663668 h 2354282"/>
                    <a:gd name="connsiteX6" fmla="*/ 3671102 w 12379789"/>
                    <a:gd name="connsiteY6" fmla="*/ 706162 h 2354282"/>
                    <a:gd name="connsiteX7" fmla="*/ 4550538 w 12379789"/>
                    <a:gd name="connsiteY7" fmla="*/ 689168 h 2354282"/>
                    <a:gd name="connsiteX8" fmla="*/ 5180256 w 12379789"/>
                    <a:gd name="connsiteY8" fmla="*/ 697674 h 2354282"/>
                    <a:gd name="connsiteX9" fmla="*/ 6016266 w 12379789"/>
                    <a:gd name="connsiteY9" fmla="*/ 697674 h 2354282"/>
                    <a:gd name="connsiteX10" fmla="*/ 7080279 w 12379789"/>
                    <a:gd name="connsiteY10" fmla="*/ 723174 h 2354282"/>
                    <a:gd name="connsiteX11" fmla="*/ 7829434 w 12379789"/>
                    <a:gd name="connsiteY11" fmla="*/ 714668 h 2354282"/>
                    <a:gd name="connsiteX12" fmla="*/ 8361429 w 12379789"/>
                    <a:gd name="connsiteY12" fmla="*/ 706162 h 2354282"/>
                    <a:gd name="connsiteX13" fmla="*/ 8982446 w 12379789"/>
                    <a:gd name="connsiteY13" fmla="*/ 1108910 h 2354282"/>
                    <a:gd name="connsiteX14" fmla="*/ 9552442 w 12379789"/>
                    <a:gd name="connsiteY14" fmla="*/ 1935742 h 2354282"/>
                    <a:gd name="connsiteX15" fmla="*/ 10483842 w 12379789"/>
                    <a:gd name="connsiteY15" fmla="*/ 2354281 h 2354282"/>
                    <a:gd name="connsiteX16" fmla="*/ 11529876 w 12379789"/>
                    <a:gd name="connsiteY16" fmla="*/ 1935744 h 2354282"/>
                    <a:gd name="connsiteX17" fmla="*/ 11820807 w 12379789"/>
                    <a:gd name="connsiteY17" fmla="*/ 1290009 h 2354282"/>
                    <a:gd name="connsiteX18" fmla="*/ 12131703 w 12379789"/>
                    <a:gd name="connsiteY18" fmla="*/ 843902 h 2354282"/>
                    <a:gd name="connsiteX19" fmla="*/ 12379789 w 12379789"/>
                    <a:gd name="connsiteY19" fmla="*/ 543588 h 2354282"/>
                    <a:gd name="connsiteX20" fmla="*/ 12379789 w 12379789"/>
                    <a:gd name="connsiteY20" fmla="*/ 105206 h 2354282"/>
                    <a:gd name="connsiteX21" fmla="*/ 11773473 w 12379789"/>
                    <a:gd name="connsiteY21" fmla="*/ 279781 h 2354282"/>
                    <a:gd name="connsiteX22" fmla="*/ 11393748 w 12379789"/>
                    <a:gd name="connsiteY22" fmla="*/ 891666 h 2354282"/>
                    <a:gd name="connsiteX23" fmla="*/ 10937003 w 12379789"/>
                    <a:gd name="connsiteY23" fmla="*/ 1505827 h 2354282"/>
                    <a:gd name="connsiteX24" fmla="*/ 10369208 w 12379789"/>
                    <a:gd name="connsiteY24" fmla="*/ 1462610 h 2354282"/>
                    <a:gd name="connsiteX25" fmla="*/ 9862311 w 12379789"/>
                    <a:gd name="connsiteY25" fmla="*/ 903041 h 2354282"/>
                    <a:gd name="connsiteX26" fmla="*/ 9387656 w 12379789"/>
                    <a:gd name="connsiteY26" fmla="*/ 425360 h 2354282"/>
                    <a:gd name="connsiteX27" fmla="*/ 8784857 w 12379789"/>
                    <a:gd name="connsiteY27" fmla="*/ 890 h 2354282"/>
                    <a:gd name="connsiteX28" fmla="*/ 8557475 w 12379789"/>
                    <a:gd name="connsiteY28" fmla="*/ 304971 h 2354282"/>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3671104 w 12379791"/>
                    <a:gd name="connsiteY6" fmla="*/ 614077 h 2262197"/>
                    <a:gd name="connsiteX7" fmla="*/ 4550540 w 12379791"/>
                    <a:gd name="connsiteY7" fmla="*/ 597083 h 2262197"/>
                    <a:gd name="connsiteX8" fmla="*/ 5180258 w 12379791"/>
                    <a:gd name="connsiteY8" fmla="*/ 605589 h 2262197"/>
                    <a:gd name="connsiteX9" fmla="*/ 6016268 w 12379791"/>
                    <a:gd name="connsiteY9" fmla="*/ 605589 h 2262197"/>
                    <a:gd name="connsiteX10" fmla="*/ 7080281 w 12379791"/>
                    <a:gd name="connsiteY10" fmla="*/ 631089 h 2262197"/>
                    <a:gd name="connsiteX11" fmla="*/ 7829436 w 12379791"/>
                    <a:gd name="connsiteY11" fmla="*/ 622583 h 2262197"/>
                    <a:gd name="connsiteX12" fmla="*/ 8361431 w 12379791"/>
                    <a:gd name="connsiteY12" fmla="*/ 614077 h 2262197"/>
                    <a:gd name="connsiteX13" fmla="*/ 8982448 w 12379791"/>
                    <a:gd name="connsiteY13" fmla="*/ 1016825 h 2262197"/>
                    <a:gd name="connsiteX14" fmla="*/ 9552444 w 12379791"/>
                    <a:gd name="connsiteY14" fmla="*/ 1843657 h 2262197"/>
                    <a:gd name="connsiteX15" fmla="*/ 10483844 w 12379791"/>
                    <a:gd name="connsiteY15" fmla="*/ 2262196 h 2262197"/>
                    <a:gd name="connsiteX16" fmla="*/ 11529878 w 12379791"/>
                    <a:gd name="connsiteY16" fmla="*/ 1843659 h 2262197"/>
                    <a:gd name="connsiteX17" fmla="*/ 11820809 w 12379791"/>
                    <a:gd name="connsiteY17" fmla="*/ 1197924 h 2262197"/>
                    <a:gd name="connsiteX18" fmla="*/ 12131705 w 12379791"/>
                    <a:gd name="connsiteY18" fmla="*/ 751817 h 2262197"/>
                    <a:gd name="connsiteX19" fmla="*/ 12379791 w 12379791"/>
                    <a:gd name="connsiteY19" fmla="*/ 451503 h 2262197"/>
                    <a:gd name="connsiteX20" fmla="*/ 12379791 w 12379791"/>
                    <a:gd name="connsiteY20" fmla="*/ 13121 h 2262197"/>
                    <a:gd name="connsiteX21" fmla="*/ 11773475 w 12379791"/>
                    <a:gd name="connsiteY21" fmla="*/ 187696 h 2262197"/>
                    <a:gd name="connsiteX22" fmla="*/ 11393750 w 12379791"/>
                    <a:gd name="connsiteY22" fmla="*/ 799581 h 2262197"/>
                    <a:gd name="connsiteX23" fmla="*/ 10937005 w 12379791"/>
                    <a:gd name="connsiteY23" fmla="*/ 1413742 h 2262197"/>
                    <a:gd name="connsiteX24" fmla="*/ 10369210 w 12379791"/>
                    <a:gd name="connsiteY24" fmla="*/ 1370525 h 2262197"/>
                    <a:gd name="connsiteX25" fmla="*/ 9862313 w 12379791"/>
                    <a:gd name="connsiteY25" fmla="*/ 810956 h 2262197"/>
                    <a:gd name="connsiteX26" fmla="*/ 9387658 w 12379791"/>
                    <a:gd name="connsiteY26" fmla="*/ 333275 h 2262197"/>
                    <a:gd name="connsiteX27" fmla="*/ 8614705 w 12379791"/>
                    <a:gd name="connsiteY27" fmla="*/ 45280 h 2262197"/>
                    <a:gd name="connsiteX28" fmla="*/ 8557477 w 12379791"/>
                    <a:gd name="connsiteY28" fmla="*/ 212886 h 2262197"/>
                    <a:gd name="connsiteX0" fmla="*/ 8557477 w 12379791"/>
                    <a:gd name="connsiteY0" fmla="*/ 220165 h 2269476"/>
                    <a:gd name="connsiteX1" fmla="*/ 414843 w 12379791"/>
                    <a:gd name="connsiteY1" fmla="*/ 696805 h 2269476"/>
                    <a:gd name="connsiteX2" fmla="*/ 1271644 w 12379791"/>
                    <a:gd name="connsiteY2" fmla="*/ 604362 h 2269476"/>
                    <a:gd name="connsiteX3" fmla="*/ 1966503 w 12379791"/>
                    <a:gd name="connsiteY3" fmla="*/ 638350 h 2269476"/>
                    <a:gd name="connsiteX4" fmla="*/ 2422513 w 12379791"/>
                    <a:gd name="connsiteY4" fmla="*/ 578862 h 2269476"/>
                    <a:gd name="connsiteX5" fmla="*/ 2900235 w 12379791"/>
                    <a:gd name="connsiteY5" fmla="*/ 578862 h 2269476"/>
                    <a:gd name="connsiteX6" fmla="*/ 3671104 w 12379791"/>
                    <a:gd name="connsiteY6" fmla="*/ 621356 h 2269476"/>
                    <a:gd name="connsiteX7" fmla="*/ 4550540 w 12379791"/>
                    <a:gd name="connsiteY7" fmla="*/ 604362 h 2269476"/>
                    <a:gd name="connsiteX8" fmla="*/ 5180258 w 12379791"/>
                    <a:gd name="connsiteY8" fmla="*/ 612868 h 2269476"/>
                    <a:gd name="connsiteX9" fmla="*/ 6016268 w 12379791"/>
                    <a:gd name="connsiteY9" fmla="*/ 612868 h 2269476"/>
                    <a:gd name="connsiteX10" fmla="*/ 7080281 w 12379791"/>
                    <a:gd name="connsiteY10" fmla="*/ 638368 h 2269476"/>
                    <a:gd name="connsiteX11" fmla="*/ 7829436 w 12379791"/>
                    <a:gd name="connsiteY11" fmla="*/ 629862 h 2269476"/>
                    <a:gd name="connsiteX12" fmla="*/ 8361431 w 12379791"/>
                    <a:gd name="connsiteY12" fmla="*/ 621356 h 2269476"/>
                    <a:gd name="connsiteX13" fmla="*/ 8982448 w 12379791"/>
                    <a:gd name="connsiteY13" fmla="*/ 1024104 h 2269476"/>
                    <a:gd name="connsiteX14" fmla="*/ 9552444 w 12379791"/>
                    <a:gd name="connsiteY14" fmla="*/ 1850936 h 2269476"/>
                    <a:gd name="connsiteX15" fmla="*/ 10483844 w 12379791"/>
                    <a:gd name="connsiteY15" fmla="*/ 2269475 h 2269476"/>
                    <a:gd name="connsiteX16" fmla="*/ 11529878 w 12379791"/>
                    <a:gd name="connsiteY16" fmla="*/ 1850938 h 2269476"/>
                    <a:gd name="connsiteX17" fmla="*/ 11820809 w 12379791"/>
                    <a:gd name="connsiteY17" fmla="*/ 1205203 h 2269476"/>
                    <a:gd name="connsiteX18" fmla="*/ 12131705 w 12379791"/>
                    <a:gd name="connsiteY18" fmla="*/ 759096 h 2269476"/>
                    <a:gd name="connsiteX19" fmla="*/ 12379791 w 12379791"/>
                    <a:gd name="connsiteY19" fmla="*/ 458782 h 2269476"/>
                    <a:gd name="connsiteX20" fmla="*/ 12379791 w 12379791"/>
                    <a:gd name="connsiteY20" fmla="*/ 20400 h 2269476"/>
                    <a:gd name="connsiteX21" fmla="*/ 11773475 w 12379791"/>
                    <a:gd name="connsiteY21" fmla="*/ 194975 h 2269476"/>
                    <a:gd name="connsiteX22" fmla="*/ 11393750 w 12379791"/>
                    <a:gd name="connsiteY22" fmla="*/ 806860 h 2269476"/>
                    <a:gd name="connsiteX23" fmla="*/ 10937005 w 12379791"/>
                    <a:gd name="connsiteY23" fmla="*/ 1421021 h 2269476"/>
                    <a:gd name="connsiteX24" fmla="*/ 10369210 w 12379791"/>
                    <a:gd name="connsiteY24" fmla="*/ 1377804 h 2269476"/>
                    <a:gd name="connsiteX25" fmla="*/ 9862313 w 12379791"/>
                    <a:gd name="connsiteY25" fmla="*/ 818235 h 2269476"/>
                    <a:gd name="connsiteX26" fmla="*/ 9387658 w 12379791"/>
                    <a:gd name="connsiteY26" fmla="*/ 340554 h 2269476"/>
                    <a:gd name="connsiteX27" fmla="*/ 8614705 w 12379791"/>
                    <a:gd name="connsiteY27" fmla="*/ 52559 h 2269476"/>
                    <a:gd name="connsiteX28" fmla="*/ 8557477 w 12379791"/>
                    <a:gd name="connsiteY28" fmla="*/ 220165 h 2269476"/>
                    <a:gd name="connsiteX0" fmla="*/ 8557477 w 12379791"/>
                    <a:gd name="connsiteY0" fmla="*/ 220165 h 2269476"/>
                    <a:gd name="connsiteX1" fmla="*/ 414843 w 12379791"/>
                    <a:gd name="connsiteY1" fmla="*/ 696805 h 2269476"/>
                    <a:gd name="connsiteX2" fmla="*/ 1271644 w 12379791"/>
                    <a:gd name="connsiteY2" fmla="*/ 604362 h 2269476"/>
                    <a:gd name="connsiteX3" fmla="*/ 1966503 w 12379791"/>
                    <a:gd name="connsiteY3" fmla="*/ 638350 h 2269476"/>
                    <a:gd name="connsiteX4" fmla="*/ 2422513 w 12379791"/>
                    <a:gd name="connsiteY4" fmla="*/ 578862 h 2269476"/>
                    <a:gd name="connsiteX5" fmla="*/ 2900235 w 12379791"/>
                    <a:gd name="connsiteY5" fmla="*/ 578862 h 2269476"/>
                    <a:gd name="connsiteX6" fmla="*/ 3671104 w 12379791"/>
                    <a:gd name="connsiteY6" fmla="*/ 621356 h 2269476"/>
                    <a:gd name="connsiteX7" fmla="*/ 4550540 w 12379791"/>
                    <a:gd name="connsiteY7" fmla="*/ 604362 h 2269476"/>
                    <a:gd name="connsiteX8" fmla="*/ 5180258 w 12379791"/>
                    <a:gd name="connsiteY8" fmla="*/ 612868 h 2269476"/>
                    <a:gd name="connsiteX9" fmla="*/ 6016268 w 12379791"/>
                    <a:gd name="connsiteY9" fmla="*/ 612868 h 2269476"/>
                    <a:gd name="connsiteX10" fmla="*/ 7080281 w 12379791"/>
                    <a:gd name="connsiteY10" fmla="*/ 638368 h 2269476"/>
                    <a:gd name="connsiteX11" fmla="*/ 7829436 w 12379791"/>
                    <a:gd name="connsiteY11" fmla="*/ 629862 h 2269476"/>
                    <a:gd name="connsiteX12" fmla="*/ 8361431 w 12379791"/>
                    <a:gd name="connsiteY12" fmla="*/ 621356 h 2269476"/>
                    <a:gd name="connsiteX13" fmla="*/ 8982448 w 12379791"/>
                    <a:gd name="connsiteY13" fmla="*/ 1024104 h 2269476"/>
                    <a:gd name="connsiteX14" fmla="*/ 9552444 w 12379791"/>
                    <a:gd name="connsiteY14" fmla="*/ 1850936 h 2269476"/>
                    <a:gd name="connsiteX15" fmla="*/ 10483844 w 12379791"/>
                    <a:gd name="connsiteY15" fmla="*/ 2269475 h 2269476"/>
                    <a:gd name="connsiteX16" fmla="*/ 11529878 w 12379791"/>
                    <a:gd name="connsiteY16" fmla="*/ 1850938 h 2269476"/>
                    <a:gd name="connsiteX17" fmla="*/ 11820809 w 12379791"/>
                    <a:gd name="connsiteY17" fmla="*/ 1205203 h 2269476"/>
                    <a:gd name="connsiteX18" fmla="*/ 12131705 w 12379791"/>
                    <a:gd name="connsiteY18" fmla="*/ 759096 h 2269476"/>
                    <a:gd name="connsiteX19" fmla="*/ 12379791 w 12379791"/>
                    <a:gd name="connsiteY19" fmla="*/ 458782 h 2269476"/>
                    <a:gd name="connsiteX20" fmla="*/ 12379791 w 12379791"/>
                    <a:gd name="connsiteY20" fmla="*/ 20400 h 2269476"/>
                    <a:gd name="connsiteX21" fmla="*/ 11773475 w 12379791"/>
                    <a:gd name="connsiteY21" fmla="*/ 194975 h 2269476"/>
                    <a:gd name="connsiteX22" fmla="*/ 11393750 w 12379791"/>
                    <a:gd name="connsiteY22" fmla="*/ 806860 h 2269476"/>
                    <a:gd name="connsiteX23" fmla="*/ 10937005 w 12379791"/>
                    <a:gd name="connsiteY23" fmla="*/ 1421021 h 2269476"/>
                    <a:gd name="connsiteX24" fmla="*/ 10369210 w 12379791"/>
                    <a:gd name="connsiteY24" fmla="*/ 1377804 h 2269476"/>
                    <a:gd name="connsiteX25" fmla="*/ 9862313 w 12379791"/>
                    <a:gd name="connsiteY25" fmla="*/ 818235 h 2269476"/>
                    <a:gd name="connsiteX26" fmla="*/ 9387658 w 12379791"/>
                    <a:gd name="connsiteY26" fmla="*/ 340554 h 2269476"/>
                    <a:gd name="connsiteX27" fmla="*/ 8614705 w 12379791"/>
                    <a:gd name="connsiteY27" fmla="*/ 52559 h 2269476"/>
                    <a:gd name="connsiteX28" fmla="*/ 8557477 w 12379791"/>
                    <a:gd name="connsiteY28" fmla="*/ 220165 h 2269476"/>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3671104 w 12379791"/>
                    <a:gd name="connsiteY6" fmla="*/ 614077 h 2262197"/>
                    <a:gd name="connsiteX7" fmla="*/ 4550540 w 12379791"/>
                    <a:gd name="connsiteY7" fmla="*/ 597083 h 2262197"/>
                    <a:gd name="connsiteX8" fmla="*/ 5180258 w 12379791"/>
                    <a:gd name="connsiteY8" fmla="*/ 605589 h 2262197"/>
                    <a:gd name="connsiteX9" fmla="*/ 6016268 w 12379791"/>
                    <a:gd name="connsiteY9" fmla="*/ 605589 h 2262197"/>
                    <a:gd name="connsiteX10" fmla="*/ 7080281 w 12379791"/>
                    <a:gd name="connsiteY10" fmla="*/ 631089 h 2262197"/>
                    <a:gd name="connsiteX11" fmla="*/ 7829436 w 12379791"/>
                    <a:gd name="connsiteY11" fmla="*/ 622583 h 2262197"/>
                    <a:gd name="connsiteX12" fmla="*/ 8361431 w 12379791"/>
                    <a:gd name="connsiteY12" fmla="*/ 614077 h 2262197"/>
                    <a:gd name="connsiteX13" fmla="*/ 8982448 w 12379791"/>
                    <a:gd name="connsiteY13" fmla="*/ 1016825 h 2262197"/>
                    <a:gd name="connsiteX14" fmla="*/ 9552444 w 12379791"/>
                    <a:gd name="connsiteY14" fmla="*/ 1843657 h 2262197"/>
                    <a:gd name="connsiteX15" fmla="*/ 10483844 w 12379791"/>
                    <a:gd name="connsiteY15" fmla="*/ 2262196 h 2262197"/>
                    <a:gd name="connsiteX16" fmla="*/ 11529878 w 12379791"/>
                    <a:gd name="connsiteY16" fmla="*/ 1843659 h 2262197"/>
                    <a:gd name="connsiteX17" fmla="*/ 11820809 w 12379791"/>
                    <a:gd name="connsiteY17" fmla="*/ 1197924 h 2262197"/>
                    <a:gd name="connsiteX18" fmla="*/ 12131705 w 12379791"/>
                    <a:gd name="connsiteY18" fmla="*/ 751817 h 2262197"/>
                    <a:gd name="connsiteX19" fmla="*/ 12379791 w 12379791"/>
                    <a:gd name="connsiteY19" fmla="*/ 451503 h 2262197"/>
                    <a:gd name="connsiteX20" fmla="*/ 12379791 w 12379791"/>
                    <a:gd name="connsiteY20" fmla="*/ 13121 h 2262197"/>
                    <a:gd name="connsiteX21" fmla="*/ 11773475 w 12379791"/>
                    <a:gd name="connsiteY21" fmla="*/ 187696 h 2262197"/>
                    <a:gd name="connsiteX22" fmla="*/ 11393750 w 12379791"/>
                    <a:gd name="connsiteY22" fmla="*/ 799581 h 2262197"/>
                    <a:gd name="connsiteX23" fmla="*/ 10937005 w 12379791"/>
                    <a:gd name="connsiteY23" fmla="*/ 1413742 h 2262197"/>
                    <a:gd name="connsiteX24" fmla="*/ 10369210 w 12379791"/>
                    <a:gd name="connsiteY24" fmla="*/ 1370525 h 2262197"/>
                    <a:gd name="connsiteX25" fmla="*/ 9862313 w 12379791"/>
                    <a:gd name="connsiteY25" fmla="*/ 810956 h 2262197"/>
                    <a:gd name="connsiteX26" fmla="*/ 9387658 w 12379791"/>
                    <a:gd name="connsiteY26" fmla="*/ 333275 h 2262197"/>
                    <a:gd name="connsiteX27" fmla="*/ 8557477 w 12379791"/>
                    <a:gd name="connsiteY27"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3671104 w 12379791"/>
                    <a:gd name="connsiteY6" fmla="*/ 614077 h 2262197"/>
                    <a:gd name="connsiteX7" fmla="*/ 4550540 w 12379791"/>
                    <a:gd name="connsiteY7" fmla="*/ 597083 h 2262197"/>
                    <a:gd name="connsiteX8" fmla="*/ 5180258 w 12379791"/>
                    <a:gd name="connsiteY8" fmla="*/ 605589 h 2262197"/>
                    <a:gd name="connsiteX9" fmla="*/ 6016268 w 12379791"/>
                    <a:gd name="connsiteY9" fmla="*/ 605589 h 2262197"/>
                    <a:gd name="connsiteX10" fmla="*/ 7080281 w 12379791"/>
                    <a:gd name="connsiteY10" fmla="*/ 631089 h 2262197"/>
                    <a:gd name="connsiteX11" fmla="*/ 7829436 w 12379791"/>
                    <a:gd name="connsiteY11" fmla="*/ 622583 h 2262197"/>
                    <a:gd name="connsiteX12" fmla="*/ 8361431 w 12379791"/>
                    <a:gd name="connsiteY12" fmla="*/ 614077 h 2262197"/>
                    <a:gd name="connsiteX13" fmla="*/ 8982448 w 12379791"/>
                    <a:gd name="connsiteY13" fmla="*/ 1016825 h 2262197"/>
                    <a:gd name="connsiteX14" fmla="*/ 9552444 w 12379791"/>
                    <a:gd name="connsiteY14" fmla="*/ 1843657 h 2262197"/>
                    <a:gd name="connsiteX15" fmla="*/ 10483844 w 12379791"/>
                    <a:gd name="connsiteY15" fmla="*/ 2262196 h 2262197"/>
                    <a:gd name="connsiteX16" fmla="*/ 11529878 w 12379791"/>
                    <a:gd name="connsiteY16" fmla="*/ 1843659 h 2262197"/>
                    <a:gd name="connsiteX17" fmla="*/ 11820809 w 12379791"/>
                    <a:gd name="connsiteY17" fmla="*/ 1197924 h 2262197"/>
                    <a:gd name="connsiteX18" fmla="*/ 12131705 w 12379791"/>
                    <a:gd name="connsiteY18" fmla="*/ 751817 h 2262197"/>
                    <a:gd name="connsiteX19" fmla="*/ 12379791 w 12379791"/>
                    <a:gd name="connsiteY19" fmla="*/ 451503 h 2262197"/>
                    <a:gd name="connsiteX20" fmla="*/ 12379791 w 12379791"/>
                    <a:gd name="connsiteY20" fmla="*/ 13121 h 2262197"/>
                    <a:gd name="connsiteX21" fmla="*/ 11773475 w 12379791"/>
                    <a:gd name="connsiteY21" fmla="*/ 187696 h 2262197"/>
                    <a:gd name="connsiteX22" fmla="*/ 11393750 w 12379791"/>
                    <a:gd name="connsiteY22" fmla="*/ 799581 h 2262197"/>
                    <a:gd name="connsiteX23" fmla="*/ 10937005 w 12379791"/>
                    <a:gd name="connsiteY23" fmla="*/ 1413742 h 2262197"/>
                    <a:gd name="connsiteX24" fmla="*/ 10369210 w 12379791"/>
                    <a:gd name="connsiteY24" fmla="*/ 1370525 h 2262197"/>
                    <a:gd name="connsiteX25" fmla="*/ 9862313 w 12379791"/>
                    <a:gd name="connsiteY25" fmla="*/ 810956 h 2262197"/>
                    <a:gd name="connsiteX26" fmla="*/ 9450348 w 12379791"/>
                    <a:gd name="connsiteY26" fmla="*/ 299156 h 2262197"/>
                    <a:gd name="connsiteX27" fmla="*/ 8557477 w 12379791"/>
                    <a:gd name="connsiteY27"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3671104 w 12379791"/>
                    <a:gd name="connsiteY6" fmla="*/ 614077 h 2262197"/>
                    <a:gd name="connsiteX7" fmla="*/ 4550540 w 12379791"/>
                    <a:gd name="connsiteY7" fmla="*/ 597083 h 2262197"/>
                    <a:gd name="connsiteX8" fmla="*/ 5180258 w 12379791"/>
                    <a:gd name="connsiteY8" fmla="*/ 605589 h 2262197"/>
                    <a:gd name="connsiteX9" fmla="*/ 6016268 w 12379791"/>
                    <a:gd name="connsiteY9" fmla="*/ 605589 h 2262197"/>
                    <a:gd name="connsiteX10" fmla="*/ 7080281 w 12379791"/>
                    <a:gd name="connsiteY10" fmla="*/ 631089 h 2262197"/>
                    <a:gd name="connsiteX11" fmla="*/ 7829436 w 12379791"/>
                    <a:gd name="connsiteY11" fmla="*/ 622583 h 2262197"/>
                    <a:gd name="connsiteX12" fmla="*/ 8361431 w 12379791"/>
                    <a:gd name="connsiteY12" fmla="*/ 614077 h 2262197"/>
                    <a:gd name="connsiteX13" fmla="*/ 8982448 w 12379791"/>
                    <a:gd name="connsiteY13" fmla="*/ 1016825 h 2262197"/>
                    <a:gd name="connsiteX14" fmla="*/ 9552444 w 12379791"/>
                    <a:gd name="connsiteY14" fmla="*/ 1843657 h 2262197"/>
                    <a:gd name="connsiteX15" fmla="*/ 10483844 w 12379791"/>
                    <a:gd name="connsiteY15" fmla="*/ 2262196 h 2262197"/>
                    <a:gd name="connsiteX16" fmla="*/ 11529878 w 12379791"/>
                    <a:gd name="connsiteY16" fmla="*/ 1843659 h 2262197"/>
                    <a:gd name="connsiteX17" fmla="*/ 11820809 w 12379791"/>
                    <a:gd name="connsiteY17" fmla="*/ 1197924 h 2262197"/>
                    <a:gd name="connsiteX18" fmla="*/ 12131705 w 12379791"/>
                    <a:gd name="connsiteY18" fmla="*/ 751817 h 2262197"/>
                    <a:gd name="connsiteX19" fmla="*/ 12379791 w 12379791"/>
                    <a:gd name="connsiteY19" fmla="*/ 451503 h 2262197"/>
                    <a:gd name="connsiteX20" fmla="*/ 12379791 w 12379791"/>
                    <a:gd name="connsiteY20" fmla="*/ 13121 h 2262197"/>
                    <a:gd name="connsiteX21" fmla="*/ 11773475 w 12379791"/>
                    <a:gd name="connsiteY21" fmla="*/ 187696 h 2262197"/>
                    <a:gd name="connsiteX22" fmla="*/ 11393750 w 12379791"/>
                    <a:gd name="connsiteY22" fmla="*/ 799581 h 2262197"/>
                    <a:gd name="connsiteX23" fmla="*/ 10937005 w 12379791"/>
                    <a:gd name="connsiteY23" fmla="*/ 1413742 h 2262197"/>
                    <a:gd name="connsiteX24" fmla="*/ 10369210 w 12379791"/>
                    <a:gd name="connsiteY24" fmla="*/ 1370525 h 2262197"/>
                    <a:gd name="connsiteX25" fmla="*/ 9862313 w 12379791"/>
                    <a:gd name="connsiteY25" fmla="*/ 810956 h 2262197"/>
                    <a:gd name="connsiteX26" fmla="*/ 9450348 w 12379791"/>
                    <a:gd name="connsiteY26" fmla="*/ 299156 h 2262197"/>
                    <a:gd name="connsiteX27" fmla="*/ 8557477 w 12379791"/>
                    <a:gd name="connsiteY27"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4550540 w 12379791"/>
                    <a:gd name="connsiteY6" fmla="*/ 597083 h 2262197"/>
                    <a:gd name="connsiteX7" fmla="*/ 5180258 w 12379791"/>
                    <a:gd name="connsiteY7" fmla="*/ 605589 h 2262197"/>
                    <a:gd name="connsiteX8" fmla="*/ 6016268 w 12379791"/>
                    <a:gd name="connsiteY8" fmla="*/ 605589 h 2262197"/>
                    <a:gd name="connsiteX9" fmla="*/ 7080281 w 12379791"/>
                    <a:gd name="connsiteY9" fmla="*/ 631089 h 2262197"/>
                    <a:gd name="connsiteX10" fmla="*/ 7829436 w 12379791"/>
                    <a:gd name="connsiteY10" fmla="*/ 622583 h 2262197"/>
                    <a:gd name="connsiteX11" fmla="*/ 8361431 w 12379791"/>
                    <a:gd name="connsiteY11" fmla="*/ 614077 h 2262197"/>
                    <a:gd name="connsiteX12" fmla="*/ 8982448 w 12379791"/>
                    <a:gd name="connsiteY12" fmla="*/ 1016825 h 2262197"/>
                    <a:gd name="connsiteX13" fmla="*/ 9552444 w 12379791"/>
                    <a:gd name="connsiteY13" fmla="*/ 1843657 h 2262197"/>
                    <a:gd name="connsiteX14" fmla="*/ 10483844 w 12379791"/>
                    <a:gd name="connsiteY14" fmla="*/ 2262196 h 2262197"/>
                    <a:gd name="connsiteX15" fmla="*/ 11529878 w 12379791"/>
                    <a:gd name="connsiteY15" fmla="*/ 1843659 h 2262197"/>
                    <a:gd name="connsiteX16" fmla="*/ 11820809 w 12379791"/>
                    <a:gd name="connsiteY16" fmla="*/ 1197924 h 2262197"/>
                    <a:gd name="connsiteX17" fmla="*/ 12131705 w 12379791"/>
                    <a:gd name="connsiteY17" fmla="*/ 751817 h 2262197"/>
                    <a:gd name="connsiteX18" fmla="*/ 12379791 w 12379791"/>
                    <a:gd name="connsiteY18" fmla="*/ 451503 h 2262197"/>
                    <a:gd name="connsiteX19" fmla="*/ 12379791 w 12379791"/>
                    <a:gd name="connsiteY19" fmla="*/ 13121 h 2262197"/>
                    <a:gd name="connsiteX20" fmla="*/ 11773475 w 12379791"/>
                    <a:gd name="connsiteY20" fmla="*/ 187696 h 2262197"/>
                    <a:gd name="connsiteX21" fmla="*/ 11393750 w 12379791"/>
                    <a:gd name="connsiteY21" fmla="*/ 799581 h 2262197"/>
                    <a:gd name="connsiteX22" fmla="*/ 10937005 w 12379791"/>
                    <a:gd name="connsiteY22" fmla="*/ 1413742 h 2262197"/>
                    <a:gd name="connsiteX23" fmla="*/ 10369210 w 12379791"/>
                    <a:gd name="connsiteY23" fmla="*/ 1370525 h 2262197"/>
                    <a:gd name="connsiteX24" fmla="*/ 9862313 w 12379791"/>
                    <a:gd name="connsiteY24" fmla="*/ 810956 h 2262197"/>
                    <a:gd name="connsiteX25" fmla="*/ 9450348 w 12379791"/>
                    <a:gd name="connsiteY25" fmla="*/ 299156 h 2262197"/>
                    <a:gd name="connsiteX26" fmla="*/ 8557477 w 12379791"/>
                    <a:gd name="connsiteY26"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5180258 w 12379791"/>
                    <a:gd name="connsiteY6" fmla="*/ 605589 h 2262197"/>
                    <a:gd name="connsiteX7" fmla="*/ 6016268 w 12379791"/>
                    <a:gd name="connsiteY7" fmla="*/ 605589 h 2262197"/>
                    <a:gd name="connsiteX8" fmla="*/ 7080281 w 12379791"/>
                    <a:gd name="connsiteY8" fmla="*/ 631089 h 2262197"/>
                    <a:gd name="connsiteX9" fmla="*/ 7829436 w 12379791"/>
                    <a:gd name="connsiteY9" fmla="*/ 622583 h 2262197"/>
                    <a:gd name="connsiteX10" fmla="*/ 8361431 w 12379791"/>
                    <a:gd name="connsiteY10" fmla="*/ 614077 h 2262197"/>
                    <a:gd name="connsiteX11" fmla="*/ 8982448 w 12379791"/>
                    <a:gd name="connsiteY11" fmla="*/ 1016825 h 2262197"/>
                    <a:gd name="connsiteX12" fmla="*/ 9552444 w 12379791"/>
                    <a:gd name="connsiteY12" fmla="*/ 1843657 h 2262197"/>
                    <a:gd name="connsiteX13" fmla="*/ 10483844 w 12379791"/>
                    <a:gd name="connsiteY13" fmla="*/ 2262196 h 2262197"/>
                    <a:gd name="connsiteX14" fmla="*/ 11529878 w 12379791"/>
                    <a:gd name="connsiteY14" fmla="*/ 1843659 h 2262197"/>
                    <a:gd name="connsiteX15" fmla="*/ 11820809 w 12379791"/>
                    <a:gd name="connsiteY15" fmla="*/ 1197924 h 2262197"/>
                    <a:gd name="connsiteX16" fmla="*/ 12131705 w 12379791"/>
                    <a:gd name="connsiteY16" fmla="*/ 751817 h 2262197"/>
                    <a:gd name="connsiteX17" fmla="*/ 12379791 w 12379791"/>
                    <a:gd name="connsiteY17" fmla="*/ 451503 h 2262197"/>
                    <a:gd name="connsiteX18" fmla="*/ 12379791 w 12379791"/>
                    <a:gd name="connsiteY18" fmla="*/ 13121 h 2262197"/>
                    <a:gd name="connsiteX19" fmla="*/ 11773475 w 12379791"/>
                    <a:gd name="connsiteY19" fmla="*/ 187696 h 2262197"/>
                    <a:gd name="connsiteX20" fmla="*/ 11393750 w 12379791"/>
                    <a:gd name="connsiteY20" fmla="*/ 799581 h 2262197"/>
                    <a:gd name="connsiteX21" fmla="*/ 10937005 w 12379791"/>
                    <a:gd name="connsiteY21" fmla="*/ 1413742 h 2262197"/>
                    <a:gd name="connsiteX22" fmla="*/ 10369210 w 12379791"/>
                    <a:gd name="connsiteY22" fmla="*/ 1370525 h 2262197"/>
                    <a:gd name="connsiteX23" fmla="*/ 9862313 w 12379791"/>
                    <a:gd name="connsiteY23" fmla="*/ 810956 h 2262197"/>
                    <a:gd name="connsiteX24" fmla="*/ 9450348 w 12379791"/>
                    <a:gd name="connsiteY24" fmla="*/ 299156 h 2262197"/>
                    <a:gd name="connsiteX25" fmla="*/ 8557477 w 12379791"/>
                    <a:gd name="connsiteY25"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6016268 w 12379791"/>
                    <a:gd name="connsiteY6" fmla="*/ 605589 h 2262197"/>
                    <a:gd name="connsiteX7" fmla="*/ 7080281 w 12379791"/>
                    <a:gd name="connsiteY7" fmla="*/ 631089 h 2262197"/>
                    <a:gd name="connsiteX8" fmla="*/ 7829436 w 12379791"/>
                    <a:gd name="connsiteY8" fmla="*/ 622583 h 2262197"/>
                    <a:gd name="connsiteX9" fmla="*/ 8361431 w 12379791"/>
                    <a:gd name="connsiteY9" fmla="*/ 614077 h 2262197"/>
                    <a:gd name="connsiteX10" fmla="*/ 8982448 w 12379791"/>
                    <a:gd name="connsiteY10" fmla="*/ 1016825 h 2262197"/>
                    <a:gd name="connsiteX11" fmla="*/ 9552444 w 12379791"/>
                    <a:gd name="connsiteY11" fmla="*/ 1843657 h 2262197"/>
                    <a:gd name="connsiteX12" fmla="*/ 10483844 w 12379791"/>
                    <a:gd name="connsiteY12" fmla="*/ 2262196 h 2262197"/>
                    <a:gd name="connsiteX13" fmla="*/ 11529878 w 12379791"/>
                    <a:gd name="connsiteY13" fmla="*/ 1843659 h 2262197"/>
                    <a:gd name="connsiteX14" fmla="*/ 11820809 w 12379791"/>
                    <a:gd name="connsiteY14" fmla="*/ 1197924 h 2262197"/>
                    <a:gd name="connsiteX15" fmla="*/ 12131705 w 12379791"/>
                    <a:gd name="connsiteY15" fmla="*/ 751817 h 2262197"/>
                    <a:gd name="connsiteX16" fmla="*/ 12379791 w 12379791"/>
                    <a:gd name="connsiteY16" fmla="*/ 451503 h 2262197"/>
                    <a:gd name="connsiteX17" fmla="*/ 12379791 w 12379791"/>
                    <a:gd name="connsiteY17" fmla="*/ 13121 h 2262197"/>
                    <a:gd name="connsiteX18" fmla="*/ 11773475 w 12379791"/>
                    <a:gd name="connsiteY18" fmla="*/ 187696 h 2262197"/>
                    <a:gd name="connsiteX19" fmla="*/ 11393750 w 12379791"/>
                    <a:gd name="connsiteY19" fmla="*/ 799581 h 2262197"/>
                    <a:gd name="connsiteX20" fmla="*/ 10937005 w 12379791"/>
                    <a:gd name="connsiteY20" fmla="*/ 1413742 h 2262197"/>
                    <a:gd name="connsiteX21" fmla="*/ 10369210 w 12379791"/>
                    <a:gd name="connsiteY21" fmla="*/ 1370525 h 2262197"/>
                    <a:gd name="connsiteX22" fmla="*/ 9862313 w 12379791"/>
                    <a:gd name="connsiteY22" fmla="*/ 810956 h 2262197"/>
                    <a:gd name="connsiteX23" fmla="*/ 9450348 w 12379791"/>
                    <a:gd name="connsiteY23" fmla="*/ 299156 h 2262197"/>
                    <a:gd name="connsiteX24" fmla="*/ 8557477 w 12379791"/>
                    <a:gd name="connsiteY24"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7080281 w 12379791"/>
                    <a:gd name="connsiteY6" fmla="*/ 631089 h 2262197"/>
                    <a:gd name="connsiteX7" fmla="*/ 7829436 w 12379791"/>
                    <a:gd name="connsiteY7" fmla="*/ 622583 h 2262197"/>
                    <a:gd name="connsiteX8" fmla="*/ 8361431 w 12379791"/>
                    <a:gd name="connsiteY8" fmla="*/ 614077 h 2262197"/>
                    <a:gd name="connsiteX9" fmla="*/ 8982448 w 12379791"/>
                    <a:gd name="connsiteY9" fmla="*/ 1016825 h 2262197"/>
                    <a:gd name="connsiteX10" fmla="*/ 9552444 w 12379791"/>
                    <a:gd name="connsiteY10" fmla="*/ 1843657 h 2262197"/>
                    <a:gd name="connsiteX11" fmla="*/ 10483844 w 12379791"/>
                    <a:gd name="connsiteY11" fmla="*/ 2262196 h 2262197"/>
                    <a:gd name="connsiteX12" fmla="*/ 11529878 w 12379791"/>
                    <a:gd name="connsiteY12" fmla="*/ 1843659 h 2262197"/>
                    <a:gd name="connsiteX13" fmla="*/ 11820809 w 12379791"/>
                    <a:gd name="connsiteY13" fmla="*/ 1197924 h 2262197"/>
                    <a:gd name="connsiteX14" fmla="*/ 12131705 w 12379791"/>
                    <a:gd name="connsiteY14" fmla="*/ 751817 h 2262197"/>
                    <a:gd name="connsiteX15" fmla="*/ 12379791 w 12379791"/>
                    <a:gd name="connsiteY15" fmla="*/ 451503 h 2262197"/>
                    <a:gd name="connsiteX16" fmla="*/ 12379791 w 12379791"/>
                    <a:gd name="connsiteY16" fmla="*/ 13121 h 2262197"/>
                    <a:gd name="connsiteX17" fmla="*/ 11773475 w 12379791"/>
                    <a:gd name="connsiteY17" fmla="*/ 187696 h 2262197"/>
                    <a:gd name="connsiteX18" fmla="*/ 11393750 w 12379791"/>
                    <a:gd name="connsiteY18" fmla="*/ 799581 h 2262197"/>
                    <a:gd name="connsiteX19" fmla="*/ 10937005 w 12379791"/>
                    <a:gd name="connsiteY19" fmla="*/ 1413742 h 2262197"/>
                    <a:gd name="connsiteX20" fmla="*/ 10369210 w 12379791"/>
                    <a:gd name="connsiteY20" fmla="*/ 1370525 h 2262197"/>
                    <a:gd name="connsiteX21" fmla="*/ 9862313 w 12379791"/>
                    <a:gd name="connsiteY21" fmla="*/ 810956 h 2262197"/>
                    <a:gd name="connsiteX22" fmla="*/ 9450348 w 12379791"/>
                    <a:gd name="connsiteY22" fmla="*/ 299156 h 2262197"/>
                    <a:gd name="connsiteX23" fmla="*/ 8557477 w 12379791"/>
                    <a:gd name="connsiteY23"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7829436 w 12379791"/>
                    <a:gd name="connsiteY6" fmla="*/ 622583 h 2262197"/>
                    <a:gd name="connsiteX7" fmla="*/ 8361431 w 12379791"/>
                    <a:gd name="connsiteY7" fmla="*/ 614077 h 2262197"/>
                    <a:gd name="connsiteX8" fmla="*/ 8982448 w 12379791"/>
                    <a:gd name="connsiteY8" fmla="*/ 1016825 h 2262197"/>
                    <a:gd name="connsiteX9" fmla="*/ 9552444 w 12379791"/>
                    <a:gd name="connsiteY9" fmla="*/ 1843657 h 2262197"/>
                    <a:gd name="connsiteX10" fmla="*/ 10483844 w 12379791"/>
                    <a:gd name="connsiteY10" fmla="*/ 2262196 h 2262197"/>
                    <a:gd name="connsiteX11" fmla="*/ 11529878 w 12379791"/>
                    <a:gd name="connsiteY11" fmla="*/ 1843659 h 2262197"/>
                    <a:gd name="connsiteX12" fmla="*/ 11820809 w 12379791"/>
                    <a:gd name="connsiteY12" fmla="*/ 1197924 h 2262197"/>
                    <a:gd name="connsiteX13" fmla="*/ 12131705 w 12379791"/>
                    <a:gd name="connsiteY13" fmla="*/ 751817 h 2262197"/>
                    <a:gd name="connsiteX14" fmla="*/ 12379791 w 12379791"/>
                    <a:gd name="connsiteY14" fmla="*/ 451503 h 2262197"/>
                    <a:gd name="connsiteX15" fmla="*/ 12379791 w 12379791"/>
                    <a:gd name="connsiteY15" fmla="*/ 13121 h 2262197"/>
                    <a:gd name="connsiteX16" fmla="*/ 11773475 w 12379791"/>
                    <a:gd name="connsiteY16" fmla="*/ 187696 h 2262197"/>
                    <a:gd name="connsiteX17" fmla="*/ 11393750 w 12379791"/>
                    <a:gd name="connsiteY17" fmla="*/ 799581 h 2262197"/>
                    <a:gd name="connsiteX18" fmla="*/ 10937005 w 12379791"/>
                    <a:gd name="connsiteY18" fmla="*/ 1413742 h 2262197"/>
                    <a:gd name="connsiteX19" fmla="*/ 10369210 w 12379791"/>
                    <a:gd name="connsiteY19" fmla="*/ 1370525 h 2262197"/>
                    <a:gd name="connsiteX20" fmla="*/ 9862313 w 12379791"/>
                    <a:gd name="connsiteY20" fmla="*/ 810956 h 2262197"/>
                    <a:gd name="connsiteX21" fmla="*/ 9450348 w 12379791"/>
                    <a:gd name="connsiteY21" fmla="*/ 299156 h 2262197"/>
                    <a:gd name="connsiteX22" fmla="*/ 8557477 w 12379791"/>
                    <a:gd name="connsiteY22"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8361431 w 12379791"/>
                    <a:gd name="connsiteY6" fmla="*/ 614077 h 2262197"/>
                    <a:gd name="connsiteX7" fmla="*/ 8982448 w 12379791"/>
                    <a:gd name="connsiteY7" fmla="*/ 1016825 h 2262197"/>
                    <a:gd name="connsiteX8" fmla="*/ 9552444 w 12379791"/>
                    <a:gd name="connsiteY8" fmla="*/ 1843657 h 2262197"/>
                    <a:gd name="connsiteX9" fmla="*/ 10483844 w 12379791"/>
                    <a:gd name="connsiteY9" fmla="*/ 2262196 h 2262197"/>
                    <a:gd name="connsiteX10" fmla="*/ 11529878 w 12379791"/>
                    <a:gd name="connsiteY10" fmla="*/ 1843659 h 2262197"/>
                    <a:gd name="connsiteX11" fmla="*/ 11820809 w 12379791"/>
                    <a:gd name="connsiteY11" fmla="*/ 1197924 h 2262197"/>
                    <a:gd name="connsiteX12" fmla="*/ 12131705 w 12379791"/>
                    <a:gd name="connsiteY12" fmla="*/ 751817 h 2262197"/>
                    <a:gd name="connsiteX13" fmla="*/ 12379791 w 12379791"/>
                    <a:gd name="connsiteY13" fmla="*/ 451503 h 2262197"/>
                    <a:gd name="connsiteX14" fmla="*/ 12379791 w 12379791"/>
                    <a:gd name="connsiteY14" fmla="*/ 13121 h 2262197"/>
                    <a:gd name="connsiteX15" fmla="*/ 11773475 w 12379791"/>
                    <a:gd name="connsiteY15" fmla="*/ 187696 h 2262197"/>
                    <a:gd name="connsiteX16" fmla="*/ 11393750 w 12379791"/>
                    <a:gd name="connsiteY16" fmla="*/ 799581 h 2262197"/>
                    <a:gd name="connsiteX17" fmla="*/ 10937005 w 12379791"/>
                    <a:gd name="connsiteY17" fmla="*/ 1413742 h 2262197"/>
                    <a:gd name="connsiteX18" fmla="*/ 10369210 w 12379791"/>
                    <a:gd name="connsiteY18" fmla="*/ 1370525 h 2262197"/>
                    <a:gd name="connsiteX19" fmla="*/ 9862313 w 12379791"/>
                    <a:gd name="connsiteY19" fmla="*/ 810956 h 2262197"/>
                    <a:gd name="connsiteX20" fmla="*/ 9450348 w 12379791"/>
                    <a:gd name="connsiteY20" fmla="*/ 299156 h 2262197"/>
                    <a:gd name="connsiteX21" fmla="*/ 8557477 w 12379791"/>
                    <a:gd name="connsiteY21"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8370387 w 12379791"/>
                    <a:gd name="connsiteY6" fmla="*/ 545838 h 2262197"/>
                    <a:gd name="connsiteX7" fmla="*/ 8982448 w 12379791"/>
                    <a:gd name="connsiteY7" fmla="*/ 1016825 h 2262197"/>
                    <a:gd name="connsiteX8" fmla="*/ 9552444 w 12379791"/>
                    <a:gd name="connsiteY8" fmla="*/ 1843657 h 2262197"/>
                    <a:gd name="connsiteX9" fmla="*/ 10483844 w 12379791"/>
                    <a:gd name="connsiteY9" fmla="*/ 2262196 h 2262197"/>
                    <a:gd name="connsiteX10" fmla="*/ 11529878 w 12379791"/>
                    <a:gd name="connsiteY10" fmla="*/ 1843659 h 2262197"/>
                    <a:gd name="connsiteX11" fmla="*/ 11820809 w 12379791"/>
                    <a:gd name="connsiteY11" fmla="*/ 1197924 h 2262197"/>
                    <a:gd name="connsiteX12" fmla="*/ 12131705 w 12379791"/>
                    <a:gd name="connsiteY12" fmla="*/ 751817 h 2262197"/>
                    <a:gd name="connsiteX13" fmla="*/ 12379791 w 12379791"/>
                    <a:gd name="connsiteY13" fmla="*/ 451503 h 2262197"/>
                    <a:gd name="connsiteX14" fmla="*/ 12379791 w 12379791"/>
                    <a:gd name="connsiteY14" fmla="*/ 13121 h 2262197"/>
                    <a:gd name="connsiteX15" fmla="*/ 11773475 w 12379791"/>
                    <a:gd name="connsiteY15" fmla="*/ 187696 h 2262197"/>
                    <a:gd name="connsiteX16" fmla="*/ 11393750 w 12379791"/>
                    <a:gd name="connsiteY16" fmla="*/ 799581 h 2262197"/>
                    <a:gd name="connsiteX17" fmla="*/ 10937005 w 12379791"/>
                    <a:gd name="connsiteY17" fmla="*/ 1413742 h 2262197"/>
                    <a:gd name="connsiteX18" fmla="*/ 10369210 w 12379791"/>
                    <a:gd name="connsiteY18" fmla="*/ 1370525 h 2262197"/>
                    <a:gd name="connsiteX19" fmla="*/ 9862313 w 12379791"/>
                    <a:gd name="connsiteY19" fmla="*/ 810956 h 2262197"/>
                    <a:gd name="connsiteX20" fmla="*/ 9450348 w 12379791"/>
                    <a:gd name="connsiteY20" fmla="*/ 299156 h 2262197"/>
                    <a:gd name="connsiteX21" fmla="*/ 8557477 w 12379791"/>
                    <a:gd name="connsiteY21"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2900235 w 12379791"/>
                    <a:gd name="connsiteY5" fmla="*/ 571583 h 2262197"/>
                    <a:gd name="connsiteX6" fmla="*/ 8982448 w 12379791"/>
                    <a:gd name="connsiteY6" fmla="*/ 1016825 h 2262197"/>
                    <a:gd name="connsiteX7" fmla="*/ 9552444 w 12379791"/>
                    <a:gd name="connsiteY7" fmla="*/ 1843657 h 2262197"/>
                    <a:gd name="connsiteX8" fmla="*/ 10483844 w 12379791"/>
                    <a:gd name="connsiteY8" fmla="*/ 2262196 h 2262197"/>
                    <a:gd name="connsiteX9" fmla="*/ 11529878 w 12379791"/>
                    <a:gd name="connsiteY9" fmla="*/ 1843659 h 2262197"/>
                    <a:gd name="connsiteX10" fmla="*/ 11820809 w 12379791"/>
                    <a:gd name="connsiteY10" fmla="*/ 1197924 h 2262197"/>
                    <a:gd name="connsiteX11" fmla="*/ 12131705 w 12379791"/>
                    <a:gd name="connsiteY11" fmla="*/ 751817 h 2262197"/>
                    <a:gd name="connsiteX12" fmla="*/ 12379791 w 12379791"/>
                    <a:gd name="connsiteY12" fmla="*/ 451503 h 2262197"/>
                    <a:gd name="connsiteX13" fmla="*/ 12379791 w 12379791"/>
                    <a:gd name="connsiteY13" fmla="*/ 13121 h 2262197"/>
                    <a:gd name="connsiteX14" fmla="*/ 11773475 w 12379791"/>
                    <a:gd name="connsiteY14" fmla="*/ 187696 h 2262197"/>
                    <a:gd name="connsiteX15" fmla="*/ 11393750 w 12379791"/>
                    <a:gd name="connsiteY15" fmla="*/ 799581 h 2262197"/>
                    <a:gd name="connsiteX16" fmla="*/ 10937005 w 12379791"/>
                    <a:gd name="connsiteY16" fmla="*/ 1413742 h 2262197"/>
                    <a:gd name="connsiteX17" fmla="*/ 10369210 w 12379791"/>
                    <a:gd name="connsiteY17" fmla="*/ 1370525 h 2262197"/>
                    <a:gd name="connsiteX18" fmla="*/ 9862313 w 12379791"/>
                    <a:gd name="connsiteY18" fmla="*/ 810956 h 2262197"/>
                    <a:gd name="connsiteX19" fmla="*/ 9450348 w 12379791"/>
                    <a:gd name="connsiteY19" fmla="*/ 299156 h 2262197"/>
                    <a:gd name="connsiteX20" fmla="*/ 8557477 w 12379791"/>
                    <a:gd name="connsiteY20" fmla="*/ 212886 h 2262197"/>
                    <a:gd name="connsiteX0" fmla="*/ 8557477 w 12379791"/>
                    <a:gd name="connsiteY0" fmla="*/ 212886 h 2262197"/>
                    <a:gd name="connsiteX1" fmla="*/ 414843 w 12379791"/>
                    <a:gd name="connsiteY1" fmla="*/ 689526 h 2262197"/>
                    <a:gd name="connsiteX2" fmla="*/ 1271644 w 12379791"/>
                    <a:gd name="connsiteY2" fmla="*/ 597083 h 2262197"/>
                    <a:gd name="connsiteX3" fmla="*/ 1966503 w 12379791"/>
                    <a:gd name="connsiteY3" fmla="*/ 631071 h 2262197"/>
                    <a:gd name="connsiteX4" fmla="*/ 2422513 w 12379791"/>
                    <a:gd name="connsiteY4" fmla="*/ 571583 h 2262197"/>
                    <a:gd name="connsiteX5" fmla="*/ 8622972 w 12379791"/>
                    <a:gd name="connsiteY5" fmla="*/ 537465 h 2262197"/>
                    <a:gd name="connsiteX6" fmla="*/ 8982448 w 12379791"/>
                    <a:gd name="connsiteY6" fmla="*/ 1016825 h 2262197"/>
                    <a:gd name="connsiteX7" fmla="*/ 9552444 w 12379791"/>
                    <a:gd name="connsiteY7" fmla="*/ 1843657 h 2262197"/>
                    <a:gd name="connsiteX8" fmla="*/ 10483844 w 12379791"/>
                    <a:gd name="connsiteY8" fmla="*/ 2262196 h 2262197"/>
                    <a:gd name="connsiteX9" fmla="*/ 11529878 w 12379791"/>
                    <a:gd name="connsiteY9" fmla="*/ 1843659 h 2262197"/>
                    <a:gd name="connsiteX10" fmla="*/ 11820809 w 12379791"/>
                    <a:gd name="connsiteY10" fmla="*/ 1197924 h 2262197"/>
                    <a:gd name="connsiteX11" fmla="*/ 12131705 w 12379791"/>
                    <a:gd name="connsiteY11" fmla="*/ 751817 h 2262197"/>
                    <a:gd name="connsiteX12" fmla="*/ 12379791 w 12379791"/>
                    <a:gd name="connsiteY12" fmla="*/ 451503 h 2262197"/>
                    <a:gd name="connsiteX13" fmla="*/ 12379791 w 12379791"/>
                    <a:gd name="connsiteY13" fmla="*/ 13121 h 2262197"/>
                    <a:gd name="connsiteX14" fmla="*/ 11773475 w 12379791"/>
                    <a:gd name="connsiteY14" fmla="*/ 187696 h 2262197"/>
                    <a:gd name="connsiteX15" fmla="*/ 11393750 w 12379791"/>
                    <a:gd name="connsiteY15" fmla="*/ 799581 h 2262197"/>
                    <a:gd name="connsiteX16" fmla="*/ 10937005 w 12379791"/>
                    <a:gd name="connsiteY16" fmla="*/ 1413742 h 2262197"/>
                    <a:gd name="connsiteX17" fmla="*/ 10369210 w 12379791"/>
                    <a:gd name="connsiteY17" fmla="*/ 1370525 h 2262197"/>
                    <a:gd name="connsiteX18" fmla="*/ 9862313 w 12379791"/>
                    <a:gd name="connsiteY18" fmla="*/ 810956 h 2262197"/>
                    <a:gd name="connsiteX19" fmla="*/ 9450348 w 12379791"/>
                    <a:gd name="connsiteY19" fmla="*/ 299156 h 2262197"/>
                    <a:gd name="connsiteX20" fmla="*/ 8557477 w 12379791"/>
                    <a:gd name="connsiteY20" fmla="*/ 212886 h 2262197"/>
                    <a:gd name="connsiteX0" fmla="*/ 8568147 w 12390461"/>
                    <a:gd name="connsiteY0" fmla="*/ 212886 h 2262197"/>
                    <a:gd name="connsiteX1" fmla="*/ 425513 w 12390461"/>
                    <a:gd name="connsiteY1" fmla="*/ 689526 h 2262197"/>
                    <a:gd name="connsiteX2" fmla="*/ 1282314 w 12390461"/>
                    <a:gd name="connsiteY2" fmla="*/ 597083 h 2262197"/>
                    <a:gd name="connsiteX3" fmla="*/ 2433183 w 12390461"/>
                    <a:gd name="connsiteY3" fmla="*/ 571583 h 2262197"/>
                    <a:gd name="connsiteX4" fmla="*/ 8633642 w 12390461"/>
                    <a:gd name="connsiteY4" fmla="*/ 537465 h 2262197"/>
                    <a:gd name="connsiteX5" fmla="*/ 8993118 w 12390461"/>
                    <a:gd name="connsiteY5" fmla="*/ 1016825 h 2262197"/>
                    <a:gd name="connsiteX6" fmla="*/ 9563114 w 12390461"/>
                    <a:gd name="connsiteY6" fmla="*/ 1843657 h 2262197"/>
                    <a:gd name="connsiteX7" fmla="*/ 10494514 w 12390461"/>
                    <a:gd name="connsiteY7" fmla="*/ 2262196 h 2262197"/>
                    <a:gd name="connsiteX8" fmla="*/ 11540548 w 12390461"/>
                    <a:gd name="connsiteY8" fmla="*/ 1843659 h 2262197"/>
                    <a:gd name="connsiteX9" fmla="*/ 11831479 w 12390461"/>
                    <a:gd name="connsiteY9" fmla="*/ 1197924 h 2262197"/>
                    <a:gd name="connsiteX10" fmla="*/ 12142375 w 12390461"/>
                    <a:gd name="connsiteY10" fmla="*/ 751817 h 2262197"/>
                    <a:gd name="connsiteX11" fmla="*/ 12390461 w 12390461"/>
                    <a:gd name="connsiteY11" fmla="*/ 451503 h 2262197"/>
                    <a:gd name="connsiteX12" fmla="*/ 12390461 w 12390461"/>
                    <a:gd name="connsiteY12" fmla="*/ 13121 h 2262197"/>
                    <a:gd name="connsiteX13" fmla="*/ 11784145 w 12390461"/>
                    <a:gd name="connsiteY13" fmla="*/ 187696 h 2262197"/>
                    <a:gd name="connsiteX14" fmla="*/ 11404420 w 12390461"/>
                    <a:gd name="connsiteY14" fmla="*/ 799581 h 2262197"/>
                    <a:gd name="connsiteX15" fmla="*/ 10947675 w 12390461"/>
                    <a:gd name="connsiteY15" fmla="*/ 1413742 h 2262197"/>
                    <a:gd name="connsiteX16" fmla="*/ 10379880 w 12390461"/>
                    <a:gd name="connsiteY16" fmla="*/ 1370525 h 2262197"/>
                    <a:gd name="connsiteX17" fmla="*/ 9872983 w 12390461"/>
                    <a:gd name="connsiteY17" fmla="*/ 810956 h 2262197"/>
                    <a:gd name="connsiteX18" fmla="*/ 9461018 w 12390461"/>
                    <a:gd name="connsiteY18" fmla="*/ 299156 h 2262197"/>
                    <a:gd name="connsiteX19" fmla="*/ 8568147 w 12390461"/>
                    <a:gd name="connsiteY19" fmla="*/ 212886 h 2262197"/>
                    <a:gd name="connsiteX0" fmla="*/ 8767043 w 12589357"/>
                    <a:gd name="connsiteY0" fmla="*/ 212886 h 2262197"/>
                    <a:gd name="connsiteX1" fmla="*/ 624409 w 12589357"/>
                    <a:gd name="connsiteY1" fmla="*/ 689526 h 2262197"/>
                    <a:gd name="connsiteX2" fmla="*/ 1481210 w 12589357"/>
                    <a:gd name="connsiteY2" fmla="*/ 597083 h 2262197"/>
                    <a:gd name="connsiteX3" fmla="*/ 8832538 w 12589357"/>
                    <a:gd name="connsiteY3" fmla="*/ 537465 h 2262197"/>
                    <a:gd name="connsiteX4" fmla="*/ 9192014 w 12589357"/>
                    <a:gd name="connsiteY4" fmla="*/ 1016825 h 2262197"/>
                    <a:gd name="connsiteX5" fmla="*/ 9762010 w 12589357"/>
                    <a:gd name="connsiteY5" fmla="*/ 1843657 h 2262197"/>
                    <a:gd name="connsiteX6" fmla="*/ 10693410 w 12589357"/>
                    <a:gd name="connsiteY6" fmla="*/ 2262196 h 2262197"/>
                    <a:gd name="connsiteX7" fmla="*/ 11739444 w 12589357"/>
                    <a:gd name="connsiteY7" fmla="*/ 1843659 h 2262197"/>
                    <a:gd name="connsiteX8" fmla="*/ 12030375 w 12589357"/>
                    <a:gd name="connsiteY8" fmla="*/ 1197924 h 2262197"/>
                    <a:gd name="connsiteX9" fmla="*/ 12341271 w 12589357"/>
                    <a:gd name="connsiteY9" fmla="*/ 751817 h 2262197"/>
                    <a:gd name="connsiteX10" fmla="*/ 12589357 w 12589357"/>
                    <a:gd name="connsiteY10" fmla="*/ 451503 h 2262197"/>
                    <a:gd name="connsiteX11" fmla="*/ 12589357 w 12589357"/>
                    <a:gd name="connsiteY11" fmla="*/ 13121 h 2262197"/>
                    <a:gd name="connsiteX12" fmla="*/ 11983041 w 12589357"/>
                    <a:gd name="connsiteY12" fmla="*/ 187696 h 2262197"/>
                    <a:gd name="connsiteX13" fmla="*/ 11603316 w 12589357"/>
                    <a:gd name="connsiteY13" fmla="*/ 799581 h 2262197"/>
                    <a:gd name="connsiteX14" fmla="*/ 11146571 w 12589357"/>
                    <a:gd name="connsiteY14" fmla="*/ 1413742 h 2262197"/>
                    <a:gd name="connsiteX15" fmla="*/ 10578776 w 12589357"/>
                    <a:gd name="connsiteY15" fmla="*/ 1370525 h 2262197"/>
                    <a:gd name="connsiteX16" fmla="*/ 10071879 w 12589357"/>
                    <a:gd name="connsiteY16" fmla="*/ 810956 h 2262197"/>
                    <a:gd name="connsiteX17" fmla="*/ 9659914 w 12589357"/>
                    <a:gd name="connsiteY17" fmla="*/ 299156 h 2262197"/>
                    <a:gd name="connsiteX18" fmla="*/ 8767043 w 12589357"/>
                    <a:gd name="connsiteY18" fmla="*/ 212886 h 2262197"/>
                    <a:gd name="connsiteX0" fmla="*/ 8142648 w 11964962"/>
                    <a:gd name="connsiteY0" fmla="*/ 212886 h 2262197"/>
                    <a:gd name="connsiteX1" fmla="*/ 14 w 11964962"/>
                    <a:gd name="connsiteY1" fmla="*/ 689526 h 2262197"/>
                    <a:gd name="connsiteX2" fmla="*/ 8208143 w 11964962"/>
                    <a:gd name="connsiteY2" fmla="*/ 537465 h 2262197"/>
                    <a:gd name="connsiteX3" fmla="*/ 8567619 w 11964962"/>
                    <a:gd name="connsiteY3" fmla="*/ 1016825 h 2262197"/>
                    <a:gd name="connsiteX4" fmla="*/ 9137615 w 11964962"/>
                    <a:gd name="connsiteY4" fmla="*/ 1843657 h 2262197"/>
                    <a:gd name="connsiteX5" fmla="*/ 10069015 w 11964962"/>
                    <a:gd name="connsiteY5" fmla="*/ 2262196 h 2262197"/>
                    <a:gd name="connsiteX6" fmla="*/ 11115049 w 11964962"/>
                    <a:gd name="connsiteY6" fmla="*/ 1843659 h 2262197"/>
                    <a:gd name="connsiteX7" fmla="*/ 11405980 w 11964962"/>
                    <a:gd name="connsiteY7" fmla="*/ 1197924 h 2262197"/>
                    <a:gd name="connsiteX8" fmla="*/ 11716876 w 11964962"/>
                    <a:gd name="connsiteY8" fmla="*/ 751817 h 2262197"/>
                    <a:gd name="connsiteX9" fmla="*/ 11964962 w 11964962"/>
                    <a:gd name="connsiteY9" fmla="*/ 451503 h 2262197"/>
                    <a:gd name="connsiteX10" fmla="*/ 11964962 w 11964962"/>
                    <a:gd name="connsiteY10" fmla="*/ 13121 h 2262197"/>
                    <a:gd name="connsiteX11" fmla="*/ 11358646 w 11964962"/>
                    <a:gd name="connsiteY11" fmla="*/ 187696 h 2262197"/>
                    <a:gd name="connsiteX12" fmla="*/ 10978921 w 11964962"/>
                    <a:gd name="connsiteY12" fmla="*/ 799581 h 2262197"/>
                    <a:gd name="connsiteX13" fmla="*/ 10522176 w 11964962"/>
                    <a:gd name="connsiteY13" fmla="*/ 1413742 h 2262197"/>
                    <a:gd name="connsiteX14" fmla="*/ 9954381 w 11964962"/>
                    <a:gd name="connsiteY14" fmla="*/ 1370525 h 2262197"/>
                    <a:gd name="connsiteX15" fmla="*/ 9447484 w 11964962"/>
                    <a:gd name="connsiteY15" fmla="*/ 810956 h 2262197"/>
                    <a:gd name="connsiteX16" fmla="*/ 9035519 w 11964962"/>
                    <a:gd name="connsiteY16" fmla="*/ 299156 h 2262197"/>
                    <a:gd name="connsiteX17" fmla="*/ 8142648 w 11964962"/>
                    <a:gd name="connsiteY17" fmla="*/ 212886 h 2262197"/>
                    <a:gd name="connsiteX0" fmla="*/ 60187 w 3882501"/>
                    <a:gd name="connsiteY0" fmla="*/ 212886 h 2262197"/>
                    <a:gd name="connsiteX1" fmla="*/ 125682 w 3882501"/>
                    <a:gd name="connsiteY1" fmla="*/ 537465 h 2262197"/>
                    <a:gd name="connsiteX2" fmla="*/ 485158 w 3882501"/>
                    <a:gd name="connsiteY2" fmla="*/ 1016825 h 2262197"/>
                    <a:gd name="connsiteX3" fmla="*/ 1055154 w 3882501"/>
                    <a:gd name="connsiteY3" fmla="*/ 1843657 h 2262197"/>
                    <a:gd name="connsiteX4" fmla="*/ 1986554 w 3882501"/>
                    <a:gd name="connsiteY4" fmla="*/ 2262196 h 2262197"/>
                    <a:gd name="connsiteX5" fmla="*/ 3032588 w 3882501"/>
                    <a:gd name="connsiteY5" fmla="*/ 1843659 h 2262197"/>
                    <a:gd name="connsiteX6" fmla="*/ 3323519 w 3882501"/>
                    <a:gd name="connsiteY6" fmla="*/ 1197924 h 2262197"/>
                    <a:gd name="connsiteX7" fmla="*/ 3634415 w 3882501"/>
                    <a:gd name="connsiteY7" fmla="*/ 751817 h 2262197"/>
                    <a:gd name="connsiteX8" fmla="*/ 3882501 w 3882501"/>
                    <a:gd name="connsiteY8" fmla="*/ 451503 h 2262197"/>
                    <a:gd name="connsiteX9" fmla="*/ 3882501 w 3882501"/>
                    <a:gd name="connsiteY9" fmla="*/ 13121 h 2262197"/>
                    <a:gd name="connsiteX10" fmla="*/ 3276185 w 3882501"/>
                    <a:gd name="connsiteY10" fmla="*/ 187696 h 2262197"/>
                    <a:gd name="connsiteX11" fmla="*/ 2896460 w 3882501"/>
                    <a:gd name="connsiteY11" fmla="*/ 799581 h 2262197"/>
                    <a:gd name="connsiteX12" fmla="*/ 2439715 w 3882501"/>
                    <a:gd name="connsiteY12" fmla="*/ 1413742 h 2262197"/>
                    <a:gd name="connsiteX13" fmla="*/ 1871920 w 3882501"/>
                    <a:gd name="connsiteY13" fmla="*/ 1370525 h 2262197"/>
                    <a:gd name="connsiteX14" fmla="*/ 1365023 w 3882501"/>
                    <a:gd name="connsiteY14" fmla="*/ 810956 h 2262197"/>
                    <a:gd name="connsiteX15" fmla="*/ 953058 w 3882501"/>
                    <a:gd name="connsiteY15" fmla="*/ 299156 h 2262197"/>
                    <a:gd name="connsiteX16" fmla="*/ 60187 w 3882501"/>
                    <a:gd name="connsiteY16" fmla="*/ 212886 h 226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2501" h="2262197">
                      <a:moveTo>
                        <a:pt x="60187" y="212886"/>
                      </a:moveTo>
                      <a:cubicBezTo>
                        <a:pt x="-77709" y="252604"/>
                        <a:pt x="54854" y="403475"/>
                        <a:pt x="125682" y="537465"/>
                      </a:cubicBezTo>
                      <a:cubicBezTo>
                        <a:pt x="196510" y="671455"/>
                        <a:pt x="330246" y="799126"/>
                        <a:pt x="485158" y="1016825"/>
                      </a:cubicBezTo>
                      <a:cubicBezTo>
                        <a:pt x="640070" y="1234524"/>
                        <a:pt x="804921" y="1636095"/>
                        <a:pt x="1055154" y="1843657"/>
                      </a:cubicBezTo>
                      <a:cubicBezTo>
                        <a:pt x="1305387" y="2051219"/>
                        <a:pt x="1656982" y="2262196"/>
                        <a:pt x="1986554" y="2262196"/>
                      </a:cubicBezTo>
                      <a:cubicBezTo>
                        <a:pt x="2316126" y="2262196"/>
                        <a:pt x="2829591" y="1940712"/>
                        <a:pt x="3032588" y="1843659"/>
                      </a:cubicBezTo>
                      <a:cubicBezTo>
                        <a:pt x="3235585" y="1746606"/>
                        <a:pt x="3211274" y="1358667"/>
                        <a:pt x="3323519" y="1197924"/>
                      </a:cubicBezTo>
                      <a:cubicBezTo>
                        <a:pt x="3435765" y="1037181"/>
                        <a:pt x="3538139" y="932283"/>
                        <a:pt x="3634415" y="751817"/>
                      </a:cubicBezTo>
                      <a:lnTo>
                        <a:pt x="3882501" y="451503"/>
                      </a:lnTo>
                      <a:lnTo>
                        <a:pt x="3882501" y="13121"/>
                      </a:lnTo>
                      <a:cubicBezTo>
                        <a:pt x="3786225" y="-61176"/>
                        <a:pt x="3875340" y="205082"/>
                        <a:pt x="3276185" y="187696"/>
                      </a:cubicBezTo>
                      <a:cubicBezTo>
                        <a:pt x="3065573" y="252428"/>
                        <a:pt x="3214987" y="695704"/>
                        <a:pt x="2896460" y="799581"/>
                      </a:cubicBezTo>
                      <a:cubicBezTo>
                        <a:pt x="2760034" y="907249"/>
                        <a:pt x="2694954" y="1411846"/>
                        <a:pt x="2439715" y="1413742"/>
                      </a:cubicBezTo>
                      <a:cubicBezTo>
                        <a:pt x="2291945" y="1485773"/>
                        <a:pt x="2051035" y="1470989"/>
                        <a:pt x="1871920" y="1370525"/>
                      </a:cubicBezTo>
                      <a:cubicBezTo>
                        <a:pt x="1692805" y="1270061"/>
                        <a:pt x="1518167" y="989518"/>
                        <a:pt x="1365023" y="810956"/>
                      </a:cubicBezTo>
                      <a:cubicBezTo>
                        <a:pt x="1211879" y="632395"/>
                        <a:pt x="969025" y="313533"/>
                        <a:pt x="953058" y="299156"/>
                      </a:cubicBezTo>
                      <a:cubicBezTo>
                        <a:pt x="937091" y="284779"/>
                        <a:pt x="1566104" y="147824"/>
                        <a:pt x="60187" y="212886"/>
                      </a:cubicBezTo>
                      <a:close/>
                    </a:path>
                  </a:pathLst>
                </a:custGeom>
                <a:solidFill>
                  <a:srgbClr val="E3D16D">
                    <a:alpha val="80000"/>
                  </a:srgbClr>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000000"/>
                    </a:solidFill>
                    <a:effectLst/>
                    <a:uLnTx/>
                    <a:uFillTx/>
                    <a:latin typeface="Calibri" panose="020F0502020204030204" pitchFamily="34" charset="0"/>
                  </a:endParaRPr>
                </a:p>
              </p:txBody>
            </p:sp>
            <p:grpSp>
              <p:nvGrpSpPr>
                <p:cNvPr id="2157" name="!!Group 501">
                  <a:extLst>
                    <a:ext uri="{FF2B5EF4-FFF2-40B4-BE49-F238E27FC236}">
                      <a16:creationId xmlns:a16="http://schemas.microsoft.com/office/drawing/2014/main" id="{9434B125-9A7D-6229-636C-D23EA24DE43C}"/>
                    </a:ext>
                  </a:extLst>
                </p:cNvPr>
                <p:cNvGrpSpPr/>
                <p:nvPr/>
              </p:nvGrpSpPr>
              <p:grpSpPr>
                <a:xfrm rot="16200000">
                  <a:off x="8062231" y="1388141"/>
                  <a:ext cx="226507" cy="425029"/>
                  <a:chOff x="5661453" y="2606543"/>
                  <a:chExt cx="275343" cy="516667"/>
                </a:xfrm>
              </p:grpSpPr>
              <p:sp>
                <p:nvSpPr>
                  <p:cNvPr id="2365" name="Freeform: Shape 649">
                    <a:extLst>
                      <a:ext uri="{FF2B5EF4-FFF2-40B4-BE49-F238E27FC236}">
                        <a16:creationId xmlns:a16="http://schemas.microsoft.com/office/drawing/2014/main" id="{656D5062-8AAC-5C76-B1D9-2323478E07EF}"/>
                      </a:ext>
                    </a:extLst>
                  </p:cNvPr>
                  <p:cNvSpPr/>
                  <p:nvPr/>
                </p:nvSpPr>
                <p:spPr>
                  <a:xfrm>
                    <a:off x="5684131" y="2624804"/>
                    <a:ext cx="24899" cy="146087"/>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66" name="Freeform: Shape 650">
                    <a:extLst>
                      <a:ext uri="{FF2B5EF4-FFF2-40B4-BE49-F238E27FC236}">
                        <a16:creationId xmlns:a16="http://schemas.microsoft.com/office/drawing/2014/main" id="{BD6240C3-8F5B-57A2-28F5-8A63B8CAA0A2}"/>
                      </a:ext>
                    </a:extLst>
                  </p:cNvPr>
                  <p:cNvSpPr/>
                  <p:nvPr/>
                </p:nvSpPr>
                <p:spPr>
                  <a:xfrm>
                    <a:off x="5713557" y="2615673"/>
                    <a:ext cx="24900" cy="13467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67" name="Freeform: Shape 651">
                    <a:extLst>
                      <a:ext uri="{FF2B5EF4-FFF2-40B4-BE49-F238E27FC236}">
                        <a16:creationId xmlns:a16="http://schemas.microsoft.com/office/drawing/2014/main" id="{D3984D7F-C339-0927-78D0-7C163E2AA833}"/>
                      </a:ext>
                    </a:extLst>
                  </p:cNvPr>
                  <p:cNvSpPr/>
                  <p:nvPr/>
                </p:nvSpPr>
                <p:spPr>
                  <a:xfrm>
                    <a:off x="5739513" y="2612250"/>
                    <a:ext cx="21579" cy="13125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68" name="Freeform: Shape 658">
                    <a:extLst>
                      <a:ext uri="{FF2B5EF4-FFF2-40B4-BE49-F238E27FC236}">
                        <a16:creationId xmlns:a16="http://schemas.microsoft.com/office/drawing/2014/main" id="{2A989293-3545-4E0A-14E3-6259DFE9CCFB}"/>
                      </a:ext>
                    </a:extLst>
                  </p:cNvPr>
                  <p:cNvSpPr/>
                  <p:nvPr/>
                </p:nvSpPr>
                <p:spPr>
                  <a:xfrm>
                    <a:off x="5766751" y="2607684"/>
                    <a:ext cx="21537" cy="140380"/>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69" name="Freeform: Shape 659">
                    <a:extLst>
                      <a:ext uri="{FF2B5EF4-FFF2-40B4-BE49-F238E27FC236}">
                        <a16:creationId xmlns:a16="http://schemas.microsoft.com/office/drawing/2014/main" id="{398B871B-0608-A403-54E3-E27D73C8BFE0}"/>
                      </a:ext>
                    </a:extLst>
                  </p:cNvPr>
                  <p:cNvSpPr/>
                  <p:nvPr/>
                </p:nvSpPr>
                <p:spPr>
                  <a:xfrm>
                    <a:off x="5792783" y="2606543"/>
                    <a:ext cx="26602" cy="135815"/>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70" name="Freeform: Shape 660">
                    <a:extLst>
                      <a:ext uri="{FF2B5EF4-FFF2-40B4-BE49-F238E27FC236}">
                        <a16:creationId xmlns:a16="http://schemas.microsoft.com/office/drawing/2014/main" id="{9BE87597-7C11-0B80-9534-6C6E5A3FFDDE}"/>
                      </a:ext>
                    </a:extLst>
                  </p:cNvPr>
                  <p:cNvSpPr/>
                  <p:nvPr/>
                </p:nvSpPr>
                <p:spPr>
                  <a:xfrm>
                    <a:off x="5817682" y="2608826"/>
                    <a:ext cx="21504" cy="13581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71" name="Freeform: Shape 661">
                    <a:extLst>
                      <a:ext uri="{FF2B5EF4-FFF2-40B4-BE49-F238E27FC236}">
                        <a16:creationId xmlns:a16="http://schemas.microsoft.com/office/drawing/2014/main" id="{A2FFB050-929C-7BEA-82F9-9E4B60AAAE5A}"/>
                      </a:ext>
                    </a:extLst>
                  </p:cNvPr>
                  <p:cNvSpPr/>
                  <p:nvPr/>
                </p:nvSpPr>
                <p:spPr>
                  <a:xfrm>
                    <a:off x="5845977" y="2614532"/>
                    <a:ext cx="20372" cy="136956"/>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72" name="Freeform: Shape 662">
                    <a:extLst>
                      <a:ext uri="{FF2B5EF4-FFF2-40B4-BE49-F238E27FC236}">
                        <a16:creationId xmlns:a16="http://schemas.microsoft.com/office/drawing/2014/main" id="{C6E5CE9F-CD86-32A8-EB26-62329B126E63}"/>
                      </a:ext>
                    </a:extLst>
                  </p:cNvPr>
                  <p:cNvSpPr/>
                  <p:nvPr/>
                </p:nvSpPr>
                <p:spPr>
                  <a:xfrm>
                    <a:off x="5870876" y="2617956"/>
                    <a:ext cx="15845" cy="136956"/>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73" name="Freeform: Shape 663">
                    <a:extLst>
                      <a:ext uri="{FF2B5EF4-FFF2-40B4-BE49-F238E27FC236}">
                        <a16:creationId xmlns:a16="http://schemas.microsoft.com/office/drawing/2014/main" id="{CB30C57A-A007-4DDB-1BC1-B11C2217206F}"/>
                      </a:ext>
                    </a:extLst>
                  </p:cNvPr>
                  <p:cNvSpPr/>
                  <p:nvPr/>
                </p:nvSpPr>
                <p:spPr>
                  <a:xfrm>
                    <a:off x="5893318" y="2637358"/>
                    <a:ext cx="22829" cy="138097"/>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74" name="Rectangle: Rounded Corners 2373">
                    <a:extLst>
                      <a:ext uri="{FF2B5EF4-FFF2-40B4-BE49-F238E27FC236}">
                        <a16:creationId xmlns:a16="http://schemas.microsoft.com/office/drawing/2014/main" id="{58325467-BD2B-CDF1-A7C1-E053EAAEC8E1}"/>
                      </a:ext>
                    </a:extLst>
                  </p:cNvPr>
                  <p:cNvSpPr/>
                  <p:nvPr/>
                </p:nvSpPr>
                <p:spPr>
                  <a:xfrm>
                    <a:off x="5661453" y="2731159"/>
                    <a:ext cx="275343" cy="392051"/>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75" name="Oval 2374">
                    <a:extLst>
                      <a:ext uri="{FF2B5EF4-FFF2-40B4-BE49-F238E27FC236}">
                        <a16:creationId xmlns:a16="http://schemas.microsoft.com/office/drawing/2014/main" id="{9E3B4FF7-0E2E-911A-3257-61F4503FB662}"/>
                      </a:ext>
                    </a:extLst>
                  </p:cNvPr>
                  <p:cNvSpPr/>
                  <p:nvPr/>
                </p:nvSpPr>
                <p:spPr>
                  <a:xfrm>
                    <a:off x="5727380" y="2930951"/>
                    <a:ext cx="141069" cy="115934"/>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58" name="!!Group 525">
                  <a:extLst>
                    <a:ext uri="{FF2B5EF4-FFF2-40B4-BE49-F238E27FC236}">
                      <a16:creationId xmlns:a16="http://schemas.microsoft.com/office/drawing/2014/main" id="{5FADB8F2-FC47-B72C-1631-8450DE42D7BE}"/>
                    </a:ext>
                  </a:extLst>
                </p:cNvPr>
                <p:cNvGrpSpPr/>
                <p:nvPr/>
              </p:nvGrpSpPr>
              <p:grpSpPr>
                <a:xfrm rot="17916383">
                  <a:off x="7797823" y="1734796"/>
                  <a:ext cx="226507" cy="425029"/>
                  <a:chOff x="5661453" y="2606543"/>
                  <a:chExt cx="275343" cy="516667"/>
                </a:xfrm>
              </p:grpSpPr>
              <p:sp>
                <p:nvSpPr>
                  <p:cNvPr id="2354" name="Freeform: Shape 667">
                    <a:extLst>
                      <a:ext uri="{FF2B5EF4-FFF2-40B4-BE49-F238E27FC236}">
                        <a16:creationId xmlns:a16="http://schemas.microsoft.com/office/drawing/2014/main" id="{3D54F360-D0EF-267F-83B9-DFC922A5F03A}"/>
                      </a:ext>
                    </a:extLst>
                  </p:cNvPr>
                  <p:cNvSpPr/>
                  <p:nvPr/>
                </p:nvSpPr>
                <p:spPr>
                  <a:xfrm>
                    <a:off x="5684131" y="2624804"/>
                    <a:ext cx="24899" cy="146087"/>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55" name="Freeform: Shape 668">
                    <a:extLst>
                      <a:ext uri="{FF2B5EF4-FFF2-40B4-BE49-F238E27FC236}">
                        <a16:creationId xmlns:a16="http://schemas.microsoft.com/office/drawing/2014/main" id="{957543CE-A711-CF8B-0F91-BB18C56BB5DE}"/>
                      </a:ext>
                    </a:extLst>
                  </p:cNvPr>
                  <p:cNvSpPr/>
                  <p:nvPr/>
                </p:nvSpPr>
                <p:spPr>
                  <a:xfrm>
                    <a:off x="5713557" y="2615673"/>
                    <a:ext cx="24900" cy="13467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56" name="Freeform: Shape 669">
                    <a:extLst>
                      <a:ext uri="{FF2B5EF4-FFF2-40B4-BE49-F238E27FC236}">
                        <a16:creationId xmlns:a16="http://schemas.microsoft.com/office/drawing/2014/main" id="{5930F268-15FF-F5C5-CF8B-2F9252F80C30}"/>
                      </a:ext>
                    </a:extLst>
                  </p:cNvPr>
                  <p:cNvSpPr/>
                  <p:nvPr/>
                </p:nvSpPr>
                <p:spPr>
                  <a:xfrm>
                    <a:off x="5739513" y="2612250"/>
                    <a:ext cx="21579" cy="13125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57" name="Freeform: Shape 670">
                    <a:extLst>
                      <a:ext uri="{FF2B5EF4-FFF2-40B4-BE49-F238E27FC236}">
                        <a16:creationId xmlns:a16="http://schemas.microsoft.com/office/drawing/2014/main" id="{5A772FCF-1F22-6C81-97D5-CA9B3887EB17}"/>
                      </a:ext>
                    </a:extLst>
                  </p:cNvPr>
                  <p:cNvSpPr/>
                  <p:nvPr/>
                </p:nvSpPr>
                <p:spPr>
                  <a:xfrm>
                    <a:off x="5766751" y="2607684"/>
                    <a:ext cx="21537" cy="140380"/>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58" name="Freeform: Shape 671">
                    <a:extLst>
                      <a:ext uri="{FF2B5EF4-FFF2-40B4-BE49-F238E27FC236}">
                        <a16:creationId xmlns:a16="http://schemas.microsoft.com/office/drawing/2014/main" id="{768A4B0B-9164-95CF-2C2B-CAD0FB825E64}"/>
                      </a:ext>
                    </a:extLst>
                  </p:cNvPr>
                  <p:cNvSpPr/>
                  <p:nvPr/>
                </p:nvSpPr>
                <p:spPr>
                  <a:xfrm>
                    <a:off x="5792783" y="2606543"/>
                    <a:ext cx="26602" cy="135815"/>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59" name="Freeform: Shape 672">
                    <a:extLst>
                      <a:ext uri="{FF2B5EF4-FFF2-40B4-BE49-F238E27FC236}">
                        <a16:creationId xmlns:a16="http://schemas.microsoft.com/office/drawing/2014/main" id="{AC6F3D1F-0BCD-6114-EBBF-653F6FEC21E8}"/>
                      </a:ext>
                    </a:extLst>
                  </p:cNvPr>
                  <p:cNvSpPr/>
                  <p:nvPr/>
                </p:nvSpPr>
                <p:spPr>
                  <a:xfrm>
                    <a:off x="5817682" y="2608826"/>
                    <a:ext cx="21504" cy="13581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60" name="Freeform: Shape 673">
                    <a:extLst>
                      <a:ext uri="{FF2B5EF4-FFF2-40B4-BE49-F238E27FC236}">
                        <a16:creationId xmlns:a16="http://schemas.microsoft.com/office/drawing/2014/main" id="{DF1991CA-BF23-C58D-C0FA-0994699A141D}"/>
                      </a:ext>
                    </a:extLst>
                  </p:cNvPr>
                  <p:cNvSpPr/>
                  <p:nvPr/>
                </p:nvSpPr>
                <p:spPr>
                  <a:xfrm>
                    <a:off x="5845977" y="2614532"/>
                    <a:ext cx="20372" cy="136956"/>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61" name="Freeform: Shape 674">
                    <a:extLst>
                      <a:ext uri="{FF2B5EF4-FFF2-40B4-BE49-F238E27FC236}">
                        <a16:creationId xmlns:a16="http://schemas.microsoft.com/office/drawing/2014/main" id="{7553EE6C-D686-2BA9-216D-3B69EF640390}"/>
                      </a:ext>
                    </a:extLst>
                  </p:cNvPr>
                  <p:cNvSpPr/>
                  <p:nvPr/>
                </p:nvSpPr>
                <p:spPr>
                  <a:xfrm>
                    <a:off x="5870876" y="2617956"/>
                    <a:ext cx="15845" cy="136956"/>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62" name="Freeform: Shape 675">
                    <a:extLst>
                      <a:ext uri="{FF2B5EF4-FFF2-40B4-BE49-F238E27FC236}">
                        <a16:creationId xmlns:a16="http://schemas.microsoft.com/office/drawing/2014/main" id="{27504E3A-F8BE-6F22-07F8-F4F0D1EECFDB}"/>
                      </a:ext>
                    </a:extLst>
                  </p:cNvPr>
                  <p:cNvSpPr/>
                  <p:nvPr/>
                </p:nvSpPr>
                <p:spPr>
                  <a:xfrm>
                    <a:off x="5893318" y="2637358"/>
                    <a:ext cx="22829" cy="138097"/>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63" name="Rectangle: Rounded Corners 2362">
                    <a:extLst>
                      <a:ext uri="{FF2B5EF4-FFF2-40B4-BE49-F238E27FC236}">
                        <a16:creationId xmlns:a16="http://schemas.microsoft.com/office/drawing/2014/main" id="{835FB0BD-C132-C700-E48A-13EB40753CD5}"/>
                      </a:ext>
                    </a:extLst>
                  </p:cNvPr>
                  <p:cNvSpPr/>
                  <p:nvPr/>
                </p:nvSpPr>
                <p:spPr>
                  <a:xfrm>
                    <a:off x="5661453" y="2731159"/>
                    <a:ext cx="275343" cy="392051"/>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64" name="Oval 2363">
                    <a:extLst>
                      <a:ext uri="{FF2B5EF4-FFF2-40B4-BE49-F238E27FC236}">
                        <a16:creationId xmlns:a16="http://schemas.microsoft.com/office/drawing/2014/main" id="{1DBA4D41-6DA6-7E90-C90B-06F44A52550E}"/>
                      </a:ext>
                    </a:extLst>
                  </p:cNvPr>
                  <p:cNvSpPr/>
                  <p:nvPr/>
                </p:nvSpPr>
                <p:spPr>
                  <a:xfrm>
                    <a:off x="5727380" y="2930951"/>
                    <a:ext cx="141069" cy="115934"/>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59" name="!!Group 549">
                  <a:extLst>
                    <a:ext uri="{FF2B5EF4-FFF2-40B4-BE49-F238E27FC236}">
                      <a16:creationId xmlns:a16="http://schemas.microsoft.com/office/drawing/2014/main" id="{EFBFAC62-B2C5-A2B5-4603-4B3E3012385D}"/>
                    </a:ext>
                  </a:extLst>
                </p:cNvPr>
                <p:cNvGrpSpPr/>
                <p:nvPr/>
              </p:nvGrpSpPr>
              <p:grpSpPr>
                <a:xfrm rot="15134364">
                  <a:off x="7671597" y="2340614"/>
                  <a:ext cx="226507" cy="425029"/>
                  <a:chOff x="5661453" y="2606543"/>
                  <a:chExt cx="275343" cy="516667"/>
                </a:xfrm>
              </p:grpSpPr>
              <p:sp>
                <p:nvSpPr>
                  <p:cNvPr id="2343" name="Freeform: Shape 691">
                    <a:extLst>
                      <a:ext uri="{FF2B5EF4-FFF2-40B4-BE49-F238E27FC236}">
                        <a16:creationId xmlns:a16="http://schemas.microsoft.com/office/drawing/2014/main" id="{45E8E092-B560-162A-34F9-B7303674DCCD}"/>
                      </a:ext>
                    </a:extLst>
                  </p:cNvPr>
                  <p:cNvSpPr/>
                  <p:nvPr/>
                </p:nvSpPr>
                <p:spPr>
                  <a:xfrm>
                    <a:off x="5684131" y="2624804"/>
                    <a:ext cx="24899" cy="146087"/>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44" name="Freeform: Shape 692">
                    <a:extLst>
                      <a:ext uri="{FF2B5EF4-FFF2-40B4-BE49-F238E27FC236}">
                        <a16:creationId xmlns:a16="http://schemas.microsoft.com/office/drawing/2014/main" id="{6F4BBFBB-6172-8076-BD42-7122E4CEDFE7}"/>
                      </a:ext>
                    </a:extLst>
                  </p:cNvPr>
                  <p:cNvSpPr/>
                  <p:nvPr/>
                </p:nvSpPr>
                <p:spPr>
                  <a:xfrm>
                    <a:off x="5713557" y="2615673"/>
                    <a:ext cx="24900" cy="13467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45" name="Freeform: Shape 693">
                    <a:extLst>
                      <a:ext uri="{FF2B5EF4-FFF2-40B4-BE49-F238E27FC236}">
                        <a16:creationId xmlns:a16="http://schemas.microsoft.com/office/drawing/2014/main" id="{253A7D83-EF27-5E56-E809-369DCD063A90}"/>
                      </a:ext>
                    </a:extLst>
                  </p:cNvPr>
                  <p:cNvSpPr/>
                  <p:nvPr/>
                </p:nvSpPr>
                <p:spPr>
                  <a:xfrm>
                    <a:off x="5739513" y="2612250"/>
                    <a:ext cx="21579" cy="13125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46" name="Freeform: Shape 694">
                    <a:extLst>
                      <a:ext uri="{FF2B5EF4-FFF2-40B4-BE49-F238E27FC236}">
                        <a16:creationId xmlns:a16="http://schemas.microsoft.com/office/drawing/2014/main" id="{D51F9B08-6791-7A65-4A87-0653F756B67E}"/>
                      </a:ext>
                    </a:extLst>
                  </p:cNvPr>
                  <p:cNvSpPr/>
                  <p:nvPr/>
                </p:nvSpPr>
                <p:spPr>
                  <a:xfrm>
                    <a:off x="5766751" y="2607684"/>
                    <a:ext cx="21537" cy="140380"/>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47" name="Freeform: Shape 695">
                    <a:extLst>
                      <a:ext uri="{FF2B5EF4-FFF2-40B4-BE49-F238E27FC236}">
                        <a16:creationId xmlns:a16="http://schemas.microsoft.com/office/drawing/2014/main" id="{01057BD2-1863-0955-B96D-8CE54E3C0266}"/>
                      </a:ext>
                    </a:extLst>
                  </p:cNvPr>
                  <p:cNvSpPr/>
                  <p:nvPr/>
                </p:nvSpPr>
                <p:spPr>
                  <a:xfrm>
                    <a:off x="5792783" y="2606543"/>
                    <a:ext cx="26602" cy="135815"/>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48" name="Freeform: Shape 696">
                    <a:extLst>
                      <a:ext uri="{FF2B5EF4-FFF2-40B4-BE49-F238E27FC236}">
                        <a16:creationId xmlns:a16="http://schemas.microsoft.com/office/drawing/2014/main" id="{FAD7A7EE-0FC4-11A4-1CC5-C1A31CC9D293}"/>
                      </a:ext>
                    </a:extLst>
                  </p:cNvPr>
                  <p:cNvSpPr/>
                  <p:nvPr/>
                </p:nvSpPr>
                <p:spPr>
                  <a:xfrm>
                    <a:off x="5817682" y="2608826"/>
                    <a:ext cx="21504" cy="13581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49" name="Freeform: Shape 697">
                    <a:extLst>
                      <a:ext uri="{FF2B5EF4-FFF2-40B4-BE49-F238E27FC236}">
                        <a16:creationId xmlns:a16="http://schemas.microsoft.com/office/drawing/2014/main" id="{9CC56E5A-DE5E-8093-0434-E68B3AE8CA50}"/>
                      </a:ext>
                    </a:extLst>
                  </p:cNvPr>
                  <p:cNvSpPr/>
                  <p:nvPr/>
                </p:nvSpPr>
                <p:spPr>
                  <a:xfrm>
                    <a:off x="5845977" y="2614532"/>
                    <a:ext cx="20372" cy="136956"/>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50" name="Freeform: Shape 698">
                    <a:extLst>
                      <a:ext uri="{FF2B5EF4-FFF2-40B4-BE49-F238E27FC236}">
                        <a16:creationId xmlns:a16="http://schemas.microsoft.com/office/drawing/2014/main" id="{FDCA38A2-7866-A1F2-6D50-79E97FA578A1}"/>
                      </a:ext>
                    </a:extLst>
                  </p:cNvPr>
                  <p:cNvSpPr/>
                  <p:nvPr/>
                </p:nvSpPr>
                <p:spPr>
                  <a:xfrm>
                    <a:off x="5870876" y="2617956"/>
                    <a:ext cx="15845" cy="136956"/>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51" name="Freeform: Shape 699">
                    <a:extLst>
                      <a:ext uri="{FF2B5EF4-FFF2-40B4-BE49-F238E27FC236}">
                        <a16:creationId xmlns:a16="http://schemas.microsoft.com/office/drawing/2014/main" id="{07FAB2EE-B9A0-2FCF-6BAA-3AB2761902C4}"/>
                      </a:ext>
                    </a:extLst>
                  </p:cNvPr>
                  <p:cNvSpPr/>
                  <p:nvPr/>
                </p:nvSpPr>
                <p:spPr>
                  <a:xfrm>
                    <a:off x="5893318" y="2637358"/>
                    <a:ext cx="22829" cy="138097"/>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52" name="Rectangle: Rounded Corners 2351">
                    <a:extLst>
                      <a:ext uri="{FF2B5EF4-FFF2-40B4-BE49-F238E27FC236}">
                        <a16:creationId xmlns:a16="http://schemas.microsoft.com/office/drawing/2014/main" id="{8668DABC-3561-DF15-2886-30676BDC77C1}"/>
                      </a:ext>
                    </a:extLst>
                  </p:cNvPr>
                  <p:cNvSpPr/>
                  <p:nvPr/>
                </p:nvSpPr>
                <p:spPr>
                  <a:xfrm>
                    <a:off x="5661453" y="2731159"/>
                    <a:ext cx="275343" cy="392051"/>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53" name="Oval 2352">
                    <a:extLst>
                      <a:ext uri="{FF2B5EF4-FFF2-40B4-BE49-F238E27FC236}">
                        <a16:creationId xmlns:a16="http://schemas.microsoft.com/office/drawing/2014/main" id="{591BC9FB-B7A6-55EC-9948-3E9DC00C3432}"/>
                      </a:ext>
                    </a:extLst>
                  </p:cNvPr>
                  <p:cNvSpPr/>
                  <p:nvPr/>
                </p:nvSpPr>
                <p:spPr>
                  <a:xfrm>
                    <a:off x="5727380" y="2930951"/>
                    <a:ext cx="141069" cy="115934"/>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60" name="!!Group 561">
                  <a:extLst>
                    <a:ext uri="{FF2B5EF4-FFF2-40B4-BE49-F238E27FC236}">
                      <a16:creationId xmlns:a16="http://schemas.microsoft.com/office/drawing/2014/main" id="{079D8105-1335-D6A1-CBC7-05C94D17CA8B}"/>
                    </a:ext>
                  </a:extLst>
                </p:cNvPr>
                <p:cNvGrpSpPr/>
                <p:nvPr/>
              </p:nvGrpSpPr>
              <p:grpSpPr>
                <a:xfrm rot="16026063">
                  <a:off x="7589848" y="2131647"/>
                  <a:ext cx="226507" cy="425029"/>
                  <a:chOff x="5661453" y="2606543"/>
                  <a:chExt cx="275343" cy="516667"/>
                </a:xfrm>
              </p:grpSpPr>
              <p:sp>
                <p:nvSpPr>
                  <p:cNvPr id="2332" name="Freeform: Shape 744">
                    <a:extLst>
                      <a:ext uri="{FF2B5EF4-FFF2-40B4-BE49-F238E27FC236}">
                        <a16:creationId xmlns:a16="http://schemas.microsoft.com/office/drawing/2014/main" id="{3943EA5A-D3C3-E2E6-C162-1166F74554D8}"/>
                      </a:ext>
                    </a:extLst>
                  </p:cNvPr>
                  <p:cNvSpPr/>
                  <p:nvPr/>
                </p:nvSpPr>
                <p:spPr>
                  <a:xfrm>
                    <a:off x="5684131" y="2624804"/>
                    <a:ext cx="24899" cy="146087"/>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33" name="Freeform: Shape 745">
                    <a:extLst>
                      <a:ext uri="{FF2B5EF4-FFF2-40B4-BE49-F238E27FC236}">
                        <a16:creationId xmlns:a16="http://schemas.microsoft.com/office/drawing/2014/main" id="{45F53FCC-A055-7ADA-55A6-35325231EC36}"/>
                      </a:ext>
                    </a:extLst>
                  </p:cNvPr>
                  <p:cNvSpPr/>
                  <p:nvPr/>
                </p:nvSpPr>
                <p:spPr>
                  <a:xfrm>
                    <a:off x="5713557" y="2615673"/>
                    <a:ext cx="24900" cy="13467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34" name="Freeform: Shape 746">
                    <a:extLst>
                      <a:ext uri="{FF2B5EF4-FFF2-40B4-BE49-F238E27FC236}">
                        <a16:creationId xmlns:a16="http://schemas.microsoft.com/office/drawing/2014/main" id="{D55ED1B3-7DA5-F61E-3BBC-A1A55A2C2B85}"/>
                      </a:ext>
                    </a:extLst>
                  </p:cNvPr>
                  <p:cNvSpPr/>
                  <p:nvPr/>
                </p:nvSpPr>
                <p:spPr>
                  <a:xfrm>
                    <a:off x="5739513" y="2612250"/>
                    <a:ext cx="21579" cy="13125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35" name="Freeform: Shape 747">
                    <a:extLst>
                      <a:ext uri="{FF2B5EF4-FFF2-40B4-BE49-F238E27FC236}">
                        <a16:creationId xmlns:a16="http://schemas.microsoft.com/office/drawing/2014/main" id="{DD7580C6-8C95-EF59-3F85-05BB5B5FC836}"/>
                      </a:ext>
                    </a:extLst>
                  </p:cNvPr>
                  <p:cNvSpPr/>
                  <p:nvPr/>
                </p:nvSpPr>
                <p:spPr>
                  <a:xfrm>
                    <a:off x="5766751" y="2607684"/>
                    <a:ext cx="21537" cy="140380"/>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36" name="Freeform: Shape 748">
                    <a:extLst>
                      <a:ext uri="{FF2B5EF4-FFF2-40B4-BE49-F238E27FC236}">
                        <a16:creationId xmlns:a16="http://schemas.microsoft.com/office/drawing/2014/main" id="{4D7E3A33-09CD-A892-6BAB-647F0989CFAD}"/>
                      </a:ext>
                    </a:extLst>
                  </p:cNvPr>
                  <p:cNvSpPr/>
                  <p:nvPr/>
                </p:nvSpPr>
                <p:spPr>
                  <a:xfrm>
                    <a:off x="5792783" y="2606543"/>
                    <a:ext cx="26602" cy="135815"/>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37" name="Freeform: Shape 749">
                    <a:extLst>
                      <a:ext uri="{FF2B5EF4-FFF2-40B4-BE49-F238E27FC236}">
                        <a16:creationId xmlns:a16="http://schemas.microsoft.com/office/drawing/2014/main" id="{89B6ED85-91B4-A40E-4EC9-D94AF3472FAF}"/>
                      </a:ext>
                    </a:extLst>
                  </p:cNvPr>
                  <p:cNvSpPr/>
                  <p:nvPr/>
                </p:nvSpPr>
                <p:spPr>
                  <a:xfrm>
                    <a:off x="5817682" y="2608826"/>
                    <a:ext cx="21504" cy="13581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38" name="Freeform: Shape 750">
                    <a:extLst>
                      <a:ext uri="{FF2B5EF4-FFF2-40B4-BE49-F238E27FC236}">
                        <a16:creationId xmlns:a16="http://schemas.microsoft.com/office/drawing/2014/main" id="{11C8508B-B2E6-872F-52EC-FD2580B8035F}"/>
                      </a:ext>
                    </a:extLst>
                  </p:cNvPr>
                  <p:cNvSpPr/>
                  <p:nvPr/>
                </p:nvSpPr>
                <p:spPr>
                  <a:xfrm>
                    <a:off x="5845977" y="2614532"/>
                    <a:ext cx="20372" cy="136956"/>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39" name="Freeform: Shape 751">
                    <a:extLst>
                      <a:ext uri="{FF2B5EF4-FFF2-40B4-BE49-F238E27FC236}">
                        <a16:creationId xmlns:a16="http://schemas.microsoft.com/office/drawing/2014/main" id="{E638CDC6-C0AC-C4A2-9AEC-9665A4636100}"/>
                      </a:ext>
                    </a:extLst>
                  </p:cNvPr>
                  <p:cNvSpPr/>
                  <p:nvPr/>
                </p:nvSpPr>
                <p:spPr>
                  <a:xfrm>
                    <a:off x="5870876" y="2617956"/>
                    <a:ext cx="15845" cy="136956"/>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40" name="Freeform: Shape 752">
                    <a:extLst>
                      <a:ext uri="{FF2B5EF4-FFF2-40B4-BE49-F238E27FC236}">
                        <a16:creationId xmlns:a16="http://schemas.microsoft.com/office/drawing/2014/main" id="{D6CA450E-8E74-7529-383F-1248B1BF9504}"/>
                      </a:ext>
                    </a:extLst>
                  </p:cNvPr>
                  <p:cNvSpPr/>
                  <p:nvPr/>
                </p:nvSpPr>
                <p:spPr>
                  <a:xfrm>
                    <a:off x="5893318" y="2637358"/>
                    <a:ext cx="22829" cy="138097"/>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41" name="Rectangle: Rounded Corners 2340">
                    <a:extLst>
                      <a:ext uri="{FF2B5EF4-FFF2-40B4-BE49-F238E27FC236}">
                        <a16:creationId xmlns:a16="http://schemas.microsoft.com/office/drawing/2014/main" id="{71DD8F4C-51D2-498C-23AE-93B3D8077FBB}"/>
                      </a:ext>
                    </a:extLst>
                  </p:cNvPr>
                  <p:cNvSpPr/>
                  <p:nvPr/>
                </p:nvSpPr>
                <p:spPr>
                  <a:xfrm>
                    <a:off x="5661453" y="2731159"/>
                    <a:ext cx="275343" cy="392051"/>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42" name="Oval 2341">
                    <a:extLst>
                      <a:ext uri="{FF2B5EF4-FFF2-40B4-BE49-F238E27FC236}">
                        <a16:creationId xmlns:a16="http://schemas.microsoft.com/office/drawing/2014/main" id="{F6A8CF4A-DC27-886F-F09F-051B7AB796C5}"/>
                      </a:ext>
                    </a:extLst>
                  </p:cNvPr>
                  <p:cNvSpPr/>
                  <p:nvPr/>
                </p:nvSpPr>
                <p:spPr>
                  <a:xfrm>
                    <a:off x="5727380" y="2930951"/>
                    <a:ext cx="141069" cy="115934"/>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61" name="!!Group 573">
                  <a:extLst>
                    <a:ext uri="{FF2B5EF4-FFF2-40B4-BE49-F238E27FC236}">
                      <a16:creationId xmlns:a16="http://schemas.microsoft.com/office/drawing/2014/main" id="{2AC30F8C-70E5-88DB-22A7-B7D465B0BD03}"/>
                    </a:ext>
                  </a:extLst>
                </p:cNvPr>
                <p:cNvGrpSpPr/>
                <p:nvPr/>
              </p:nvGrpSpPr>
              <p:grpSpPr>
                <a:xfrm rot="16798170">
                  <a:off x="7642986" y="1928193"/>
                  <a:ext cx="226507" cy="425029"/>
                  <a:chOff x="5661453" y="2606543"/>
                  <a:chExt cx="275343" cy="516667"/>
                </a:xfrm>
              </p:grpSpPr>
              <p:sp>
                <p:nvSpPr>
                  <p:cNvPr id="2321" name="Freeform: Shape 756">
                    <a:extLst>
                      <a:ext uri="{FF2B5EF4-FFF2-40B4-BE49-F238E27FC236}">
                        <a16:creationId xmlns:a16="http://schemas.microsoft.com/office/drawing/2014/main" id="{0B7C80A8-C4DD-3281-CBE0-04C9EF847E8C}"/>
                      </a:ext>
                    </a:extLst>
                  </p:cNvPr>
                  <p:cNvSpPr/>
                  <p:nvPr/>
                </p:nvSpPr>
                <p:spPr>
                  <a:xfrm>
                    <a:off x="5684131" y="2624804"/>
                    <a:ext cx="24899" cy="146087"/>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22" name="Freeform: Shape 757">
                    <a:extLst>
                      <a:ext uri="{FF2B5EF4-FFF2-40B4-BE49-F238E27FC236}">
                        <a16:creationId xmlns:a16="http://schemas.microsoft.com/office/drawing/2014/main" id="{7C385B87-C8C8-43D6-4CB3-08D6647C68CC}"/>
                      </a:ext>
                    </a:extLst>
                  </p:cNvPr>
                  <p:cNvSpPr/>
                  <p:nvPr/>
                </p:nvSpPr>
                <p:spPr>
                  <a:xfrm>
                    <a:off x="5713557" y="2615673"/>
                    <a:ext cx="24900" cy="13467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23" name="Freeform: Shape 758">
                    <a:extLst>
                      <a:ext uri="{FF2B5EF4-FFF2-40B4-BE49-F238E27FC236}">
                        <a16:creationId xmlns:a16="http://schemas.microsoft.com/office/drawing/2014/main" id="{77B18772-5A2F-230A-4BF0-79EE914B708D}"/>
                      </a:ext>
                    </a:extLst>
                  </p:cNvPr>
                  <p:cNvSpPr/>
                  <p:nvPr/>
                </p:nvSpPr>
                <p:spPr>
                  <a:xfrm>
                    <a:off x="5739513" y="2612250"/>
                    <a:ext cx="21579" cy="13125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24" name="Freeform: Shape 759">
                    <a:extLst>
                      <a:ext uri="{FF2B5EF4-FFF2-40B4-BE49-F238E27FC236}">
                        <a16:creationId xmlns:a16="http://schemas.microsoft.com/office/drawing/2014/main" id="{48540042-5C1E-AFC1-7596-2A893B112DF8}"/>
                      </a:ext>
                    </a:extLst>
                  </p:cNvPr>
                  <p:cNvSpPr/>
                  <p:nvPr/>
                </p:nvSpPr>
                <p:spPr>
                  <a:xfrm>
                    <a:off x="5766751" y="2607684"/>
                    <a:ext cx="21537" cy="140380"/>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25" name="Freeform: Shape 760">
                    <a:extLst>
                      <a:ext uri="{FF2B5EF4-FFF2-40B4-BE49-F238E27FC236}">
                        <a16:creationId xmlns:a16="http://schemas.microsoft.com/office/drawing/2014/main" id="{165741F0-5B21-4D3E-8F03-73860CD8E93B}"/>
                      </a:ext>
                    </a:extLst>
                  </p:cNvPr>
                  <p:cNvSpPr/>
                  <p:nvPr/>
                </p:nvSpPr>
                <p:spPr>
                  <a:xfrm>
                    <a:off x="5792783" y="2606543"/>
                    <a:ext cx="26602" cy="135815"/>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26" name="Freeform: Shape 761">
                    <a:extLst>
                      <a:ext uri="{FF2B5EF4-FFF2-40B4-BE49-F238E27FC236}">
                        <a16:creationId xmlns:a16="http://schemas.microsoft.com/office/drawing/2014/main" id="{3B663BE9-59A3-CFF3-D2D2-D261C22EC5B3}"/>
                      </a:ext>
                    </a:extLst>
                  </p:cNvPr>
                  <p:cNvSpPr/>
                  <p:nvPr/>
                </p:nvSpPr>
                <p:spPr>
                  <a:xfrm>
                    <a:off x="5817682" y="2608826"/>
                    <a:ext cx="21504" cy="13581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27" name="Freeform: Shape 762">
                    <a:extLst>
                      <a:ext uri="{FF2B5EF4-FFF2-40B4-BE49-F238E27FC236}">
                        <a16:creationId xmlns:a16="http://schemas.microsoft.com/office/drawing/2014/main" id="{2CB7D564-6915-8890-4AA2-31B6F7A81DE0}"/>
                      </a:ext>
                    </a:extLst>
                  </p:cNvPr>
                  <p:cNvSpPr/>
                  <p:nvPr/>
                </p:nvSpPr>
                <p:spPr>
                  <a:xfrm>
                    <a:off x="5845977" y="2614532"/>
                    <a:ext cx="20372" cy="136956"/>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28" name="Freeform: Shape 763">
                    <a:extLst>
                      <a:ext uri="{FF2B5EF4-FFF2-40B4-BE49-F238E27FC236}">
                        <a16:creationId xmlns:a16="http://schemas.microsoft.com/office/drawing/2014/main" id="{9F004E3E-0301-19D1-2D8A-EBD540910D34}"/>
                      </a:ext>
                    </a:extLst>
                  </p:cNvPr>
                  <p:cNvSpPr/>
                  <p:nvPr/>
                </p:nvSpPr>
                <p:spPr>
                  <a:xfrm>
                    <a:off x="5870876" y="2617956"/>
                    <a:ext cx="15845" cy="136956"/>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29" name="Freeform: Shape 764">
                    <a:extLst>
                      <a:ext uri="{FF2B5EF4-FFF2-40B4-BE49-F238E27FC236}">
                        <a16:creationId xmlns:a16="http://schemas.microsoft.com/office/drawing/2014/main" id="{A552F363-5AB0-F602-294C-794EADF283B7}"/>
                      </a:ext>
                    </a:extLst>
                  </p:cNvPr>
                  <p:cNvSpPr/>
                  <p:nvPr/>
                </p:nvSpPr>
                <p:spPr>
                  <a:xfrm>
                    <a:off x="5893318" y="2637358"/>
                    <a:ext cx="22829" cy="138097"/>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30" name="Rectangle: Rounded Corners 2329">
                    <a:extLst>
                      <a:ext uri="{FF2B5EF4-FFF2-40B4-BE49-F238E27FC236}">
                        <a16:creationId xmlns:a16="http://schemas.microsoft.com/office/drawing/2014/main" id="{B208BA75-B08D-F874-D8FD-659319D05797}"/>
                      </a:ext>
                    </a:extLst>
                  </p:cNvPr>
                  <p:cNvSpPr/>
                  <p:nvPr/>
                </p:nvSpPr>
                <p:spPr>
                  <a:xfrm>
                    <a:off x="5661453" y="2731159"/>
                    <a:ext cx="275343" cy="392051"/>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31" name="Oval 2330">
                    <a:extLst>
                      <a:ext uri="{FF2B5EF4-FFF2-40B4-BE49-F238E27FC236}">
                        <a16:creationId xmlns:a16="http://schemas.microsoft.com/office/drawing/2014/main" id="{7241B69E-501E-0A43-7542-5B4975CE09FC}"/>
                      </a:ext>
                    </a:extLst>
                  </p:cNvPr>
                  <p:cNvSpPr/>
                  <p:nvPr/>
                </p:nvSpPr>
                <p:spPr>
                  <a:xfrm>
                    <a:off x="5727380" y="2930951"/>
                    <a:ext cx="141069" cy="115934"/>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62" name="!!Group 585">
                  <a:extLst>
                    <a:ext uri="{FF2B5EF4-FFF2-40B4-BE49-F238E27FC236}">
                      <a16:creationId xmlns:a16="http://schemas.microsoft.com/office/drawing/2014/main" id="{11CE60C2-82B3-A632-4017-6AF8DA7F3D22}"/>
                    </a:ext>
                  </a:extLst>
                </p:cNvPr>
                <p:cNvGrpSpPr/>
                <p:nvPr/>
              </p:nvGrpSpPr>
              <p:grpSpPr>
                <a:xfrm rot="16428058">
                  <a:off x="8069272" y="1160912"/>
                  <a:ext cx="226507" cy="425029"/>
                  <a:chOff x="5661453" y="2606543"/>
                  <a:chExt cx="275343" cy="516667"/>
                </a:xfrm>
              </p:grpSpPr>
              <p:sp>
                <p:nvSpPr>
                  <p:cNvPr id="2310" name="Freeform: Shape 800">
                    <a:extLst>
                      <a:ext uri="{FF2B5EF4-FFF2-40B4-BE49-F238E27FC236}">
                        <a16:creationId xmlns:a16="http://schemas.microsoft.com/office/drawing/2014/main" id="{0BA9FEC7-4CD8-435A-7E71-63B77F310CF0}"/>
                      </a:ext>
                    </a:extLst>
                  </p:cNvPr>
                  <p:cNvSpPr/>
                  <p:nvPr/>
                </p:nvSpPr>
                <p:spPr>
                  <a:xfrm>
                    <a:off x="5684131" y="2624804"/>
                    <a:ext cx="24899" cy="146087"/>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11" name="Freeform: Shape 801">
                    <a:extLst>
                      <a:ext uri="{FF2B5EF4-FFF2-40B4-BE49-F238E27FC236}">
                        <a16:creationId xmlns:a16="http://schemas.microsoft.com/office/drawing/2014/main" id="{E89212A7-7FDF-08CF-866B-8FED34FF4BA6}"/>
                      </a:ext>
                    </a:extLst>
                  </p:cNvPr>
                  <p:cNvSpPr/>
                  <p:nvPr/>
                </p:nvSpPr>
                <p:spPr>
                  <a:xfrm>
                    <a:off x="5713557" y="2615673"/>
                    <a:ext cx="24900" cy="13467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12" name="Freeform: Shape 802">
                    <a:extLst>
                      <a:ext uri="{FF2B5EF4-FFF2-40B4-BE49-F238E27FC236}">
                        <a16:creationId xmlns:a16="http://schemas.microsoft.com/office/drawing/2014/main" id="{6CA34E51-2577-4F31-11D1-35F1112DECB8}"/>
                      </a:ext>
                    </a:extLst>
                  </p:cNvPr>
                  <p:cNvSpPr/>
                  <p:nvPr/>
                </p:nvSpPr>
                <p:spPr>
                  <a:xfrm>
                    <a:off x="5739513" y="2612250"/>
                    <a:ext cx="21579" cy="13125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13" name="Freeform: Shape 803">
                    <a:extLst>
                      <a:ext uri="{FF2B5EF4-FFF2-40B4-BE49-F238E27FC236}">
                        <a16:creationId xmlns:a16="http://schemas.microsoft.com/office/drawing/2014/main" id="{4798D695-B7FC-6968-7FB8-D4A37DAA973A}"/>
                      </a:ext>
                    </a:extLst>
                  </p:cNvPr>
                  <p:cNvSpPr/>
                  <p:nvPr/>
                </p:nvSpPr>
                <p:spPr>
                  <a:xfrm>
                    <a:off x="5766751" y="2607684"/>
                    <a:ext cx="21537" cy="140380"/>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14" name="Freeform: Shape 804">
                    <a:extLst>
                      <a:ext uri="{FF2B5EF4-FFF2-40B4-BE49-F238E27FC236}">
                        <a16:creationId xmlns:a16="http://schemas.microsoft.com/office/drawing/2014/main" id="{C1030197-DBC7-DAB8-D26A-3E5731DC8153}"/>
                      </a:ext>
                    </a:extLst>
                  </p:cNvPr>
                  <p:cNvSpPr/>
                  <p:nvPr/>
                </p:nvSpPr>
                <p:spPr>
                  <a:xfrm>
                    <a:off x="5792783" y="2606543"/>
                    <a:ext cx="26602" cy="135815"/>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15" name="Freeform: Shape 805">
                    <a:extLst>
                      <a:ext uri="{FF2B5EF4-FFF2-40B4-BE49-F238E27FC236}">
                        <a16:creationId xmlns:a16="http://schemas.microsoft.com/office/drawing/2014/main" id="{2AA2AD22-DEEC-0EA0-12C5-90170D083D43}"/>
                      </a:ext>
                    </a:extLst>
                  </p:cNvPr>
                  <p:cNvSpPr/>
                  <p:nvPr/>
                </p:nvSpPr>
                <p:spPr>
                  <a:xfrm>
                    <a:off x="5817682" y="2608826"/>
                    <a:ext cx="21504" cy="13581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16" name="Freeform: Shape 806">
                    <a:extLst>
                      <a:ext uri="{FF2B5EF4-FFF2-40B4-BE49-F238E27FC236}">
                        <a16:creationId xmlns:a16="http://schemas.microsoft.com/office/drawing/2014/main" id="{1EBAE777-B414-E33A-F08A-E7879E9EC31B}"/>
                      </a:ext>
                    </a:extLst>
                  </p:cNvPr>
                  <p:cNvSpPr/>
                  <p:nvPr/>
                </p:nvSpPr>
                <p:spPr>
                  <a:xfrm>
                    <a:off x="5845977" y="2614532"/>
                    <a:ext cx="20372" cy="136956"/>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17" name="Freeform: Shape 807">
                    <a:extLst>
                      <a:ext uri="{FF2B5EF4-FFF2-40B4-BE49-F238E27FC236}">
                        <a16:creationId xmlns:a16="http://schemas.microsoft.com/office/drawing/2014/main" id="{1883D6FD-461E-AF52-49D0-A5B155AF8AC0}"/>
                      </a:ext>
                    </a:extLst>
                  </p:cNvPr>
                  <p:cNvSpPr/>
                  <p:nvPr/>
                </p:nvSpPr>
                <p:spPr>
                  <a:xfrm>
                    <a:off x="5870876" y="2617956"/>
                    <a:ext cx="15845" cy="136956"/>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18" name="Freeform: Shape 808">
                    <a:extLst>
                      <a:ext uri="{FF2B5EF4-FFF2-40B4-BE49-F238E27FC236}">
                        <a16:creationId xmlns:a16="http://schemas.microsoft.com/office/drawing/2014/main" id="{218FD6B3-DF13-208B-F42C-A1228A8A3737}"/>
                      </a:ext>
                    </a:extLst>
                  </p:cNvPr>
                  <p:cNvSpPr/>
                  <p:nvPr/>
                </p:nvSpPr>
                <p:spPr>
                  <a:xfrm>
                    <a:off x="5893318" y="2637358"/>
                    <a:ext cx="22829" cy="138097"/>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19" name="Rectangle: Rounded Corners 2318">
                    <a:extLst>
                      <a:ext uri="{FF2B5EF4-FFF2-40B4-BE49-F238E27FC236}">
                        <a16:creationId xmlns:a16="http://schemas.microsoft.com/office/drawing/2014/main" id="{4C424320-6EC6-138D-9E34-CD8978F6B676}"/>
                      </a:ext>
                    </a:extLst>
                  </p:cNvPr>
                  <p:cNvSpPr/>
                  <p:nvPr/>
                </p:nvSpPr>
                <p:spPr>
                  <a:xfrm>
                    <a:off x="5661453" y="2731159"/>
                    <a:ext cx="275343" cy="392051"/>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20" name="Oval 2319">
                    <a:extLst>
                      <a:ext uri="{FF2B5EF4-FFF2-40B4-BE49-F238E27FC236}">
                        <a16:creationId xmlns:a16="http://schemas.microsoft.com/office/drawing/2014/main" id="{3D0B54F0-2D93-8C6D-9A41-8729AF9AC8B4}"/>
                      </a:ext>
                    </a:extLst>
                  </p:cNvPr>
                  <p:cNvSpPr/>
                  <p:nvPr/>
                </p:nvSpPr>
                <p:spPr>
                  <a:xfrm>
                    <a:off x="5727380" y="2930951"/>
                    <a:ext cx="141069" cy="115934"/>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63" name="!!Group 621">
                  <a:extLst>
                    <a:ext uri="{FF2B5EF4-FFF2-40B4-BE49-F238E27FC236}">
                      <a16:creationId xmlns:a16="http://schemas.microsoft.com/office/drawing/2014/main" id="{672341EC-4583-471C-661F-FEAA39670ED7}"/>
                    </a:ext>
                  </a:extLst>
                </p:cNvPr>
                <p:cNvGrpSpPr/>
                <p:nvPr/>
              </p:nvGrpSpPr>
              <p:grpSpPr>
                <a:xfrm rot="15389795">
                  <a:off x="7813488" y="2513898"/>
                  <a:ext cx="226507" cy="425029"/>
                  <a:chOff x="5661453" y="2606543"/>
                  <a:chExt cx="275343" cy="516667"/>
                </a:xfrm>
              </p:grpSpPr>
              <p:sp>
                <p:nvSpPr>
                  <p:cNvPr id="2299" name="Freeform: Shape 824">
                    <a:extLst>
                      <a:ext uri="{FF2B5EF4-FFF2-40B4-BE49-F238E27FC236}">
                        <a16:creationId xmlns:a16="http://schemas.microsoft.com/office/drawing/2014/main" id="{7A877A3A-0F11-E461-A47D-2EBCDE563498}"/>
                      </a:ext>
                    </a:extLst>
                  </p:cNvPr>
                  <p:cNvSpPr/>
                  <p:nvPr/>
                </p:nvSpPr>
                <p:spPr>
                  <a:xfrm>
                    <a:off x="5684131" y="2624804"/>
                    <a:ext cx="24899" cy="146087"/>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00" name="Freeform: Shape 825">
                    <a:extLst>
                      <a:ext uri="{FF2B5EF4-FFF2-40B4-BE49-F238E27FC236}">
                        <a16:creationId xmlns:a16="http://schemas.microsoft.com/office/drawing/2014/main" id="{B02E05F9-77B1-1B8E-BCCB-9DD9BAC13A8C}"/>
                      </a:ext>
                    </a:extLst>
                  </p:cNvPr>
                  <p:cNvSpPr/>
                  <p:nvPr/>
                </p:nvSpPr>
                <p:spPr>
                  <a:xfrm>
                    <a:off x="5713557" y="2615673"/>
                    <a:ext cx="24900" cy="13467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01" name="Freeform: Shape 826">
                    <a:extLst>
                      <a:ext uri="{FF2B5EF4-FFF2-40B4-BE49-F238E27FC236}">
                        <a16:creationId xmlns:a16="http://schemas.microsoft.com/office/drawing/2014/main" id="{BE86B30F-354D-A1B6-2B6D-D2E78B67018B}"/>
                      </a:ext>
                    </a:extLst>
                  </p:cNvPr>
                  <p:cNvSpPr/>
                  <p:nvPr/>
                </p:nvSpPr>
                <p:spPr>
                  <a:xfrm>
                    <a:off x="5739513" y="2612250"/>
                    <a:ext cx="21579" cy="13125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02" name="Freeform: Shape 827">
                    <a:extLst>
                      <a:ext uri="{FF2B5EF4-FFF2-40B4-BE49-F238E27FC236}">
                        <a16:creationId xmlns:a16="http://schemas.microsoft.com/office/drawing/2014/main" id="{61E8F378-A0A2-7853-097F-9AF3F03F0A3E}"/>
                      </a:ext>
                    </a:extLst>
                  </p:cNvPr>
                  <p:cNvSpPr/>
                  <p:nvPr/>
                </p:nvSpPr>
                <p:spPr>
                  <a:xfrm>
                    <a:off x="5766751" y="2607684"/>
                    <a:ext cx="21537" cy="140380"/>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03" name="Freeform: Shape 828">
                    <a:extLst>
                      <a:ext uri="{FF2B5EF4-FFF2-40B4-BE49-F238E27FC236}">
                        <a16:creationId xmlns:a16="http://schemas.microsoft.com/office/drawing/2014/main" id="{FD5FBBAA-CE58-13D4-9855-F8EF6C80A431}"/>
                      </a:ext>
                    </a:extLst>
                  </p:cNvPr>
                  <p:cNvSpPr/>
                  <p:nvPr/>
                </p:nvSpPr>
                <p:spPr>
                  <a:xfrm>
                    <a:off x="5792783" y="2606543"/>
                    <a:ext cx="26602" cy="135815"/>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04" name="Freeform: Shape 829">
                    <a:extLst>
                      <a:ext uri="{FF2B5EF4-FFF2-40B4-BE49-F238E27FC236}">
                        <a16:creationId xmlns:a16="http://schemas.microsoft.com/office/drawing/2014/main" id="{17AE5620-CB63-8EF4-7849-72F44CCC55FE}"/>
                      </a:ext>
                    </a:extLst>
                  </p:cNvPr>
                  <p:cNvSpPr/>
                  <p:nvPr/>
                </p:nvSpPr>
                <p:spPr>
                  <a:xfrm>
                    <a:off x="5817682" y="2608826"/>
                    <a:ext cx="21504" cy="13581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05" name="Freeform: Shape 854">
                    <a:extLst>
                      <a:ext uri="{FF2B5EF4-FFF2-40B4-BE49-F238E27FC236}">
                        <a16:creationId xmlns:a16="http://schemas.microsoft.com/office/drawing/2014/main" id="{4E475279-F31E-99AE-C875-D29A65AC529D}"/>
                      </a:ext>
                    </a:extLst>
                  </p:cNvPr>
                  <p:cNvSpPr/>
                  <p:nvPr/>
                </p:nvSpPr>
                <p:spPr>
                  <a:xfrm>
                    <a:off x="5845977" y="2614532"/>
                    <a:ext cx="20372" cy="136956"/>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06" name="Freeform: Shape 855">
                    <a:extLst>
                      <a:ext uri="{FF2B5EF4-FFF2-40B4-BE49-F238E27FC236}">
                        <a16:creationId xmlns:a16="http://schemas.microsoft.com/office/drawing/2014/main" id="{F6C8B30B-5EC5-23B3-99A8-D395CC6A048D}"/>
                      </a:ext>
                    </a:extLst>
                  </p:cNvPr>
                  <p:cNvSpPr/>
                  <p:nvPr/>
                </p:nvSpPr>
                <p:spPr>
                  <a:xfrm>
                    <a:off x="5870876" y="2617956"/>
                    <a:ext cx="15845" cy="136956"/>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07" name="Freeform: Shape 856">
                    <a:extLst>
                      <a:ext uri="{FF2B5EF4-FFF2-40B4-BE49-F238E27FC236}">
                        <a16:creationId xmlns:a16="http://schemas.microsoft.com/office/drawing/2014/main" id="{DE69D59A-FC63-B692-F769-BE31BAF7A0E4}"/>
                      </a:ext>
                    </a:extLst>
                  </p:cNvPr>
                  <p:cNvSpPr/>
                  <p:nvPr/>
                </p:nvSpPr>
                <p:spPr>
                  <a:xfrm>
                    <a:off x="5893318" y="2637358"/>
                    <a:ext cx="22829" cy="138097"/>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08" name="Rectangle: Rounded Corners 2307">
                    <a:extLst>
                      <a:ext uri="{FF2B5EF4-FFF2-40B4-BE49-F238E27FC236}">
                        <a16:creationId xmlns:a16="http://schemas.microsoft.com/office/drawing/2014/main" id="{2C731C07-14DF-3B2C-E071-FB6B44D5881A}"/>
                      </a:ext>
                    </a:extLst>
                  </p:cNvPr>
                  <p:cNvSpPr/>
                  <p:nvPr/>
                </p:nvSpPr>
                <p:spPr>
                  <a:xfrm>
                    <a:off x="5661453" y="2731159"/>
                    <a:ext cx="275343" cy="392051"/>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309" name="Oval 2308">
                    <a:extLst>
                      <a:ext uri="{FF2B5EF4-FFF2-40B4-BE49-F238E27FC236}">
                        <a16:creationId xmlns:a16="http://schemas.microsoft.com/office/drawing/2014/main" id="{6173C346-EC41-03B8-C59E-B271976F2ED2}"/>
                      </a:ext>
                    </a:extLst>
                  </p:cNvPr>
                  <p:cNvSpPr/>
                  <p:nvPr/>
                </p:nvSpPr>
                <p:spPr>
                  <a:xfrm>
                    <a:off x="5727380" y="2930951"/>
                    <a:ext cx="141069" cy="115934"/>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64" name="!!Group 640">
                  <a:extLst>
                    <a:ext uri="{FF2B5EF4-FFF2-40B4-BE49-F238E27FC236}">
                      <a16:creationId xmlns:a16="http://schemas.microsoft.com/office/drawing/2014/main" id="{FB611403-08ED-83C6-17B2-4E5D5744D3E8}"/>
                    </a:ext>
                  </a:extLst>
                </p:cNvPr>
                <p:cNvGrpSpPr/>
                <p:nvPr/>
              </p:nvGrpSpPr>
              <p:grpSpPr>
                <a:xfrm rot="17792089">
                  <a:off x="7952396" y="1518944"/>
                  <a:ext cx="241131" cy="515285"/>
                  <a:chOff x="4423627" y="1973989"/>
                  <a:chExt cx="245880" cy="525434"/>
                </a:xfrm>
              </p:grpSpPr>
              <p:sp>
                <p:nvSpPr>
                  <p:cNvPr id="2294" name="Rectangle: Rounded Corners 2293">
                    <a:extLst>
                      <a:ext uri="{FF2B5EF4-FFF2-40B4-BE49-F238E27FC236}">
                        <a16:creationId xmlns:a16="http://schemas.microsoft.com/office/drawing/2014/main" id="{66900557-2476-6B9F-85AF-2F39C02E0216}"/>
                      </a:ext>
                    </a:extLst>
                  </p:cNvPr>
                  <p:cNvSpPr/>
                  <p:nvPr/>
                </p:nvSpPr>
                <p:spPr>
                  <a:xfrm>
                    <a:off x="4423627" y="2125527"/>
                    <a:ext cx="245880" cy="373896"/>
                  </a:xfrm>
                  <a:prstGeom prst="roundRect">
                    <a:avLst>
                      <a:gd name="adj" fmla="val 35662"/>
                    </a:avLst>
                  </a:prstGeom>
                  <a:gradFill flip="none" rotWithShape="1">
                    <a:gsLst>
                      <a:gs pos="0">
                        <a:srgbClr val="CDBB56">
                          <a:tint val="66000"/>
                          <a:satMod val="160000"/>
                        </a:srgbClr>
                      </a:gs>
                      <a:gs pos="50000">
                        <a:srgbClr val="CDBB56">
                          <a:tint val="44500"/>
                          <a:satMod val="160000"/>
                        </a:srgbClr>
                      </a:gs>
                      <a:gs pos="100000">
                        <a:srgbClr val="CDBB56">
                          <a:tint val="23500"/>
                          <a:satMod val="160000"/>
                        </a:srgbClr>
                      </a:gs>
                    </a:gsLst>
                    <a:lin ang="16200000" scaled="1"/>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95" name="Oval 2294">
                    <a:extLst>
                      <a:ext uri="{FF2B5EF4-FFF2-40B4-BE49-F238E27FC236}">
                        <a16:creationId xmlns:a16="http://schemas.microsoft.com/office/drawing/2014/main" id="{4806AC1B-BB24-F7C5-BA16-0F7FCD423D82}"/>
                      </a:ext>
                    </a:extLst>
                  </p:cNvPr>
                  <p:cNvSpPr/>
                  <p:nvPr/>
                </p:nvSpPr>
                <p:spPr>
                  <a:xfrm>
                    <a:off x="4484332" y="2302259"/>
                    <a:ext cx="124470" cy="109248"/>
                  </a:xfrm>
                  <a:prstGeom prst="ellipse">
                    <a:avLst/>
                  </a:prstGeom>
                  <a:gradFill flip="none" rotWithShape="1">
                    <a:gsLst>
                      <a:gs pos="0">
                        <a:srgbClr val="C4D600">
                          <a:shade val="30000"/>
                          <a:satMod val="115000"/>
                        </a:srgbClr>
                      </a:gs>
                      <a:gs pos="50000">
                        <a:srgbClr val="C4D600">
                          <a:shade val="67500"/>
                          <a:satMod val="115000"/>
                        </a:srgbClr>
                      </a:gs>
                      <a:gs pos="100000">
                        <a:srgbClr val="C4D600">
                          <a:shade val="100000"/>
                          <a:satMod val="115000"/>
                        </a:srgbClr>
                      </a:gs>
                    </a:gsLst>
                    <a:lin ang="18900000" scaled="1"/>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96" name="Oval 2295">
                    <a:extLst>
                      <a:ext uri="{FF2B5EF4-FFF2-40B4-BE49-F238E27FC236}">
                        <a16:creationId xmlns:a16="http://schemas.microsoft.com/office/drawing/2014/main" id="{081B60D1-6DC8-AB4F-FA8E-48D9A97DD764}"/>
                      </a:ext>
                    </a:extLst>
                  </p:cNvPr>
                  <p:cNvSpPr/>
                  <p:nvPr/>
                </p:nvSpPr>
                <p:spPr>
                  <a:xfrm>
                    <a:off x="4505701" y="1973989"/>
                    <a:ext cx="76654" cy="81868"/>
                  </a:xfrm>
                  <a:prstGeom prst="ellipse">
                    <a:avLst/>
                  </a:prstGeom>
                  <a:gradFill>
                    <a:gsLst>
                      <a:gs pos="0">
                        <a:srgbClr val="FFEBFB"/>
                      </a:gs>
                      <a:gs pos="93000">
                        <a:srgbClr val="8E9A00"/>
                      </a:gs>
                      <a:gs pos="26000">
                        <a:srgbClr val="C4D600"/>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endParaRPr>
                  </a:p>
                </p:txBody>
              </p:sp>
              <p:sp>
                <p:nvSpPr>
                  <p:cNvPr id="2297" name="Oval 2296">
                    <a:extLst>
                      <a:ext uri="{FF2B5EF4-FFF2-40B4-BE49-F238E27FC236}">
                        <a16:creationId xmlns:a16="http://schemas.microsoft.com/office/drawing/2014/main" id="{09C5236F-AAAD-AF91-84B7-40070AB5E009}"/>
                      </a:ext>
                    </a:extLst>
                  </p:cNvPr>
                  <p:cNvSpPr/>
                  <p:nvPr/>
                </p:nvSpPr>
                <p:spPr>
                  <a:xfrm>
                    <a:off x="4489535" y="2087624"/>
                    <a:ext cx="76654" cy="81868"/>
                  </a:xfrm>
                  <a:prstGeom prst="ellipse">
                    <a:avLst/>
                  </a:prstGeom>
                  <a:gradFill>
                    <a:gsLst>
                      <a:gs pos="0">
                        <a:srgbClr val="FFEBFB"/>
                      </a:gs>
                      <a:gs pos="93000">
                        <a:srgbClr val="8E9A00"/>
                      </a:gs>
                      <a:gs pos="26000">
                        <a:srgbClr val="C4D600"/>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endParaRPr>
                  </a:p>
                </p:txBody>
              </p:sp>
              <p:sp>
                <p:nvSpPr>
                  <p:cNvPr id="2298" name="Oval 2297">
                    <a:extLst>
                      <a:ext uri="{FF2B5EF4-FFF2-40B4-BE49-F238E27FC236}">
                        <a16:creationId xmlns:a16="http://schemas.microsoft.com/office/drawing/2014/main" id="{6882AB7C-E9BC-792C-1735-EE1E6C6216E1}"/>
                      </a:ext>
                    </a:extLst>
                  </p:cNvPr>
                  <p:cNvSpPr/>
                  <p:nvPr/>
                </p:nvSpPr>
                <p:spPr>
                  <a:xfrm>
                    <a:off x="4572183" y="2046690"/>
                    <a:ext cx="76654" cy="81868"/>
                  </a:xfrm>
                  <a:prstGeom prst="ellipse">
                    <a:avLst/>
                  </a:prstGeom>
                  <a:gradFill>
                    <a:gsLst>
                      <a:gs pos="0">
                        <a:srgbClr val="FFEBFB"/>
                      </a:gs>
                      <a:gs pos="93000">
                        <a:srgbClr val="8E9A00"/>
                      </a:gs>
                      <a:gs pos="26000">
                        <a:srgbClr val="C4D600"/>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endParaRPr>
                  </a:p>
                </p:txBody>
              </p:sp>
            </p:grpSp>
            <p:grpSp>
              <p:nvGrpSpPr>
                <p:cNvPr id="2165" name="!!Group 676">
                  <a:extLst>
                    <a:ext uri="{FF2B5EF4-FFF2-40B4-BE49-F238E27FC236}">
                      <a16:creationId xmlns:a16="http://schemas.microsoft.com/office/drawing/2014/main" id="{9EA8EE38-6334-F6C6-E54E-0D8236A950EF}"/>
                    </a:ext>
                  </a:extLst>
                </p:cNvPr>
                <p:cNvGrpSpPr/>
                <p:nvPr/>
              </p:nvGrpSpPr>
              <p:grpSpPr>
                <a:xfrm rot="16200000">
                  <a:off x="8062232" y="5477418"/>
                  <a:ext cx="226506" cy="425028"/>
                  <a:chOff x="5661453" y="2606543"/>
                  <a:chExt cx="275343" cy="516667"/>
                </a:xfrm>
              </p:grpSpPr>
              <p:sp>
                <p:nvSpPr>
                  <p:cNvPr id="2283" name="Freeform: Shape 923">
                    <a:extLst>
                      <a:ext uri="{FF2B5EF4-FFF2-40B4-BE49-F238E27FC236}">
                        <a16:creationId xmlns:a16="http://schemas.microsoft.com/office/drawing/2014/main" id="{06C1130B-9B4C-6E00-C3ED-9B9FE0BAE601}"/>
                      </a:ext>
                    </a:extLst>
                  </p:cNvPr>
                  <p:cNvSpPr/>
                  <p:nvPr/>
                </p:nvSpPr>
                <p:spPr>
                  <a:xfrm>
                    <a:off x="5684131" y="2624804"/>
                    <a:ext cx="24899" cy="146087"/>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84" name="Freeform: Shape 924">
                    <a:extLst>
                      <a:ext uri="{FF2B5EF4-FFF2-40B4-BE49-F238E27FC236}">
                        <a16:creationId xmlns:a16="http://schemas.microsoft.com/office/drawing/2014/main" id="{EEEF53BF-4448-4C0F-78DA-F93E5E66BE9C}"/>
                      </a:ext>
                    </a:extLst>
                  </p:cNvPr>
                  <p:cNvSpPr/>
                  <p:nvPr/>
                </p:nvSpPr>
                <p:spPr>
                  <a:xfrm>
                    <a:off x="5713557" y="2615673"/>
                    <a:ext cx="24900" cy="13467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85" name="Freeform: Shape 925">
                    <a:extLst>
                      <a:ext uri="{FF2B5EF4-FFF2-40B4-BE49-F238E27FC236}">
                        <a16:creationId xmlns:a16="http://schemas.microsoft.com/office/drawing/2014/main" id="{577FC51A-5FF0-DD2B-27BA-94432A01CB30}"/>
                      </a:ext>
                    </a:extLst>
                  </p:cNvPr>
                  <p:cNvSpPr/>
                  <p:nvPr/>
                </p:nvSpPr>
                <p:spPr>
                  <a:xfrm>
                    <a:off x="5739513" y="2612250"/>
                    <a:ext cx="21579" cy="13125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86" name="Freeform: Shape 926">
                    <a:extLst>
                      <a:ext uri="{FF2B5EF4-FFF2-40B4-BE49-F238E27FC236}">
                        <a16:creationId xmlns:a16="http://schemas.microsoft.com/office/drawing/2014/main" id="{9FA44B9B-57A7-06EC-F8B1-3F84B521E31B}"/>
                      </a:ext>
                    </a:extLst>
                  </p:cNvPr>
                  <p:cNvSpPr/>
                  <p:nvPr/>
                </p:nvSpPr>
                <p:spPr>
                  <a:xfrm>
                    <a:off x="5766751" y="2607684"/>
                    <a:ext cx="21537" cy="140380"/>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87" name="Freeform: Shape 927">
                    <a:extLst>
                      <a:ext uri="{FF2B5EF4-FFF2-40B4-BE49-F238E27FC236}">
                        <a16:creationId xmlns:a16="http://schemas.microsoft.com/office/drawing/2014/main" id="{214CC41F-1F98-C154-D017-8B0DFC77B449}"/>
                      </a:ext>
                    </a:extLst>
                  </p:cNvPr>
                  <p:cNvSpPr/>
                  <p:nvPr/>
                </p:nvSpPr>
                <p:spPr>
                  <a:xfrm>
                    <a:off x="5792783" y="2606543"/>
                    <a:ext cx="26602" cy="135815"/>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88" name="Freeform: Shape 928">
                    <a:extLst>
                      <a:ext uri="{FF2B5EF4-FFF2-40B4-BE49-F238E27FC236}">
                        <a16:creationId xmlns:a16="http://schemas.microsoft.com/office/drawing/2014/main" id="{F006E832-C7F9-62FE-B73C-D9C7B8B44625}"/>
                      </a:ext>
                    </a:extLst>
                  </p:cNvPr>
                  <p:cNvSpPr/>
                  <p:nvPr/>
                </p:nvSpPr>
                <p:spPr>
                  <a:xfrm>
                    <a:off x="5817682" y="2608826"/>
                    <a:ext cx="21504" cy="13581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89" name="Freeform: Shape 929">
                    <a:extLst>
                      <a:ext uri="{FF2B5EF4-FFF2-40B4-BE49-F238E27FC236}">
                        <a16:creationId xmlns:a16="http://schemas.microsoft.com/office/drawing/2014/main" id="{5F90E8AB-0EC5-8204-F0CE-0FBE0FA6CE7F}"/>
                      </a:ext>
                    </a:extLst>
                  </p:cNvPr>
                  <p:cNvSpPr/>
                  <p:nvPr/>
                </p:nvSpPr>
                <p:spPr>
                  <a:xfrm>
                    <a:off x="5845977" y="2614532"/>
                    <a:ext cx="20372" cy="136956"/>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90" name="Freeform: Shape 930">
                    <a:extLst>
                      <a:ext uri="{FF2B5EF4-FFF2-40B4-BE49-F238E27FC236}">
                        <a16:creationId xmlns:a16="http://schemas.microsoft.com/office/drawing/2014/main" id="{6F07738B-AF39-54CA-7EA3-F36D7D1F729C}"/>
                      </a:ext>
                    </a:extLst>
                  </p:cNvPr>
                  <p:cNvSpPr/>
                  <p:nvPr/>
                </p:nvSpPr>
                <p:spPr>
                  <a:xfrm>
                    <a:off x="5870876" y="2617956"/>
                    <a:ext cx="15845" cy="136956"/>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91" name="Freeform: Shape 931">
                    <a:extLst>
                      <a:ext uri="{FF2B5EF4-FFF2-40B4-BE49-F238E27FC236}">
                        <a16:creationId xmlns:a16="http://schemas.microsoft.com/office/drawing/2014/main" id="{B83F62FE-FFAE-F7C7-4CDD-99E8D5966243}"/>
                      </a:ext>
                    </a:extLst>
                  </p:cNvPr>
                  <p:cNvSpPr/>
                  <p:nvPr/>
                </p:nvSpPr>
                <p:spPr>
                  <a:xfrm>
                    <a:off x="5893318" y="2637358"/>
                    <a:ext cx="22829" cy="138097"/>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92" name="Rectangle: Rounded Corners 2291">
                    <a:extLst>
                      <a:ext uri="{FF2B5EF4-FFF2-40B4-BE49-F238E27FC236}">
                        <a16:creationId xmlns:a16="http://schemas.microsoft.com/office/drawing/2014/main" id="{120708A7-89F3-0128-19BF-E545B56F8607}"/>
                      </a:ext>
                    </a:extLst>
                  </p:cNvPr>
                  <p:cNvSpPr/>
                  <p:nvPr/>
                </p:nvSpPr>
                <p:spPr>
                  <a:xfrm>
                    <a:off x="5661453" y="2731159"/>
                    <a:ext cx="275343" cy="392051"/>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93" name="Oval 2292">
                    <a:extLst>
                      <a:ext uri="{FF2B5EF4-FFF2-40B4-BE49-F238E27FC236}">
                        <a16:creationId xmlns:a16="http://schemas.microsoft.com/office/drawing/2014/main" id="{A5A36399-200C-F2BB-DCF3-8F872AADB3FD}"/>
                      </a:ext>
                    </a:extLst>
                  </p:cNvPr>
                  <p:cNvSpPr/>
                  <p:nvPr/>
                </p:nvSpPr>
                <p:spPr>
                  <a:xfrm>
                    <a:off x="5727380" y="2930951"/>
                    <a:ext cx="141069" cy="115934"/>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66" name="Group 2165">
                  <a:extLst>
                    <a:ext uri="{FF2B5EF4-FFF2-40B4-BE49-F238E27FC236}">
                      <a16:creationId xmlns:a16="http://schemas.microsoft.com/office/drawing/2014/main" id="{936CEADC-78FB-697E-406A-1AFEEC24043C}"/>
                    </a:ext>
                  </a:extLst>
                </p:cNvPr>
                <p:cNvGrpSpPr/>
                <p:nvPr/>
              </p:nvGrpSpPr>
              <p:grpSpPr>
                <a:xfrm rot="7352551">
                  <a:off x="8118254" y="4627758"/>
                  <a:ext cx="233979" cy="280907"/>
                  <a:chOff x="5355743" y="2583505"/>
                  <a:chExt cx="193669" cy="232512"/>
                </a:xfrm>
              </p:grpSpPr>
              <p:sp>
                <p:nvSpPr>
                  <p:cNvPr id="2281" name="Rectangle: Rounded Corners 1170">
                    <a:extLst>
                      <a:ext uri="{FF2B5EF4-FFF2-40B4-BE49-F238E27FC236}">
                        <a16:creationId xmlns:a16="http://schemas.microsoft.com/office/drawing/2014/main" id="{EF2CAE4D-E64F-4E89-C5C3-5E2C47CE013C}"/>
                      </a:ext>
                    </a:extLst>
                  </p:cNvPr>
                  <p:cNvSpPr/>
                  <p:nvPr/>
                </p:nvSpPr>
                <p:spPr>
                  <a:xfrm rot="8893282">
                    <a:off x="5355743" y="2583505"/>
                    <a:ext cx="193669" cy="232512"/>
                  </a:xfrm>
                  <a:custGeom>
                    <a:avLst/>
                    <a:gdLst>
                      <a:gd name="connsiteX0" fmla="*/ 0 w 192688"/>
                      <a:gd name="connsiteY0" fmla="*/ 68716 h 274362"/>
                      <a:gd name="connsiteX1" fmla="*/ 68716 w 192688"/>
                      <a:gd name="connsiteY1" fmla="*/ 0 h 274362"/>
                      <a:gd name="connsiteX2" fmla="*/ 123972 w 192688"/>
                      <a:gd name="connsiteY2" fmla="*/ 0 h 274362"/>
                      <a:gd name="connsiteX3" fmla="*/ 192688 w 192688"/>
                      <a:gd name="connsiteY3" fmla="*/ 68716 h 274362"/>
                      <a:gd name="connsiteX4" fmla="*/ 192688 w 192688"/>
                      <a:gd name="connsiteY4" fmla="*/ 205646 h 274362"/>
                      <a:gd name="connsiteX5" fmla="*/ 123972 w 192688"/>
                      <a:gd name="connsiteY5" fmla="*/ 274362 h 274362"/>
                      <a:gd name="connsiteX6" fmla="*/ 68716 w 192688"/>
                      <a:gd name="connsiteY6" fmla="*/ 274362 h 274362"/>
                      <a:gd name="connsiteX7" fmla="*/ 0 w 192688"/>
                      <a:gd name="connsiteY7" fmla="*/ 205646 h 274362"/>
                      <a:gd name="connsiteX8" fmla="*/ 0 w 192688"/>
                      <a:gd name="connsiteY8" fmla="*/ 68716 h 274362"/>
                      <a:gd name="connsiteX0" fmla="*/ 0 w 192688"/>
                      <a:gd name="connsiteY0" fmla="*/ 68716 h 274362"/>
                      <a:gd name="connsiteX1" fmla="*/ 68716 w 192688"/>
                      <a:gd name="connsiteY1" fmla="*/ 0 h 274362"/>
                      <a:gd name="connsiteX2" fmla="*/ 120075 w 192688"/>
                      <a:gd name="connsiteY2" fmla="*/ 59404 h 274362"/>
                      <a:gd name="connsiteX3" fmla="*/ 192688 w 192688"/>
                      <a:gd name="connsiteY3" fmla="*/ 68716 h 274362"/>
                      <a:gd name="connsiteX4" fmla="*/ 192688 w 192688"/>
                      <a:gd name="connsiteY4" fmla="*/ 205646 h 274362"/>
                      <a:gd name="connsiteX5" fmla="*/ 123972 w 192688"/>
                      <a:gd name="connsiteY5" fmla="*/ 274362 h 274362"/>
                      <a:gd name="connsiteX6" fmla="*/ 68716 w 192688"/>
                      <a:gd name="connsiteY6" fmla="*/ 274362 h 274362"/>
                      <a:gd name="connsiteX7" fmla="*/ 0 w 192688"/>
                      <a:gd name="connsiteY7" fmla="*/ 205646 h 274362"/>
                      <a:gd name="connsiteX8" fmla="*/ 0 w 192688"/>
                      <a:gd name="connsiteY8" fmla="*/ 68716 h 274362"/>
                      <a:gd name="connsiteX0" fmla="*/ 0 w 192688"/>
                      <a:gd name="connsiteY0" fmla="*/ 68716 h 274362"/>
                      <a:gd name="connsiteX1" fmla="*/ 68716 w 192688"/>
                      <a:gd name="connsiteY1" fmla="*/ 0 h 274362"/>
                      <a:gd name="connsiteX2" fmla="*/ 120075 w 192688"/>
                      <a:gd name="connsiteY2" fmla="*/ 59404 h 274362"/>
                      <a:gd name="connsiteX3" fmla="*/ 154948 w 192688"/>
                      <a:gd name="connsiteY3" fmla="*/ 149286 h 274362"/>
                      <a:gd name="connsiteX4" fmla="*/ 192688 w 192688"/>
                      <a:gd name="connsiteY4" fmla="*/ 205646 h 274362"/>
                      <a:gd name="connsiteX5" fmla="*/ 123972 w 192688"/>
                      <a:gd name="connsiteY5" fmla="*/ 274362 h 274362"/>
                      <a:gd name="connsiteX6" fmla="*/ 68716 w 192688"/>
                      <a:gd name="connsiteY6" fmla="*/ 274362 h 274362"/>
                      <a:gd name="connsiteX7" fmla="*/ 0 w 192688"/>
                      <a:gd name="connsiteY7" fmla="*/ 205646 h 274362"/>
                      <a:gd name="connsiteX8" fmla="*/ 0 w 192688"/>
                      <a:gd name="connsiteY8" fmla="*/ 68716 h 274362"/>
                      <a:gd name="connsiteX0" fmla="*/ 3577 w 196265"/>
                      <a:gd name="connsiteY0" fmla="*/ 26858 h 232504"/>
                      <a:gd name="connsiteX1" fmla="*/ 25010 w 196265"/>
                      <a:gd name="connsiteY1" fmla="*/ 2290 h 232504"/>
                      <a:gd name="connsiteX2" fmla="*/ 123652 w 196265"/>
                      <a:gd name="connsiteY2" fmla="*/ 17546 h 232504"/>
                      <a:gd name="connsiteX3" fmla="*/ 158525 w 196265"/>
                      <a:gd name="connsiteY3" fmla="*/ 107428 h 232504"/>
                      <a:gd name="connsiteX4" fmla="*/ 196265 w 196265"/>
                      <a:gd name="connsiteY4" fmla="*/ 163788 h 232504"/>
                      <a:gd name="connsiteX5" fmla="*/ 127549 w 196265"/>
                      <a:gd name="connsiteY5" fmla="*/ 232504 h 232504"/>
                      <a:gd name="connsiteX6" fmla="*/ 72293 w 196265"/>
                      <a:gd name="connsiteY6" fmla="*/ 232504 h 232504"/>
                      <a:gd name="connsiteX7" fmla="*/ 3577 w 196265"/>
                      <a:gd name="connsiteY7" fmla="*/ 163788 h 232504"/>
                      <a:gd name="connsiteX8" fmla="*/ 3577 w 196265"/>
                      <a:gd name="connsiteY8" fmla="*/ 26858 h 232504"/>
                      <a:gd name="connsiteX0" fmla="*/ 3577 w 196265"/>
                      <a:gd name="connsiteY0" fmla="*/ 26858 h 232504"/>
                      <a:gd name="connsiteX1" fmla="*/ 25010 w 196265"/>
                      <a:gd name="connsiteY1" fmla="*/ 2290 h 232504"/>
                      <a:gd name="connsiteX2" fmla="*/ 107112 w 196265"/>
                      <a:gd name="connsiteY2" fmla="*/ 44142 h 232504"/>
                      <a:gd name="connsiteX3" fmla="*/ 158525 w 196265"/>
                      <a:gd name="connsiteY3" fmla="*/ 107428 h 232504"/>
                      <a:gd name="connsiteX4" fmla="*/ 196265 w 196265"/>
                      <a:gd name="connsiteY4" fmla="*/ 163788 h 232504"/>
                      <a:gd name="connsiteX5" fmla="*/ 127549 w 196265"/>
                      <a:gd name="connsiteY5" fmla="*/ 232504 h 232504"/>
                      <a:gd name="connsiteX6" fmla="*/ 72293 w 196265"/>
                      <a:gd name="connsiteY6" fmla="*/ 232504 h 232504"/>
                      <a:gd name="connsiteX7" fmla="*/ 3577 w 196265"/>
                      <a:gd name="connsiteY7" fmla="*/ 163788 h 232504"/>
                      <a:gd name="connsiteX8" fmla="*/ 3577 w 196265"/>
                      <a:gd name="connsiteY8" fmla="*/ 26858 h 232504"/>
                      <a:gd name="connsiteX0" fmla="*/ 3577 w 196265"/>
                      <a:gd name="connsiteY0" fmla="*/ 26858 h 232504"/>
                      <a:gd name="connsiteX1" fmla="*/ 25010 w 196265"/>
                      <a:gd name="connsiteY1" fmla="*/ 2290 h 232504"/>
                      <a:gd name="connsiteX2" fmla="*/ 107112 w 196265"/>
                      <a:gd name="connsiteY2" fmla="*/ 44142 h 232504"/>
                      <a:gd name="connsiteX3" fmla="*/ 169618 w 196265"/>
                      <a:gd name="connsiteY3" fmla="*/ 142042 h 232504"/>
                      <a:gd name="connsiteX4" fmla="*/ 196265 w 196265"/>
                      <a:gd name="connsiteY4" fmla="*/ 163788 h 232504"/>
                      <a:gd name="connsiteX5" fmla="*/ 127549 w 196265"/>
                      <a:gd name="connsiteY5" fmla="*/ 232504 h 232504"/>
                      <a:gd name="connsiteX6" fmla="*/ 72293 w 196265"/>
                      <a:gd name="connsiteY6" fmla="*/ 232504 h 232504"/>
                      <a:gd name="connsiteX7" fmla="*/ 3577 w 196265"/>
                      <a:gd name="connsiteY7" fmla="*/ 163788 h 232504"/>
                      <a:gd name="connsiteX8" fmla="*/ 3577 w 196265"/>
                      <a:gd name="connsiteY8" fmla="*/ 26858 h 232504"/>
                      <a:gd name="connsiteX0" fmla="*/ 3577 w 193669"/>
                      <a:gd name="connsiteY0" fmla="*/ 26858 h 232512"/>
                      <a:gd name="connsiteX1" fmla="*/ 25010 w 193669"/>
                      <a:gd name="connsiteY1" fmla="*/ 2290 h 232512"/>
                      <a:gd name="connsiteX2" fmla="*/ 107112 w 193669"/>
                      <a:gd name="connsiteY2" fmla="*/ 44142 h 232512"/>
                      <a:gd name="connsiteX3" fmla="*/ 169618 w 193669"/>
                      <a:gd name="connsiteY3" fmla="*/ 142042 h 232512"/>
                      <a:gd name="connsiteX4" fmla="*/ 193669 w 193669"/>
                      <a:gd name="connsiteY4" fmla="*/ 196073 h 232512"/>
                      <a:gd name="connsiteX5" fmla="*/ 127549 w 193669"/>
                      <a:gd name="connsiteY5" fmla="*/ 232504 h 232512"/>
                      <a:gd name="connsiteX6" fmla="*/ 72293 w 193669"/>
                      <a:gd name="connsiteY6" fmla="*/ 232504 h 232512"/>
                      <a:gd name="connsiteX7" fmla="*/ 3577 w 193669"/>
                      <a:gd name="connsiteY7" fmla="*/ 163788 h 232512"/>
                      <a:gd name="connsiteX8" fmla="*/ 3577 w 193669"/>
                      <a:gd name="connsiteY8" fmla="*/ 26858 h 23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669" h="232512">
                        <a:moveTo>
                          <a:pt x="3577" y="26858"/>
                        </a:moveTo>
                        <a:cubicBezTo>
                          <a:pt x="3577" y="-11093"/>
                          <a:pt x="-12941" y="2290"/>
                          <a:pt x="25010" y="2290"/>
                        </a:cubicBezTo>
                        <a:cubicBezTo>
                          <a:pt x="43429" y="2290"/>
                          <a:pt x="88693" y="44142"/>
                          <a:pt x="107112" y="44142"/>
                        </a:cubicBezTo>
                        <a:cubicBezTo>
                          <a:pt x="145063" y="44142"/>
                          <a:pt x="169618" y="104091"/>
                          <a:pt x="169618" y="142042"/>
                        </a:cubicBezTo>
                        <a:lnTo>
                          <a:pt x="193669" y="196073"/>
                        </a:lnTo>
                        <a:cubicBezTo>
                          <a:pt x="193669" y="234024"/>
                          <a:pt x="165500" y="232504"/>
                          <a:pt x="127549" y="232504"/>
                        </a:cubicBezTo>
                        <a:lnTo>
                          <a:pt x="72293" y="232504"/>
                        </a:lnTo>
                        <a:cubicBezTo>
                          <a:pt x="34342" y="232504"/>
                          <a:pt x="3577" y="201739"/>
                          <a:pt x="3577" y="163788"/>
                        </a:cubicBezTo>
                        <a:lnTo>
                          <a:pt x="3577" y="26858"/>
                        </a:lnTo>
                        <a:close/>
                      </a:path>
                    </a:pathLst>
                  </a:cu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82" name="Oval 2281">
                    <a:extLst>
                      <a:ext uri="{FF2B5EF4-FFF2-40B4-BE49-F238E27FC236}">
                        <a16:creationId xmlns:a16="http://schemas.microsoft.com/office/drawing/2014/main" id="{33F45D8D-133A-F6AB-638B-607BD9B4F881}"/>
                      </a:ext>
                    </a:extLst>
                  </p:cNvPr>
                  <p:cNvSpPr/>
                  <p:nvPr/>
                </p:nvSpPr>
                <p:spPr>
                  <a:xfrm rot="8893282">
                    <a:off x="5389584" y="2641444"/>
                    <a:ext cx="98722" cy="81132"/>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67" name="Group 2166">
                  <a:extLst>
                    <a:ext uri="{FF2B5EF4-FFF2-40B4-BE49-F238E27FC236}">
                      <a16:creationId xmlns:a16="http://schemas.microsoft.com/office/drawing/2014/main" id="{147963FB-3977-5314-217B-9081DF4CA5F6}"/>
                    </a:ext>
                  </a:extLst>
                </p:cNvPr>
                <p:cNvGrpSpPr/>
                <p:nvPr/>
              </p:nvGrpSpPr>
              <p:grpSpPr>
                <a:xfrm rot="8352972">
                  <a:off x="8067209" y="4373846"/>
                  <a:ext cx="310319" cy="234914"/>
                  <a:chOff x="5064239" y="2904644"/>
                  <a:chExt cx="254540" cy="192688"/>
                </a:xfrm>
              </p:grpSpPr>
              <p:sp>
                <p:nvSpPr>
                  <p:cNvPr id="2279" name="Rectangle: Rounded Corners 1176">
                    <a:extLst>
                      <a:ext uri="{FF2B5EF4-FFF2-40B4-BE49-F238E27FC236}">
                        <a16:creationId xmlns:a16="http://schemas.microsoft.com/office/drawing/2014/main" id="{5C337041-D702-B724-56D6-84854918B097}"/>
                      </a:ext>
                    </a:extLst>
                  </p:cNvPr>
                  <p:cNvSpPr/>
                  <p:nvPr/>
                </p:nvSpPr>
                <p:spPr>
                  <a:xfrm rot="7711506">
                    <a:off x="5095165" y="2873718"/>
                    <a:ext cx="192688" cy="254540"/>
                  </a:xfrm>
                  <a:custGeom>
                    <a:avLst/>
                    <a:gdLst>
                      <a:gd name="connsiteX0" fmla="*/ 0 w 192688"/>
                      <a:gd name="connsiteY0" fmla="*/ 68716 h 274362"/>
                      <a:gd name="connsiteX1" fmla="*/ 68716 w 192688"/>
                      <a:gd name="connsiteY1" fmla="*/ 0 h 274362"/>
                      <a:gd name="connsiteX2" fmla="*/ 123972 w 192688"/>
                      <a:gd name="connsiteY2" fmla="*/ 0 h 274362"/>
                      <a:gd name="connsiteX3" fmla="*/ 192688 w 192688"/>
                      <a:gd name="connsiteY3" fmla="*/ 68716 h 274362"/>
                      <a:gd name="connsiteX4" fmla="*/ 192688 w 192688"/>
                      <a:gd name="connsiteY4" fmla="*/ 205646 h 274362"/>
                      <a:gd name="connsiteX5" fmla="*/ 123972 w 192688"/>
                      <a:gd name="connsiteY5" fmla="*/ 274362 h 274362"/>
                      <a:gd name="connsiteX6" fmla="*/ 68716 w 192688"/>
                      <a:gd name="connsiteY6" fmla="*/ 274362 h 274362"/>
                      <a:gd name="connsiteX7" fmla="*/ 0 w 192688"/>
                      <a:gd name="connsiteY7" fmla="*/ 205646 h 274362"/>
                      <a:gd name="connsiteX8" fmla="*/ 0 w 192688"/>
                      <a:gd name="connsiteY8" fmla="*/ 68716 h 274362"/>
                      <a:gd name="connsiteX0" fmla="*/ 0 w 192688"/>
                      <a:gd name="connsiteY0" fmla="*/ 68716 h 274362"/>
                      <a:gd name="connsiteX1" fmla="*/ 61512 w 192688"/>
                      <a:gd name="connsiteY1" fmla="*/ 102776 h 274362"/>
                      <a:gd name="connsiteX2" fmla="*/ 123972 w 192688"/>
                      <a:gd name="connsiteY2" fmla="*/ 0 h 274362"/>
                      <a:gd name="connsiteX3" fmla="*/ 192688 w 192688"/>
                      <a:gd name="connsiteY3" fmla="*/ 68716 h 274362"/>
                      <a:gd name="connsiteX4" fmla="*/ 192688 w 192688"/>
                      <a:gd name="connsiteY4" fmla="*/ 205646 h 274362"/>
                      <a:gd name="connsiteX5" fmla="*/ 123972 w 192688"/>
                      <a:gd name="connsiteY5" fmla="*/ 274362 h 274362"/>
                      <a:gd name="connsiteX6" fmla="*/ 68716 w 192688"/>
                      <a:gd name="connsiteY6" fmla="*/ 274362 h 274362"/>
                      <a:gd name="connsiteX7" fmla="*/ 0 w 192688"/>
                      <a:gd name="connsiteY7" fmla="*/ 205646 h 274362"/>
                      <a:gd name="connsiteX8" fmla="*/ 0 w 192688"/>
                      <a:gd name="connsiteY8" fmla="*/ 68716 h 274362"/>
                      <a:gd name="connsiteX0" fmla="*/ 19669 w 192688"/>
                      <a:gd name="connsiteY0" fmla="*/ 175363 h 274362"/>
                      <a:gd name="connsiteX1" fmla="*/ 61512 w 192688"/>
                      <a:gd name="connsiteY1" fmla="*/ 102776 h 274362"/>
                      <a:gd name="connsiteX2" fmla="*/ 123972 w 192688"/>
                      <a:gd name="connsiteY2" fmla="*/ 0 h 274362"/>
                      <a:gd name="connsiteX3" fmla="*/ 192688 w 192688"/>
                      <a:gd name="connsiteY3" fmla="*/ 68716 h 274362"/>
                      <a:gd name="connsiteX4" fmla="*/ 192688 w 192688"/>
                      <a:gd name="connsiteY4" fmla="*/ 205646 h 274362"/>
                      <a:gd name="connsiteX5" fmla="*/ 123972 w 192688"/>
                      <a:gd name="connsiteY5" fmla="*/ 274362 h 274362"/>
                      <a:gd name="connsiteX6" fmla="*/ 68716 w 192688"/>
                      <a:gd name="connsiteY6" fmla="*/ 274362 h 274362"/>
                      <a:gd name="connsiteX7" fmla="*/ 0 w 192688"/>
                      <a:gd name="connsiteY7" fmla="*/ 205646 h 274362"/>
                      <a:gd name="connsiteX8" fmla="*/ 19669 w 192688"/>
                      <a:gd name="connsiteY8" fmla="*/ 175363 h 274362"/>
                      <a:gd name="connsiteX0" fmla="*/ 19669 w 192688"/>
                      <a:gd name="connsiteY0" fmla="*/ 175363 h 274362"/>
                      <a:gd name="connsiteX1" fmla="*/ 68919 w 192688"/>
                      <a:gd name="connsiteY1" fmla="*/ 82108 h 274362"/>
                      <a:gd name="connsiteX2" fmla="*/ 123972 w 192688"/>
                      <a:gd name="connsiteY2" fmla="*/ 0 h 274362"/>
                      <a:gd name="connsiteX3" fmla="*/ 192688 w 192688"/>
                      <a:gd name="connsiteY3" fmla="*/ 68716 h 274362"/>
                      <a:gd name="connsiteX4" fmla="*/ 192688 w 192688"/>
                      <a:gd name="connsiteY4" fmla="*/ 205646 h 274362"/>
                      <a:gd name="connsiteX5" fmla="*/ 123972 w 192688"/>
                      <a:gd name="connsiteY5" fmla="*/ 274362 h 274362"/>
                      <a:gd name="connsiteX6" fmla="*/ 68716 w 192688"/>
                      <a:gd name="connsiteY6" fmla="*/ 274362 h 274362"/>
                      <a:gd name="connsiteX7" fmla="*/ 0 w 192688"/>
                      <a:gd name="connsiteY7" fmla="*/ 205646 h 274362"/>
                      <a:gd name="connsiteX8" fmla="*/ 19669 w 192688"/>
                      <a:gd name="connsiteY8" fmla="*/ 175363 h 274362"/>
                      <a:gd name="connsiteX0" fmla="*/ 19669 w 192688"/>
                      <a:gd name="connsiteY0" fmla="*/ 155541 h 254540"/>
                      <a:gd name="connsiteX1" fmla="*/ 68919 w 192688"/>
                      <a:gd name="connsiteY1" fmla="*/ 62286 h 254540"/>
                      <a:gd name="connsiteX2" fmla="*/ 151713 w 192688"/>
                      <a:gd name="connsiteY2" fmla="*/ 0 h 254540"/>
                      <a:gd name="connsiteX3" fmla="*/ 192688 w 192688"/>
                      <a:gd name="connsiteY3" fmla="*/ 48894 h 254540"/>
                      <a:gd name="connsiteX4" fmla="*/ 192688 w 192688"/>
                      <a:gd name="connsiteY4" fmla="*/ 185824 h 254540"/>
                      <a:gd name="connsiteX5" fmla="*/ 123972 w 192688"/>
                      <a:gd name="connsiteY5" fmla="*/ 254540 h 254540"/>
                      <a:gd name="connsiteX6" fmla="*/ 68716 w 192688"/>
                      <a:gd name="connsiteY6" fmla="*/ 254540 h 254540"/>
                      <a:gd name="connsiteX7" fmla="*/ 0 w 192688"/>
                      <a:gd name="connsiteY7" fmla="*/ 185824 h 254540"/>
                      <a:gd name="connsiteX8" fmla="*/ 19669 w 192688"/>
                      <a:gd name="connsiteY8" fmla="*/ 155541 h 25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688" h="254540">
                        <a:moveTo>
                          <a:pt x="19669" y="155541"/>
                        </a:moveTo>
                        <a:cubicBezTo>
                          <a:pt x="19669" y="117590"/>
                          <a:pt x="30968" y="62286"/>
                          <a:pt x="68919" y="62286"/>
                        </a:cubicBezTo>
                        <a:cubicBezTo>
                          <a:pt x="87338" y="62286"/>
                          <a:pt x="133294" y="0"/>
                          <a:pt x="151713" y="0"/>
                        </a:cubicBezTo>
                        <a:cubicBezTo>
                          <a:pt x="189664" y="0"/>
                          <a:pt x="192688" y="10943"/>
                          <a:pt x="192688" y="48894"/>
                        </a:cubicBezTo>
                        <a:lnTo>
                          <a:pt x="192688" y="185824"/>
                        </a:lnTo>
                        <a:cubicBezTo>
                          <a:pt x="192688" y="223775"/>
                          <a:pt x="161923" y="254540"/>
                          <a:pt x="123972" y="254540"/>
                        </a:cubicBezTo>
                        <a:lnTo>
                          <a:pt x="68716" y="254540"/>
                        </a:lnTo>
                        <a:cubicBezTo>
                          <a:pt x="30765" y="254540"/>
                          <a:pt x="0" y="223775"/>
                          <a:pt x="0" y="185824"/>
                        </a:cubicBezTo>
                        <a:lnTo>
                          <a:pt x="19669" y="155541"/>
                        </a:lnTo>
                        <a:close/>
                      </a:path>
                    </a:pathLst>
                  </a:cu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80" name="Oval 2279">
                    <a:extLst>
                      <a:ext uri="{FF2B5EF4-FFF2-40B4-BE49-F238E27FC236}">
                        <a16:creationId xmlns:a16="http://schemas.microsoft.com/office/drawing/2014/main" id="{81F7AFA3-AC44-D8E9-00AA-DC78B9B90A6A}"/>
                      </a:ext>
                    </a:extLst>
                  </p:cNvPr>
                  <p:cNvSpPr/>
                  <p:nvPr/>
                </p:nvSpPr>
                <p:spPr>
                  <a:xfrm rot="7711506">
                    <a:off x="5116631" y="2939024"/>
                    <a:ext cx="98722" cy="81132"/>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68" name="!!Group 2268">
                  <a:extLst>
                    <a:ext uri="{FF2B5EF4-FFF2-40B4-BE49-F238E27FC236}">
                      <a16:creationId xmlns:a16="http://schemas.microsoft.com/office/drawing/2014/main" id="{9702CF4A-C0C9-7ECC-0459-A99F36100493}"/>
                    </a:ext>
                  </a:extLst>
                </p:cNvPr>
                <p:cNvGrpSpPr/>
                <p:nvPr/>
              </p:nvGrpSpPr>
              <p:grpSpPr>
                <a:xfrm rot="6500908">
                  <a:off x="8064463" y="4789255"/>
                  <a:ext cx="247925" cy="398517"/>
                  <a:chOff x="5522862" y="2491850"/>
                  <a:chExt cx="208325" cy="334863"/>
                </a:xfrm>
              </p:grpSpPr>
              <p:sp>
                <p:nvSpPr>
                  <p:cNvPr id="2273" name="Freeform: Shape 941">
                    <a:extLst>
                      <a:ext uri="{FF2B5EF4-FFF2-40B4-BE49-F238E27FC236}">
                        <a16:creationId xmlns:a16="http://schemas.microsoft.com/office/drawing/2014/main" id="{3994353D-8E6F-A243-C8F4-68429C5F7727}"/>
                      </a:ext>
                    </a:extLst>
                  </p:cNvPr>
                  <p:cNvSpPr/>
                  <p:nvPr/>
                </p:nvSpPr>
                <p:spPr>
                  <a:xfrm rot="9687536">
                    <a:off x="5616362" y="2773738"/>
                    <a:ext cx="15101" cy="3600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74" name="Freeform: Shape 942">
                    <a:extLst>
                      <a:ext uri="{FF2B5EF4-FFF2-40B4-BE49-F238E27FC236}">
                        <a16:creationId xmlns:a16="http://schemas.microsoft.com/office/drawing/2014/main" id="{79C76B69-664D-05AF-25B2-7DA1F5ABDCC4}"/>
                      </a:ext>
                    </a:extLst>
                  </p:cNvPr>
                  <p:cNvSpPr/>
                  <p:nvPr/>
                </p:nvSpPr>
                <p:spPr>
                  <a:xfrm rot="9687536">
                    <a:off x="5716138" y="2726101"/>
                    <a:ext cx="15049" cy="9504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75" name="Rectangle: Rounded Corners 2274">
                    <a:extLst>
                      <a:ext uri="{FF2B5EF4-FFF2-40B4-BE49-F238E27FC236}">
                        <a16:creationId xmlns:a16="http://schemas.microsoft.com/office/drawing/2014/main" id="{D2842B19-76E7-651F-B683-8508E077B307}"/>
                      </a:ext>
                    </a:extLst>
                  </p:cNvPr>
                  <p:cNvSpPr/>
                  <p:nvPr/>
                </p:nvSpPr>
                <p:spPr>
                  <a:xfrm rot="9687536">
                    <a:off x="5522862" y="2491850"/>
                    <a:ext cx="192688" cy="274360"/>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76" name="Oval 2275">
                    <a:extLst>
                      <a:ext uri="{FF2B5EF4-FFF2-40B4-BE49-F238E27FC236}">
                        <a16:creationId xmlns:a16="http://schemas.microsoft.com/office/drawing/2014/main" id="{4896024B-725D-28B5-3C78-15A3824A550D}"/>
                      </a:ext>
                    </a:extLst>
                  </p:cNvPr>
                  <p:cNvSpPr/>
                  <p:nvPr/>
                </p:nvSpPr>
                <p:spPr>
                  <a:xfrm rot="9687536">
                    <a:off x="5556910" y="2547236"/>
                    <a:ext cx="98722" cy="81132"/>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77" name="Freeform: Shape 945">
                    <a:extLst>
                      <a:ext uri="{FF2B5EF4-FFF2-40B4-BE49-F238E27FC236}">
                        <a16:creationId xmlns:a16="http://schemas.microsoft.com/office/drawing/2014/main" id="{288DE4F9-564D-F5E6-694F-51CE5E2994A6}"/>
                      </a:ext>
                    </a:extLst>
                  </p:cNvPr>
                  <p:cNvSpPr/>
                  <p:nvPr/>
                </p:nvSpPr>
                <p:spPr>
                  <a:xfrm rot="9687536">
                    <a:off x="5683287" y="2754713"/>
                    <a:ext cx="15101" cy="7200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78" name="Freeform: Shape 946">
                    <a:extLst>
                      <a:ext uri="{FF2B5EF4-FFF2-40B4-BE49-F238E27FC236}">
                        <a16:creationId xmlns:a16="http://schemas.microsoft.com/office/drawing/2014/main" id="{56E37761-3D20-1DC2-7BF0-334C12E75BBC}"/>
                      </a:ext>
                    </a:extLst>
                  </p:cNvPr>
                  <p:cNvSpPr/>
                  <p:nvPr/>
                </p:nvSpPr>
                <p:spPr>
                  <a:xfrm rot="9687536">
                    <a:off x="5651290" y="2770604"/>
                    <a:ext cx="15101" cy="5400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69" name="Group 2168">
                  <a:extLst>
                    <a:ext uri="{FF2B5EF4-FFF2-40B4-BE49-F238E27FC236}">
                      <a16:creationId xmlns:a16="http://schemas.microsoft.com/office/drawing/2014/main" id="{CFC589B1-E637-BAEA-D481-356AB1FE24C3}"/>
                    </a:ext>
                  </a:extLst>
                </p:cNvPr>
                <p:cNvGrpSpPr/>
                <p:nvPr/>
              </p:nvGrpSpPr>
              <p:grpSpPr>
                <a:xfrm rot="8789804">
                  <a:off x="7993294" y="4130121"/>
                  <a:ext cx="376322" cy="283422"/>
                  <a:chOff x="4947468" y="3052371"/>
                  <a:chExt cx="318422" cy="239818"/>
                </a:xfrm>
              </p:grpSpPr>
              <p:sp>
                <p:nvSpPr>
                  <p:cNvPr id="2267" name="Freeform: Shape 948">
                    <a:extLst>
                      <a:ext uri="{FF2B5EF4-FFF2-40B4-BE49-F238E27FC236}">
                        <a16:creationId xmlns:a16="http://schemas.microsoft.com/office/drawing/2014/main" id="{4023F774-A108-DBCE-4235-43A6A06CB234}"/>
                      </a:ext>
                    </a:extLst>
                  </p:cNvPr>
                  <p:cNvSpPr/>
                  <p:nvPr/>
                </p:nvSpPr>
                <p:spPr>
                  <a:xfrm rot="18141017" flipV="1">
                    <a:off x="5233979" y="3174122"/>
                    <a:ext cx="15101" cy="3600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68" name="Freeform: Shape 949">
                    <a:extLst>
                      <a:ext uri="{FF2B5EF4-FFF2-40B4-BE49-F238E27FC236}">
                        <a16:creationId xmlns:a16="http://schemas.microsoft.com/office/drawing/2014/main" id="{AF8EB43B-5799-4B35-3F77-24D0F4876C23}"/>
                      </a:ext>
                    </a:extLst>
                  </p:cNvPr>
                  <p:cNvSpPr/>
                  <p:nvPr/>
                </p:nvSpPr>
                <p:spPr>
                  <a:xfrm rot="18141017" flipV="1">
                    <a:off x="5192606" y="3237142"/>
                    <a:ext cx="15049" cy="9504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69" name="Rectangle: Rounded Corners 2268">
                    <a:extLst>
                      <a:ext uri="{FF2B5EF4-FFF2-40B4-BE49-F238E27FC236}">
                        <a16:creationId xmlns:a16="http://schemas.microsoft.com/office/drawing/2014/main" id="{4102CA67-8986-D992-728C-21790D1A4C7E}"/>
                      </a:ext>
                    </a:extLst>
                  </p:cNvPr>
                  <p:cNvSpPr/>
                  <p:nvPr/>
                </p:nvSpPr>
                <p:spPr>
                  <a:xfrm rot="18141017" flipV="1">
                    <a:off x="4988304" y="3011535"/>
                    <a:ext cx="192688" cy="274360"/>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70" name="Oval 2269">
                    <a:extLst>
                      <a:ext uri="{FF2B5EF4-FFF2-40B4-BE49-F238E27FC236}">
                        <a16:creationId xmlns:a16="http://schemas.microsoft.com/office/drawing/2014/main" id="{B02B13D4-0D34-8203-D0F0-4106B73ECC69}"/>
                      </a:ext>
                    </a:extLst>
                  </p:cNvPr>
                  <p:cNvSpPr/>
                  <p:nvPr/>
                </p:nvSpPr>
                <p:spPr>
                  <a:xfrm rot="18141017" flipV="1">
                    <a:off x="4998338" y="3085747"/>
                    <a:ext cx="98722" cy="81132"/>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71" name="Freeform: Shape 952">
                    <a:extLst>
                      <a:ext uri="{FF2B5EF4-FFF2-40B4-BE49-F238E27FC236}">
                        <a16:creationId xmlns:a16="http://schemas.microsoft.com/office/drawing/2014/main" id="{7DDD65B8-DD55-BC62-86EA-9C21E6064B97}"/>
                      </a:ext>
                    </a:extLst>
                  </p:cNvPr>
                  <p:cNvSpPr/>
                  <p:nvPr/>
                </p:nvSpPr>
                <p:spPr>
                  <a:xfrm rot="18141017" flipV="1">
                    <a:off x="5217009" y="3220868"/>
                    <a:ext cx="15101" cy="7200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72" name="Freeform: Shape 953">
                    <a:extLst>
                      <a:ext uri="{FF2B5EF4-FFF2-40B4-BE49-F238E27FC236}">
                        <a16:creationId xmlns:a16="http://schemas.microsoft.com/office/drawing/2014/main" id="{55042B58-50D8-1BD5-43D4-962D77862777}"/>
                      </a:ext>
                    </a:extLst>
                  </p:cNvPr>
                  <p:cNvSpPr/>
                  <p:nvPr/>
                </p:nvSpPr>
                <p:spPr>
                  <a:xfrm rot="18141017" flipV="1">
                    <a:off x="5231339" y="3200441"/>
                    <a:ext cx="15101" cy="5400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70" name="Group 2169">
                  <a:extLst>
                    <a:ext uri="{FF2B5EF4-FFF2-40B4-BE49-F238E27FC236}">
                      <a16:creationId xmlns:a16="http://schemas.microsoft.com/office/drawing/2014/main" id="{9D792F80-5422-A49A-2E0D-00D362B505DC}"/>
                    </a:ext>
                  </a:extLst>
                </p:cNvPr>
                <p:cNvGrpSpPr/>
                <p:nvPr/>
              </p:nvGrpSpPr>
              <p:grpSpPr>
                <a:xfrm rot="16200000">
                  <a:off x="8009790" y="3563119"/>
                  <a:ext cx="241131" cy="515285"/>
                  <a:chOff x="4423627" y="1973989"/>
                  <a:chExt cx="245880" cy="525434"/>
                </a:xfrm>
              </p:grpSpPr>
              <p:sp>
                <p:nvSpPr>
                  <p:cNvPr id="2262" name="Rectangle: Rounded Corners 2261">
                    <a:extLst>
                      <a:ext uri="{FF2B5EF4-FFF2-40B4-BE49-F238E27FC236}">
                        <a16:creationId xmlns:a16="http://schemas.microsoft.com/office/drawing/2014/main" id="{E055D21E-F6F1-7805-9192-2BCDEBC12579}"/>
                      </a:ext>
                    </a:extLst>
                  </p:cNvPr>
                  <p:cNvSpPr/>
                  <p:nvPr/>
                </p:nvSpPr>
                <p:spPr>
                  <a:xfrm>
                    <a:off x="4423627" y="2125527"/>
                    <a:ext cx="245880" cy="373896"/>
                  </a:xfrm>
                  <a:prstGeom prst="roundRect">
                    <a:avLst>
                      <a:gd name="adj" fmla="val 35662"/>
                    </a:avLst>
                  </a:prstGeom>
                  <a:gradFill flip="none" rotWithShape="1">
                    <a:gsLst>
                      <a:gs pos="0">
                        <a:srgbClr val="CDBB56">
                          <a:tint val="66000"/>
                          <a:satMod val="160000"/>
                        </a:srgbClr>
                      </a:gs>
                      <a:gs pos="50000">
                        <a:srgbClr val="CDBB56">
                          <a:tint val="44500"/>
                          <a:satMod val="160000"/>
                        </a:srgbClr>
                      </a:gs>
                      <a:gs pos="100000">
                        <a:srgbClr val="CDBB56">
                          <a:tint val="23500"/>
                          <a:satMod val="160000"/>
                        </a:srgbClr>
                      </a:gs>
                    </a:gsLst>
                    <a:lin ang="16200000" scaled="1"/>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63" name="Oval 2262">
                    <a:extLst>
                      <a:ext uri="{FF2B5EF4-FFF2-40B4-BE49-F238E27FC236}">
                        <a16:creationId xmlns:a16="http://schemas.microsoft.com/office/drawing/2014/main" id="{EC06E332-3C4E-76C3-CC7D-91FD21160F36}"/>
                      </a:ext>
                    </a:extLst>
                  </p:cNvPr>
                  <p:cNvSpPr/>
                  <p:nvPr/>
                </p:nvSpPr>
                <p:spPr>
                  <a:xfrm>
                    <a:off x="4484332" y="2302259"/>
                    <a:ext cx="124470" cy="109248"/>
                  </a:xfrm>
                  <a:prstGeom prst="ellipse">
                    <a:avLst/>
                  </a:prstGeom>
                  <a:gradFill flip="none" rotWithShape="1">
                    <a:gsLst>
                      <a:gs pos="0">
                        <a:srgbClr val="C4D600">
                          <a:shade val="30000"/>
                          <a:satMod val="115000"/>
                        </a:srgbClr>
                      </a:gs>
                      <a:gs pos="50000">
                        <a:srgbClr val="C4D600">
                          <a:shade val="67500"/>
                          <a:satMod val="115000"/>
                        </a:srgbClr>
                      </a:gs>
                      <a:gs pos="100000">
                        <a:srgbClr val="C4D600">
                          <a:shade val="100000"/>
                          <a:satMod val="115000"/>
                        </a:srgbClr>
                      </a:gs>
                    </a:gsLst>
                    <a:lin ang="18900000" scaled="1"/>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64" name="Oval 2263">
                    <a:extLst>
                      <a:ext uri="{FF2B5EF4-FFF2-40B4-BE49-F238E27FC236}">
                        <a16:creationId xmlns:a16="http://schemas.microsoft.com/office/drawing/2014/main" id="{514FBD4E-74E3-F586-151A-38DC0EEF8FF3}"/>
                      </a:ext>
                    </a:extLst>
                  </p:cNvPr>
                  <p:cNvSpPr/>
                  <p:nvPr/>
                </p:nvSpPr>
                <p:spPr>
                  <a:xfrm>
                    <a:off x="4505701" y="1973989"/>
                    <a:ext cx="76654" cy="81868"/>
                  </a:xfrm>
                  <a:prstGeom prst="ellipse">
                    <a:avLst/>
                  </a:prstGeom>
                  <a:gradFill>
                    <a:gsLst>
                      <a:gs pos="0">
                        <a:srgbClr val="FFEBFB"/>
                      </a:gs>
                      <a:gs pos="93000">
                        <a:srgbClr val="8E9A00"/>
                      </a:gs>
                      <a:gs pos="26000">
                        <a:srgbClr val="C4D600"/>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endParaRPr>
                  </a:p>
                </p:txBody>
              </p:sp>
              <p:sp>
                <p:nvSpPr>
                  <p:cNvPr id="2265" name="Oval 2264">
                    <a:extLst>
                      <a:ext uri="{FF2B5EF4-FFF2-40B4-BE49-F238E27FC236}">
                        <a16:creationId xmlns:a16="http://schemas.microsoft.com/office/drawing/2014/main" id="{0637448A-176A-1160-0AC8-3C7EE5DC750B}"/>
                      </a:ext>
                    </a:extLst>
                  </p:cNvPr>
                  <p:cNvSpPr/>
                  <p:nvPr/>
                </p:nvSpPr>
                <p:spPr>
                  <a:xfrm>
                    <a:off x="4489535" y="2087624"/>
                    <a:ext cx="76654" cy="81868"/>
                  </a:xfrm>
                  <a:prstGeom prst="ellipse">
                    <a:avLst/>
                  </a:prstGeom>
                  <a:gradFill>
                    <a:gsLst>
                      <a:gs pos="0">
                        <a:srgbClr val="FFEBFB"/>
                      </a:gs>
                      <a:gs pos="93000">
                        <a:srgbClr val="8E9A00"/>
                      </a:gs>
                      <a:gs pos="26000">
                        <a:srgbClr val="C4D600"/>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endParaRPr>
                  </a:p>
                </p:txBody>
              </p:sp>
              <p:sp>
                <p:nvSpPr>
                  <p:cNvPr id="2266" name="Oval 2265">
                    <a:extLst>
                      <a:ext uri="{FF2B5EF4-FFF2-40B4-BE49-F238E27FC236}">
                        <a16:creationId xmlns:a16="http://schemas.microsoft.com/office/drawing/2014/main" id="{D11FFCF1-AC09-0856-346B-FAD9A0C67D61}"/>
                      </a:ext>
                    </a:extLst>
                  </p:cNvPr>
                  <p:cNvSpPr/>
                  <p:nvPr/>
                </p:nvSpPr>
                <p:spPr>
                  <a:xfrm>
                    <a:off x="4572183" y="2046690"/>
                    <a:ext cx="76654" cy="81868"/>
                  </a:xfrm>
                  <a:prstGeom prst="ellipse">
                    <a:avLst/>
                  </a:prstGeom>
                  <a:gradFill>
                    <a:gsLst>
                      <a:gs pos="0">
                        <a:srgbClr val="FFEBFB"/>
                      </a:gs>
                      <a:gs pos="93000">
                        <a:srgbClr val="8E9A00"/>
                      </a:gs>
                      <a:gs pos="26000">
                        <a:srgbClr val="C4D600"/>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endParaRPr>
                  </a:p>
                </p:txBody>
              </p:sp>
            </p:grpSp>
            <p:grpSp>
              <p:nvGrpSpPr>
                <p:cNvPr id="2171" name="Group 2170">
                  <a:extLst>
                    <a:ext uri="{FF2B5EF4-FFF2-40B4-BE49-F238E27FC236}">
                      <a16:creationId xmlns:a16="http://schemas.microsoft.com/office/drawing/2014/main" id="{F63A1739-AF51-A076-D1A9-A8407BBF8554}"/>
                    </a:ext>
                  </a:extLst>
                </p:cNvPr>
                <p:cNvGrpSpPr/>
                <p:nvPr/>
              </p:nvGrpSpPr>
              <p:grpSpPr>
                <a:xfrm rot="1731990">
                  <a:off x="7682943" y="4515605"/>
                  <a:ext cx="165741" cy="177037"/>
                  <a:chOff x="5427046" y="2952605"/>
                  <a:chExt cx="190322" cy="203293"/>
                </a:xfrm>
              </p:grpSpPr>
              <p:sp>
                <p:nvSpPr>
                  <p:cNvPr id="2260" name="Rectangle: Rounded Corners 1179">
                    <a:extLst>
                      <a:ext uri="{FF2B5EF4-FFF2-40B4-BE49-F238E27FC236}">
                        <a16:creationId xmlns:a16="http://schemas.microsoft.com/office/drawing/2014/main" id="{0BAEE2B0-C20D-216D-D13C-A9210AC12B05}"/>
                      </a:ext>
                    </a:extLst>
                  </p:cNvPr>
                  <p:cNvSpPr/>
                  <p:nvPr/>
                </p:nvSpPr>
                <p:spPr>
                  <a:xfrm rot="4669285">
                    <a:off x="5420560" y="2959091"/>
                    <a:ext cx="203293" cy="190322"/>
                  </a:xfrm>
                  <a:custGeom>
                    <a:avLst/>
                    <a:gdLst>
                      <a:gd name="connsiteX0" fmla="*/ 0 w 192688"/>
                      <a:gd name="connsiteY0" fmla="*/ 68716 h 274362"/>
                      <a:gd name="connsiteX1" fmla="*/ 68716 w 192688"/>
                      <a:gd name="connsiteY1" fmla="*/ 0 h 274362"/>
                      <a:gd name="connsiteX2" fmla="*/ 123972 w 192688"/>
                      <a:gd name="connsiteY2" fmla="*/ 0 h 274362"/>
                      <a:gd name="connsiteX3" fmla="*/ 192688 w 192688"/>
                      <a:gd name="connsiteY3" fmla="*/ 68716 h 274362"/>
                      <a:gd name="connsiteX4" fmla="*/ 192688 w 192688"/>
                      <a:gd name="connsiteY4" fmla="*/ 205646 h 274362"/>
                      <a:gd name="connsiteX5" fmla="*/ 123972 w 192688"/>
                      <a:gd name="connsiteY5" fmla="*/ 274362 h 274362"/>
                      <a:gd name="connsiteX6" fmla="*/ 68716 w 192688"/>
                      <a:gd name="connsiteY6" fmla="*/ 274362 h 274362"/>
                      <a:gd name="connsiteX7" fmla="*/ 0 w 192688"/>
                      <a:gd name="connsiteY7" fmla="*/ 205646 h 274362"/>
                      <a:gd name="connsiteX8" fmla="*/ 0 w 192688"/>
                      <a:gd name="connsiteY8" fmla="*/ 68716 h 274362"/>
                      <a:gd name="connsiteX0" fmla="*/ 0 w 192688"/>
                      <a:gd name="connsiteY0" fmla="*/ 68716 h 274362"/>
                      <a:gd name="connsiteX1" fmla="*/ 68716 w 192688"/>
                      <a:gd name="connsiteY1" fmla="*/ 0 h 274362"/>
                      <a:gd name="connsiteX2" fmla="*/ 67356 w 192688"/>
                      <a:gd name="connsiteY2" fmla="*/ 70144 h 274362"/>
                      <a:gd name="connsiteX3" fmla="*/ 192688 w 192688"/>
                      <a:gd name="connsiteY3" fmla="*/ 68716 h 274362"/>
                      <a:gd name="connsiteX4" fmla="*/ 192688 w 192688"/>
                      <a:gd name="connsiteY4" fmla="*/ 205646 h 274362"/>
                      <a:gd name="connsiteX5" fmla="*/ 123972 w 192688"/>
                      <a:gd name="connsiteY5" fmla="*/ 274362 h 274362"/>
                      <a:gd name="connsiteX6" fmla="*/ 68716 w 192688"/>
                      <a:gd name="connsiteY6" fmla="*/ 274362 h 274362"/>
                      <a:gd name="connsiteX7" fmla="*/ 0 w 192688"/>
                      <a:gd name="connsiteY7" fmla="*/ 205646 h 274362"/>
                      <a:gd name="connsiteX8" fmla="*/ 0 w 192688"/>
                      <a:gd name="connsiteY8" fmla="*/ 68716 h 274362"/>
                      <a:gd name="connsiteX0" fmla="*/ 20055 w 192688"/>
                      <a:gd name="connsiteY0" fmla="*/ 140116 h 274362"/>
                      <a:gd name="connsiteX1" fmla="*/ 68716 w 192688"/>
                      <a:gd name="connsiteY1" fmla="*/ 0 h 274362"/>
                      <a:gd name="connsiteX2" fmla="*/ 67356 w 192688"/>
                      <a:gd name="connsiteY2" fmla="*/ 70144 h 274362"/>
                      <a:gd name="connsiteX3" fmla="*/ 192688 w 192688"/>
                      <a:gd name="connsiteY3" fmla="*/ 68716 h 274362"/>
                      <a:gd name="connsiteX4" fmla="*/ 192688 w 192688"/>
                      <a:gd name="connsiteY4" fmla="*/ 205646 h 274362"/>
                      <a:gd name="connsiteX5" fmla="*/ 123972 w 192688"/>
                      <a:gd name="connsiteY5" fmla="*/ 274362 h 274362"/>
                      <a:gd name="connsiteX6" fmla="*/ 68716 w 192688"/>
                      <a:gd name="connsiteY6" fmla="*/ 274362 h 274362"/>
                      <a:gd name="connsiteX7" fmla="*/ 0 w 192688"/>
                      <a:gd name="connsiteY7" fmla="*/ 205646 h 274362"/>
                      <a:gd name="connsiteX8" fmla="*/ 20055 w 192688"/>
                      <a:gd name="connsiteY8" fmla="*/ 140116 h 274362"/>
                      <a:gd name="connsiteX0" fmla="*/ 20055 w 192688"/>
                      <a:gd name="connsiteY0" fmla="*/ 87905 h 222151"/>
                      <a:gd name="connsiteX1" fmla="*/ 17384 w 192688"/>
                      <a:gd name="connsiteY1" fmla="*/ 33921 h 222151"/>
                      <a:gd name="connsiteX2" fmla="*/ 67356 w 192688"/>
                      <a:gd name="connsiteY2" fmla="*/ 17933 h 222151"/>
                      <a:gd name="connsiteX3" fmla="*/ 192688 w 192688"/>
                      <a:gd name="connsiteY3" fmla="*/ 16505 h 222151"/>
                      <a:gd name="connsiteX4" fmla="*/ 192688 w 192688"/>
                      <a:gd name="connsiteY4" fmla="*/ 153435 h 222151"/>
                      <a:gd name="connsiteX5" fmla="*/ 123972 w 192688"/>
                      <a:gd name="connsiteY5" fmla="*/ 222151 h 222151"/>
                      <a:gd name="connsiteX6" fmla="*/ 68716 w 192688"/>
                      <a:gd name="connsiteY6" fmla="*/ 222151 h 222151"/>
                      <a:gd name="connsiteX7" fmla="*/ 0 w 192688"/>
                      <a:gd name="connsiteY7" fmla="*/ 153435 h 222151"/>
                      <a:gd name="connsiteX8" fmla="*/ 20055 w 192688"/>
                      <a:gd name="connsiteY8" fmla="*/ 87905 h 222151"/>
                      <a:gd name="connsiteX0" fmla="*/ 20055 w 192688"/>
                      <a:gd name="connsiteY0" fmla="*/ 69976 h 204222"/>
                      <a:gd name="connsiteX1" fmla="*/ 17384 w 192688"/>
                      <a:gd name="connsiteY1" fmla="*/ 15992 h 204222"/>
                      <a:gd name="connsiteX2" fmla="*/ 67356 w 192688"/>
                      <a:gd name="connsiteY2" fmla="*/ 4 h 204222"/>
                      <a:gd name="connsiteX3" fmla="*/ 168100 w 192688"/>
                      <a:gd name="connsiteY3" fmla="*/ 36852 h 204222"/>
                      <a:gd name="connsiteX4" fmla="*/ 192688 w 192688"/>
                      <a:gd name="connsiteY4" fmla="*/ 135506 h 204222"/>
                      <a:gd name="connsiteX5" fmla="*/ 123972 w 192688"/>
                      <a:gd name="connsiteY5" fmla="*/ 204222 h 204222"/>
                      <a:gd name="connsiteX6" fmla="*/ 68716 w 192688"/>
                      <a:gd name="connsiteY6" fmla="*/ 204222 h 204222"/>
                      <a:gd name="connsiteX7" fmla="*/ 0 w 192688"/>
                      <a:gd name="connsiteY7" fmla="*/ 135506 h 204222"/>
                      <a:gd name="connsiteX8" fmla="*/ 20055 w 192688"/>
                      <a:gd name="connsiteY8" fmla="*/ 69976 h 204222"/>
                      <a:gd name="connsiteX0" fmla="*/ 20055 w 192688"/>
                      <a:gd name="connsiteY0" fmla="*/ 69976 h 204222"/>
                      <a:gd name="connsiteX1" fmla="*/ 17384 w 192688"/>
                      <a:gd name="connsiteY1" fmla="*/ 15992 h 204222"/>
                      <a:gd name="connsiteX2" fmla="*/ 67356 w 192688"/>
                      <a:gd name="connsiteY2" fmla="*/ 4 h 204222"/>
                      <a:gd name="connsiteX3" fmla="*/ 168100 w 192688"/>
                      <a:gd name="connsiteY3" fmla="*/ 36852 h 204222"/>
                      <a:gd name="connsiteX4" fmla="*/ 192688 w 192688"/>
                      <a:gd name="connsiteY4" fmla="*/ 135506 h 204222"/>
                      <a:gd name="connsiteX5" fmla="*/ 101644 w 192688"/>
                      <a:gd name="connsiteY5" fmla="*/ 190322 h 204222"/>
                      <a:gd name="connsiteX6" fmla="*/ 68716 w 192688"/>
                      <a:gd name="connsiteY6" fmla="*/ 204222 h 204222"/>
                      <a:gd name="connsiteX7" fmla="*/ 0 w 192688"/>
                      <a:gd name="connsiteY7" fmla="*/ 135506 h 204222"/>
                      <a:gd name="connsiteX8" fmla="*/ 20055 w 192688"/>
                      <a:gd name="connsiteY8" fmla="*/ 69976 h 204222"/>
                      <a:gd name="connsiteX0" fmla="*/ 22116 w 194749"/>
                      <a:gd name="connsiteY0" fmla="*/ 69976 h 190322"/>
                      <a:gd name="connsiteX1" fmla="*/ 19445 w 194749"/>
                      <a:gd name="connsiteY1" fmla="*/ 15992 h 190322"/>
                      <a:gd name="connsiteX2" fmla="*/ 69417 w 194749"/>
                      <a:gd name="connsiteY2" fmla="*/ 4 h 190322"/>
                      <a:gd name="connsiteX3" fmla="*/ 170161 w 194749"/>
                      <a:gd name="connsiteY3" fmla="*/ 36852 h 190322"/>
                      <a:gd name="connsiteX4" fmla="*/ 194749 w 194749"/>
                      <a:gd name="connsiteY4" fmla="*/ 135506 h 190322"/>
                      <a:gd name="connsiteX5" fmla="*/ 103705 w 194749"/>
                      <a:gd name="connsiteY5" fmla="*/ 190322 h 190322"/>
                      <a:gd name="connsiteX6" fmla="*/ 27256 w 194749"/>
                      <a:gd name="connsiteY6" fmla="*/ 147672 h 190322"/>
                      <a:gd name="connsiteX7" fmla="*/ 2061 w 194749"/>
                      <a:gd name="connsiteY7" fmla="*/ 135506 h 190322"/>
                      <a:gd name="connsiteX8" fmla="*/ 22116 w 194749"/>
                      <a:gd name="connsiteY8" fmla="*/ 69976 h 190322"/>
                      <a:gd name="connsiteX0" fmla="*/ 30660 w 203293"/>
                      <a:gd name="connsiteY0" fmla="*/ 69976 h 190322"/>
                      <a:gd name="connsiteX1" fmla="*/ 27989 w 203293"/>
                      <a:gd name="connsiteY1" fmla="*/ 15992 h 190322"/>
                      <a:gd name="connsiteX2" fmla="*/ 77961 w 203293"/>
                      <a:gd name="connsiteY2" fmla="*/ 4 h 190322"/>
                      <a:gd name="connsiteX3" fmla="*/ 178705 w 203293"/>
                      <a:gd name="connsiteY3" fmla="*/ 36852 h 190322"/>
                      <a:gd name="connsiteX4" fmla="*/ 203293 w 203293"/>
                      <a:gd name="connsiteY4" fmla="*/ 135506 h 190322"/>
                      <a:gd name="connsiteX5" fmla="*/ 112249 w 203293"/>
                      <a:gd name="connsiteY5" fmla="*/ 190322 h 190322"/>
                      <a:gd name="connsiteX6" fmla="*/ 35800 w 203293"/>
                      <a:gd name="connsiteY6" fmla="*/ 147672 h 190322"/>
                      <a:gd name="connsiteX7" fmla="*/ 22 w 203293"/>
                      <a:gd name="connsiteY7" fmla="*/ 108856 h 190322"/>
                      <a:gd name="connsiteX8" fmla="*/ 30660 w 203293"/>
                      <a:gd name="connsiteY8" fmla="*/ 69976 h 1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93" h="190322">
                        <a:moveTo>
                          <a:pt x="30660" y="69976"/>
                        </a:moveTo>
                        <a:cubicBezTo>
                          <a:pt x="30660" y="32025"/>
                          <a:pt x="-9962" y="15992"/>
                          <a:pt x="27989" y="15992"/>
                        </a:cubicBezTo>
                        <a:cubicBezTo>
                          <a:pt x="46408" y="15992"/>
                          <a:pt x="59542" y="4"/>
                          <a:pt x="77961" y="4"/>
                        </a:cubicBezTo>
                        <a:cubicBezTo>
                          <a:pt x="115912" y="4"/>
                          <a:pt x="178705" y="-1099"/>
                          <a:pt x="178705" y="36852"/>
                        </a:cubicBezTo>
                        <a:lnTo>
                          <a:pt x="203293" y="135506"/>
                        </a:lnTo>
                        <a:cubicBezTo>
                          <a:pt x="203293" y="173457"/>
                          <a:pt x="150200" y="190322"/>
                          <a:pt x="112249" y="190322"/>
                        </a:cubicBezTo>
                        <a:lnTo>
                          <a:pt x="35800" y="147672"/>
                        </a:lnTo>
                        <a:cubicBezTo>
                          <a:pt x="-2151" y="147672"/>
                          <a:pt x="22" y="146807"/>
                          <a:pt x="22" y="108856"/>
                        </a:cubicBezTo>
                        <a:lnTo>
                          <a:pt x="30660" y="69976"/>
                        </a:lnTo>
                        <a:close/>
                      </a:path>
                    </a:pathLst>
                  </a:cu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61" name="Oval 2260">
                    <a:extLst>
                      <a:ext uri="{FF2B5EF4-FFF2-40B4-BE49-F238E27FC236}">
                        <a16:creationId xmlns:a16="http://schemas.microsoft.com/office/drawing/2014/main" id="{3D983F32-C189-3A8D-85CD-FF901EF30C4B}"/>
                      </a:ext>
                    </a:extLst>
                  </p:cNvPr>
                  <p:cNvSpPr/>
                  <p:nvPr/>
                </p:nvSpPr>
                <p:spPr>
                  <a:xfrm rot="4669285">
                    <a:off x="5459041" y="3021224"/>
                    <a:ext cx="98722" cy="81132"/>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72" name="!!Group 963">
                  <a:extLst>
                    <a:ext uri="{FF2B5EF4-FFF2-40B4-BE49-F238E27FC236}">
                      <a16:creationId xmlns:a16="http://schemas.microsoft.com/office/drawing/2014/main" id="{B4F063AB-19AC-6776-9BE2-9F12E83D4830}"/>
                    </a:ext>
                  </a:extLst>
                </p:cNvPr>
                <p:cNvGrpSpPr/>
                <p:nvPr/>
              </p:nvGrpSpPr>
              <p:grpSpPr>
                <a:xfrm rot="16200000">
                  <a:off x="8062231" y="3369466"/>
                  <a:ext cx="226506" cy="425028"/>
                  <a:chOff x="5661453" y="2606543"/>
                  <a:chExt cx="275343" cy="516667"/>
                </a:xfrm>
              </p:grpSpPr>
              <p:sp>
                <p:nvSpPr>
                  <p:cNvPr id="2249" name="Freeform: Shape 964">
                    <a:extLst>
                      <a:ext uri="{FF2B5EF4-FFF2-40B4-BE49-F238E27FC236}">
                        <a16:creationId xmlns:a16="http://schemas.microsoft.com/office/drawing/2014/main" id="{EC321125-F8C4-AA99-8E8F-EBE0FD13E7CF}"/>
                      </a:ext>
                    </a:extLst>
                  </p:cNvPr>
                  <p:cNvSpPr/>
                  <p:nvPr/>
                </p:nvSpPr>
                <p:spPr>
                  <a:xfrm>
                    <a:off x="5684131" y="2624804"/>
                    <a:ext cx="24899" cy="146087"/>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50" name="Freeform: Shape 965">
                    <a:extLst>
                      <a:ext uri="{FF2B5EF4-FFF2-40B4-BE49-F238E27FC236}">
                        <a16:creationId xmlns:a16="http://schemas.microsoft.com/office/drawing/2014/main" id="{DF83CF45-A351-1F2C-48E4-DD2001E07A2D}"/>
                      </a:ext>
                    </a:extLst>
                  </p:cNvPr>
                  <p:cNvSpPr/>
                  <p:nvPr/>
                </p:nvSpPr>
                <p:spPr>
                  <a:xfrm>
                    <a:off x="5713557" y="2615673"/>
                    <a:ext cx="24900" cy="13467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51" name="Freeform: Shape 966">
                    <a:extLst>
                      <a:ext uri="{FF2B5EF4-FFF2-40B4-BE49-F238E27FC236}">
                        <a16:creationId xmlns:a16="http://schemas.microsoft.com/office/drawing/2014/main" id="{F474F44E-6EC2-8B69-60DB-42EF633555B1}"/>
                      </a:ext>
                    </a:extLst>
                  </p:cNvPr>
                  <p:cNvSpPr/>
                  <p:nvPr/>
                </p:nvSpPr>
                <p:spPr>
                  <a:xfrm>
                    <a:off x="5739513" y="2612250"/>
                    <a:ext cx="21579" cy="13125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52" name="Freeform: Shape 967">
                    <a:extLst>
                      <a:ext uri="{FF2B5EF4-FFF2-40B4-BE49-F238E27FC236}">
                        <a16:creationId xmlns:a16="http://schemas.microsoft.com/office/drawing/2014/main" id="{696F152E-7A7F-53D2-C718-361570AC1965}"/>
                      </a:ext>
                    </a:extLst>
                  </p:cNvPr>
                  <p:cNvSpPr/>
                  <p:nvPr/>
                </p:nvSpPr>
                <p:spPr>
                  <a:xfrm>
                    <a:off x="5766751" y="2607684"/>
                    <a:ext cx="21537" cy="140380"/>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53" name="Freeform: Shape 968">
                    <a:extLst>
                      <a:ext uri="{FF2B5EF4-FFF2-40B4-BE49-F238E27FC236}">
                        <a16:creationId xmlns:a16="http://schemas.microsoft.com/office/drawing/2014/main" id="{7BC7C831-F6E0-A762-189B-37911D22FA1C}"/>
                      </a:ext>
                    </a:extLst>
                  </p:cNvPr>
                  <p:cNvSpPr/>
                  <p:nvPr/>
                </p:nvSpPr>
                <p:spPr>
                  <a:xfrm>
                    <a:off x="5792783" y="2606543"/>
                    <a:ext cx="26602" cy="135815"/>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54" name="Freeform: Shape 969">
                    <a:extLst>
                      <a:ext uri="{FF2B5EF4-FFF2-40B4-BE49-F238E27FC236}">
                        <a16:creationId xmlns:a16="http://schemas.microsoft.com/office/drawing/2014/main" id="{B546CBF2-8259-54ED-1CC2-2AD50872FABF}"/>
                      </a:ext>
                    </a:extLst>
                  </p:cNvPr>
                  <p:cNvSpPr/>
                  <p:nvPr/>
                </p:nvSpPr>
                <p:spPr>
                  <a:xfrm>
                    <a:off x="5817682" y="2608826"/>
                    <a:ext cx="21504" cy="13581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55" name="Freeform: Shape 970">
                    <a:extLst>
                      <a:ext uri="{FF2B5EF4-FFF2-40B4-BE49-F238E27FC236}">
                        <a16:creationId xmlns:a16="http://schemas.microsoft.com/office/drawing/2014/main" id="{0E8F2A6E-4807-3C13-49D9-6C8064BBD0C8}"/>
                      </a:ext>
                    </a:extLst>
                  </p:cNvPr>
                  <p:cNvSpPr/>
                  <p:nvPr/>
                </p:nvSpPr>
                <p:spPr>
                  <a:xfrm>
                    <a:off x="5845977" y="2614532"/>
                    <a:ext cx="20372" cy="136956"/>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56" name="Freeform: Shape 971">
                    <a:extLst>
                      <a:ext uri="{FF2B5EF4-FFF2-40B4-BE49-F238E27FC236}">
                        <a16:creationId xmlns:a16="http://schemas.microsoft.com/office/drawing/2014/main" id="{110AA7CA-F7E3-D4EE-3BBF-DDCC09225599}"/>
                      </a:ext>
                    </a:extLst>
                  </p:cNvPr>
                  <p:cNvSpPr/>
                  <p:nvPr/>
                </p:nvSpPr>
                <p:spPr>
                  <a:xfrm>
                    <a:off x="5870876" y="2617956"/>
                    <a:ext cx="15845" cy="136956"/>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57" name="Freeform: Shape 972">
                    <a:extLst>
                      <a:ext uri="{FF2B5EF4-FFF2-40B4-BE49-F238E27FC236}">
                        <a16:creationId xmlns:a16="http://schemas.microsoft.com/office/drawing/2014/main" id="{D3F099FC-8DFB-6CB0-04FC-553FD1335540}"/>
                      </a:ext>
                    </a:extLst>
                  </p:cNvPr>
                  <p:cNvSpPr/>
                  <p:nvPr/>
                </p:nvSpPr>
                <p:spPr>
                  <a:xfrm>
                    <a:off x="5893318" y="2637358"/>
                    <a:ext cx="22829" cy="138097"/>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58" name="Rectangle: Rounded Corners 2257">
                    <a:extLst>
                      <a:ext uri="{FF2B5EF4-FFF2-40B4-BE49-F238E27FC236}">
                        <a16:creationId xmlns:a16="http://schemas.microsoft.com/office/drawing/2014/main" id="{9FE23737-FE8F-00FE-4FA0-79971FF9D35A}"/>
                      </a:ext>
                    </a:extLst>
                  </p:cNvPr>
                  <p:cNvSpPr/>
                  <p:nvPr/>
                </p:nvSpPr>
                <p:spPr>
                  <a:xfrm>
                    <a:off x="5661453" y="2731159"/>
                    <a:ext cx="275343" cy="392051"/>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59" name="Oval 2258">
                    <a:extLst>
                      <a:ext uri="{FF2B5EF4-FFF2-40B4-BE49-F238E27FC236}">
                        <a16:creationId xmlns:a16="http://schemas.microsoft.com/office/drawing/2014/main" id="{0DD20F74-6DEC-6EF8-848B-4C60DE634BB1}"/>
                      </a:ext>
                    </a:extLst>
                  </p:cNvPr>
                  <p:cNvSpPr/>
                  <p:nvPr/>
                </p:nvSpPr>
                <p:spPr>
                  <a:xfrm>
                    <a:off x="5727380" y="2930951"/>
                    <a:ext cx="141069" cy="115934"/>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73" name="!!Group 842">
                  <a:extLst>
                    <a:ext uri="{FF2B5EF4-FFF2-40B4-BE49-F238E27FC236}">
                      <a16:creationId xmlns:a16="http://schemas.microsoft.com/office/drawing/2014/main" id="{A02507D5-BF14-E790-CEA4-9139AFAC91D8}"/>
                    </a:ext>
                  </a:extLst>
                </p:cNvPr>
                <p:cNvGrpSpPr/>
                <p:nvPr/>
              </p:nvGrpSpPr>
              <p:grpSpPr>
                <a:xfrm rot="15339046">
                  <a:off x="7987966" y="2651754"/>
                  <a:ext cx="241131" cy="515285"/>
                  <a:chOff x="4423627" y="1973989"/>
                  <a:chExt cx="245880" cy="525434"/>
                </a:xfrm>
              </p:grpSpPr>
              <p:sp>
                <p:nvSpPr>
                  <p:cNvPr id="2244" name="Rectangle: Rounded Corners 2243">
                    <a:extLst>
                      <a:ext uri="{FF2B5EF4-FFF2-40B4-BE49-F238E27FC236}">
                        <a16:creationId xmlns:a16="http://schemas.microsoft.com/office/drawing/2014/main" id="{77B66458-5B05-DF45-D4B9-841E6614D9C4}"/>
                      </a:ext>
                    </a:extLst>
                  </p:cNvPr>
                  <p:cNvSpPr/>
                  <p:nvPr/>
                </p:nvSpPr>
                <p:spPr>
                  <a:xfrm>
                    <a:off x="4423627" y="2125527"/>
                    <a:ext cx="245880" cy="373896"/>
                  </a:xfrm>
                  <a:prstGeom prst="roundRect">
                    <a:avLst>
                      <a:gd name="adj" fmla="val 35662"/>
                    </a:avLst>
                  </a:prstGeom>
                  <a:gradFill flip="none" rotWithShape="1">
                    <a:gsLst>
                      <a:gs pos="0">
                        <a:srgbClr val="CDBB56">
                          <a:tint val="66000"/>
                          <a:satMod val="160000"/>
                        </a:srgbClr>
                      </a:gs>
                      <a:gs pos="50000">
                        <a:srgbClr val="CDBB56">
                          <a:tint val="44500"/>
                          <a:satMod val="160000"/>
                        </a:srgbClr>
                      </a:gs>
                      <a:gs pos="100000">
                        <a:srgbClr val="CDBB56">
                          <a:tint val="23500"/>
                          <a:satMod val="160000"/>
                        </a:srgbClr>
                      </a:gs>
                    </a:gsLst>
                    <a:lin ang="16200000" scaled="1"/>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45" name="Oval 2244">
                    <a:extLst>
                      <a:ext uri="{FF2B5EF4-FFF2-40B4-BE49-F238E27FC236}">
                        <a16:creationId xmlns:a16="http://schemas.microsoft.com/office/drawing/2014/main" id="{033D7B84-3080-931B-2BAA-14E18691BF6E}"/>
                      </a:ext>
                    </a:extLst>
                  </p:cNvPr>
                  <p:cNvSpPr/>
                  <p:nvPr/>
                </p:nvSpPr>
                <p:spPr>
                  <a:xfrm>
                    <a:off x="4484332" y="2302259"/>
                    <a:ext cx="124470" cy="109248"/>
                  </a:xfrm>
                  <a:prstGeom prst="ellipse">
                    <a:avLst/>
                  </a:prstGeom>
                  <a:gradFill flip="none" rotWithShape="1">
                    <a:gsLst>
                      <a:gs pos="0">
                        <a:srgbClr val="C4D600">
                          <a:shade val="30000"/>
                          <a:satMod val="115000"/>
                        </a:srgbClr>
                      </a:gs>
                      <a:gs pos="50000">
                        <a:srgbClr val="C4D600">
                          <a:shade val="67500"/>
                          <a:satMod val="115000"/>
                        </a:srgbClr>
                      </a:gs>
                      <a:gs pos="100000">
                        <a:srgbClr val="C4D600">
                          <a:shade val="100000"/>
                          <a:satMod val="115000"/>
                        </a:srgbClr>
                      </a:gs>
                    </a:gsLst>
                    <a:lin ang="18900000" scaled="1"/>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46" name="Oval 2245">
                    <a:extLst>
                      <a:ext uri="{FF2B5EF4-FFF2-40B4-BE49-F238E27FC236}">
                        <a16:creationId xmlns:a16="http://schemas.microsoft.com/office/drawing/2014/main" id="{E99EFA69-0003-6780-51B0-531C4D24DE36}"/>
                      </a:ext>
                    </a:extLst>
                  </p:cNvPr>
                  <p:cNvSpPr/>
                  <p:nvPr/>
                </p:nvSpPr>
                <p:spPr>
                  <a:xfrm>
                    <a:off x="4505701" y="1973989"/>
                    <a:ext cx="76654" cy="81868"/>
                  </a:xfrm>
                  <a:prstGeom prst="ellipse">
                    <a:avLst/>
                  </a:prstGeom>
                  <a:gradFill>
                    <a:gsLst>
                      <a:gs pos="0">
                        <a:srgbClr val="FFEBFB"/>
                      </a:gs>
                      <a:gs pos="93000">
                        <a:srgbClr val="8E9A00"/>
                      </a:gs>
                      <a:gs pos="26000">
                        <a:srgbClr val="C4D600"/>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endParaRPr>
                  </a:p>
                </p:txBody>
              </p:sp>
              <p:sp>
                <p:nvSpPr>
                  <p:cNvPr id="2247" name="Oval 2246">
                    <a:extLst>
                      <a:ext uri="{FF2B5EF4-FFF2-40B4-BE49-F238E27FC236}">
                        <a16:creationId xmlns:a16="http://schemas.microsoft.com/office/drawing/2014/main" id="{B5B25E07-9ADD-533E-1279-D3B3893030A0}"/>
                      </a:ext>
                    </a:extLst>
                  </p:cNvPr>
                  <p:cNvSpPr/>
                  <p:nvPr/>
                </p:nvSpPr>
                <p:spPr>
                  <a:xfrm>
                    <a:off x="4489535" y="2087624"/>
                    <a:ext cx="76654" cy="81868"/>
                  </a:xfrm>
                  <a:prstGeom prst="ellipse">
                    <a:avLst/>
                  </a:prstGeom>
                  <a:gradFill>
                    <a:gsLst>
                      <a:gs pos="0">
                        <a:srgbClr val="FFEBFB"/>
                      </a:gs>
                      <a:gs pos="93000">
                        <a:srgbClr val="8E9A00"/>
                      </a:gs>
                      <a:gs pos="26000">
                        <a:srgbClr val="C4D600"/>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endParaRPr>
                  </a:p>
                </p:txBody>
              </p:sp>
              <p:sp>
                <p:nvSpPr>
                  <p:cNvPr id="2248" name="Oval 2247">
                    <a:extLst>
                      <a:ext uri="{FF2B5EF4-FFF2-40B4-BE49-F238E27FC236}">
                        <a16:creationId xmlns:a16="http://schemas.microsoft.com/office/drawing/2014/main" id="{05D49A9B-FFD1-082F-DAA8-E3C70512BF7B}"/>
                      </a:ext>
                    </a:extLst>
                  </p:cNvPr>
                  <p:cNvSpPr/>
                  <p:nvPr/>
                </p:nvSpPr>
                <p:spPr>
                  <a:xfrm>
                    <a:off x="4572183" y="2046690"/>
                    <a:ext cx="76654" cy="81868"/>
                  </a:xfrm>
                  <a:prstGeom prst="ellipse">
                    <a:avLst/>
                  </a:prstGeom>
                  <a:gradFill>
                    <a:gsLst>
                      <a:gs pos="0">
                        <a:srgbClr val="FFEBFB"/>
                      </a:gs>
                      <a:gs pos="93000">
                        <a:srgbClr val="8E9A00"/>
                      </a:gs>
                      <a:gs pos="26000">
                        <a:srgbClr val="C4D600"/>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endParaRPr>
                  </a:p>
                </p:txBody>
              </p:sp>
            </p:grpSp>
            <p:grpSp>
              <p:nvGrpSpPr>
                <p:cNvPr id="2174" name="!!Group 1011">
                  <a:extLst>
                    <a:ext uri="{FF2B5EF4-FFF2-40B4-BE49-F238E27FC236}">
                      <a16:creationId xmlns:a16="http://schemas.microsoft.com/office/drawing/2014/main" id="{5CA0DDF6-8347-898A-05E5-B25A8127EF23}"/>
                    </a:ext>
                  </a:extLst>
                </p:cNvPr>
                <p:cNvGrpSpPr/>
                <p:nvPr/>
              </p:nvGrpSpPr>
              <p:grpSpPr>
                <a:xfrm rot="16200000">
                  <a:off x="8062232" y="3839554"/>
                  <a:ext cx="226506" cy="425028"/>
                  <a:chOff x="5661453" y="2606543"/>
                  <a:chExt cx="275343" cy="516667"/>
                </a:xfrm>
              </p:grpSpPr>
              <p:sp>
                <p:nvSpPr>
                  <p:cNvPr id="2233" name="Freeform: Shape 1012">
                    <a:extLst>
                      <a:ext uri="{FF2B5EF4-FFF2-40B4-BE49-F238E27FC236}">
                        <a16:creationId xmlns:a16="http://schemas.microsoft.com/office/drawing/2014/main" id="{43E559A3-A9EF-E9C7-63E7-47D6162DA67F}"/>
                      </a:ext>
                    </a:extLst>
                  </p:cNvPr>
                  <p:cNvSpPr/>
                  <p:nvPr/>
                </p:nvSpPr>
                <p:spPr>
                  <a:xfrm>
                    <a:off x="5684131" y="2624804"/>
                    <a:ext cx="24899" cy="146087"/>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34" name="Freeform: Shape 1013">
                    <a:extLst>
                      <a:ext uri="{FF2B5EF4-FFF2-40B4-BE49-F238E27FC236}">
                        <a16:creationId xmlns:a16="http://schemas.microsoft.com/office/drawing/2014/main" id="{4E96D565-8E6B-3E99-1A5B-9757F59E9590}"/>
                      </a:ext>
                    </a:extLst>
                  </p:cNvPr>
                  <p:cNvSpPr/>
                  <p:nvPr/>
                </p:nvSpPr>
                <p:spPr>
                  <a:xfrm>
                    <a:off x="5713557" y="2615673"/>
                    <a:ext cx="24900" cy="13467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35" name="Freeform: Shape 1014">
                    <a:extLst>
                      <a:ext uri="{FF2B5EF4-FFF2-40B4-BE49-F238E27FC236}">
                        <a16:creationId xmlns:a16="http://schemas.microsoft.com/office/drawing/2014/main" id="{E9419407-244D-C63D-4753-96AA8D28FE70}"/>
                      </a:ext>
                    </a:extLst>
                  </p:cNvPr>
                  <p:cNvSpPr/>
                  <p:nvPr/>
                </p:nvSpPr>
                <p:spPr>
                  <a:xfrm>
                    <a:off x="5739513" y="2612250"/>
                    <a:ext cx="21579" cy="13125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36" name="Freeform: Shape 1015">
                    <a:extLst>
                      <a:ext uri="{FF2B5EF4-FFF2-40B4-BE49-F238E27FC236}">
                        <a16:creationId xmlns:a16="http://schemas.microsoft.com/office/drawing/2014/main" id="{641A02E7-B68A-8FBD-AFB9-E880A1FCB563}"/>
                      </a:ext>
                    </a:extLst>
                  </p:cNvPr>
                  <p:cNvSpPr/>
                  <p:nvPr/>
                </p:nvSpPr>
                <p:spPr>
                  <a:xfrm>
                    <a:off x="5766751" y="2607684"/>
                    <a:ext cx="21537" cy="140380"/>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37" name="Freeform: Shape 1016">
                    <a:extLst>
                      <a:ext uri="{FF2B5EF4-FFF2-40B4-BE49-F238E27FC236}">
                        <a16:creationId xmlns:a16="http://schemas.microsoft.com/office/drawing/2014/main" id="{2E1D8E56-8860-EC74-F6B5-0019E498F66E}"/>
                      </a:ext>
                    </a:extLst>
                  </p:cNvPr>
                  <p:cNvSpPr/>
                  <p:nvPr/>
                </p:nvSpPr>
                <p:spPr>
                  <a:xfrm>
                    <a:off x="5792783" y="2606543"/>
                    <a:ext cx="26602" cy="135815"/>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38" name="Freeform: Shape 1017">
                    <a:extLst>
                      <a:ext uri="{FF2B5EF4-FFF2-40B4-BE49-F238E27FC236}">
                        <a16:creationId xmlns:a16="http://schemas.microsoft.com/office/drawing/2014/main" id="{55AB60E2-AF28-6ECD-6893-8FBC636B37C5}"/>
                      </a:ext>
                    </a:extLst>
                  </p:cNvPr>
                  <p:cNvSpPr/>
                  <p:nvPr/>
                </p:nvSpPr>
                <p:spPr>
                  <a:xfrm>
                    <a:off x="5817682" y="2608826"/>
                    <a:ext cx="21504" cy="13581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39" name="Freeform: Shape 1018">
                    <a:extLst>
                      <a:ext uri="{FF2B5EF4-FFF2-40B4-BE49-F238E27FC236}">
                        <a16:creationId xmlns:a16="http://schemas.microsoft.com/office/drawing/2014/main" id="{5BAB64E5-ED5D-3207-9A97-41EE0D7D96CB}"/>
                      </a:ext>
                    </a:extLst>
                  </p:cNvPr>
                  <p:cNvSpPr/>
                  <p:nvPr/>
                </p:nvSpPr>
                <p:spPr>
                  <a:xfrm>
                    <a:off x="5845977" y="2614532"/>
                    <a:ext cx="20372" cy="136956"/>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40" name="Freeform: Shape 1019">
                    <a:extLst>
                      <a:ext uri="{FF2B5EF4-FFF2-40B4-BE49-F238E27FC236}">
                        <a16:creationId xmlns:a16="http://schemas.microsoft.com/office/drawing/2014/main" id="{084A3712-F743-69B9-31C9-F4E47D731D76}"/>
                      </a:ext>
                    </a:extLst>
                  </p:cNvPr>
                  <p:cNvSpPr/>
                  <p:nvPr/>
                </p:nvSpPr>
                <p:spPr>
                  <a:xfrm>
                    <a:off x="5870876" y="2617956"/>
                    <a:ext cx="15845" cy="136956"/>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41" name="Freeform: Shape 1020">
                    <a:extLst>
                      <a:ext uri="{FF2B5EF4-FFF2-40B4-BE49-F238E27FC236}">
                        <a16:creationId xmlns:a16="http://schemas.microsoft.com/office/drawing/2014/main" id="{0CC9A825-4FEF-5C8E-A156-6F07D02C7869}"/>
                      </a:ext>
                    </a:extLst>
                  </p:cNvPr>
                  <p:cNvSpPr/>
                  <p:nvPr/>
                </p:nvSpPr>
                <p:spPr>
                  <a:xfrm>
                    <a:off x="5893318" y="2637358"/>
                    <a:ext cx="22829" cy="138097"/>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42" name="Rectangle: Rounded Corners 2241">
                    <a:extLst>
                      <a:ext uri="{FF2B5EF4-FFF2-40B4-BE49-F238E27FC236}">
                        <a16:creationId xmlns:a16="http://schemas.microsoft.com/office/drawing/2014/main" id="{9861CE25-617F-08EF-2177-AC0CD2E8DBE0}"/>
                      </a:ext>
                    </a:extLst>
                  </p:cNvPr>
                  <p:cNvSpPr/>
                  <p:nvPr/>
                </p:nvSpPr>
                <p:spPr>
                  <a:xfrm>
                    <a:off x="5661453" y="2731159"/>
                    <a:ext cx="275343" cy="392051"/>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43" name="Oval 2242">
                    <a:extLst>
                      <a:ext uri="{FF2B5EF4-FFF2-40B4-BE49-F238E27FC236}">
                        <a16:creationId xmlns:a16="http://schemas.microsoft.com/office/drawing/2014/main" id="{999CACD3-2901-F077-5BFE-F1B2E19D3B84}"/>
                      </a:ext>
                    </a:extLst>
                  </p:cNvPr>
                  <p:cNvSpPr/>
                  <p:nvPr/>
                </p:nvSpPr>
                <p:spPr>
                  <a:xfrm>
                    <a:off x="5727380" y="2930951"/>
                    <a:ext cx="141069" cy="115934"/>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75" name="Group 2174">
                  <a:extLst>
                    <a:ext uri="{FF2B5EF4-FFF2-40B4-BE49-F238E27FC236}">
                      <a16:creationId xmlns:a16="http://schemas.microsoft.com/office/drawing/2014/main" id="{53F65D2B-1385-9DA9-AC0E-D45862565770}"/>
                    </a:ext>
                  </a:extLst>
                </p:cNvPr>
                <p:cNvGrpSpPr/>
                <p:nvPr/>
              </p:nvGrpSpPr>
              <p:grpSpPr>
                <a:xfrm rot="16200000">
                  <a:off x="8009791" y="4968773"/>
                  <a:ext cx="241131" cy="515285"/>
                  <a:chOff x="4423627" y="1973989"/>
                  <a:chExt cx="245880" cy="525434"/>
                </a:xfrm>
              </p:grpSpPr>
              <p:sp>
                <p:nvSpPr>
                  <p:cNvPr id="2228" name="Rectangle: Rounded Corners 2227">
                    <a:extLst>
                      <a:ext uri="{FF2B5EF4-FFF2-40B4-BE49-F238E27FC236}">
                        <a16:creationId xmlns:a16="http://schemas.microsoft.com/office/drawing/2014/main" id="{446A5A80-A703-B016-495A-5FED0E873234}"/>
                      </a:ext>
                    </a:extLst>
                  </p:cNvPr>
                  <p:cNvSpPr/>
                  <p:nvPr/>
                </p:nvSpPr>
                <p:spPr>
                  <a:xfrm>
                    <a:off x="4423627" y="2125527"/>
                    <a:ext cx="245880" cy="373896"/>
                  </a:xfrm>
                  <a:prstGeom prst="roundRect">
                    <a:avLst>
                      <a:gd name="adj" fmla="val 35662"/>
                    </a:avLst>
                  </a:prstGeom>
                  <a:gradFill flip="none" rotWithShape="1">
                    <a:gsLst>
                      <a:gs pos="0">
                        <a:srgbClr val="CDBB56">
                          <a:tint val="66000"/>
                          <a:satMod val="160000"/>
                        </a:srgbClr>
                      </a:gs>
                      <a:gs pos="50000">
                        <a:srgbClr val="CDBB56">
                          <a:tint val="44500"/>
                          <a:satMod val="160000"/>
                        </a:srgbClr>
                      </a:gs>
                      <a:gs pos="100000">
                        <a:srgbClr val="CDBB56">
                          <a:tint val="23500"/>
                          <a:satMod val="160000"/>
                        </a:srgbClr>
                      </a:gs>
                    </a:gsLst>
                    <a:lin ang="16200000" scaled="1"/>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29" name="Oval 2228">
                    <a:extLst>
                      <a:ext uri="{FF2B5EF4-FFF2-40B4-BE49-F238E27FC236}">
                        <a16:creationId xmlns:a16="http://schemas.microsoft.com/office/drawing/2014/main" id="{7F2C37DC-C8B9-523B-4F4A-8AD65ECD2A25}"/>
                      </a:ext>
                    </a:extLst>
                  </p:cNvPr>
                  <p:cNvSpPr/>
                  <p:nvPr/>
                </p:nvSpPr>
                <p:spPr>
                  <a:xfrm>
                    <a:off x="4484332" y="2302259"/>
                    <a:ext cx="124470" cy="109248"/>
                  </a:xfrm>
                  <a:prstGeom prst="ellipse">
                    <a:avLst/>
                  </a:prstGeom>
                  <a:gradFill flip="none" rotWithShape="1">
                    <a:gsLst>
                      <a:gs pos="0">
                        <a:srgbClr val="C4D600">
                          <a:shade val="30000"/>
                          <a:satMod val="115000"/>
                        </a:srgbClr>
                      </a:gs>
                      <a:gs pos="50000">
                        <a:srgbClr val="C4D600">
                          <a:shade val="67500"/>
                          <a:satMod val="115000"/>
                        </a:srgbClr>
                      </a:gs>
                      <a:gs pos="100000">
                        <a:srgbClr val="C4D600">
                          <a:shade val="100000"/>
                          <a:satMod val="115000"/>
                        </a:srgbClr>
                      </a:gs>
                    </a:gsLst>
                    <a:lin ang="18900000" scaled="1"/>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30" name="Oval 2229">
                    <a:extLst>
                      <a:ext uri="{FF2B5EF4-FFF2-40B4-BE49-F238E27FC236}">
                        <a16:creationId xmlns:a16="http://schemas.microsoft.com/office/drawing/2014/main" id="{EEC15E16-08C0-22F3-FEC2-B87D220A5837}"/>
                      </a:ext>
                    </a:extLst>
                  </p:cNvPr>
                  <p:cNvSpPr/>
                  <p:nvPr/>
                </p:nvSpPr>
                <p:spPr>
                  <a:xfrm>
                    <a:off x="4505701" y="1973989"/>
                    <a:ext cx="76654" cy="81868"/>
                  </a:xfrm>
                  <a:prstGeom prst="ellipse">
                    <a:avLst/>
                  </a:prstGeom>
                  <a:gradFill>
                    <a:gsLst>
                      <a:gs pos="0">
                        <a:srgbClr val="FFEBFB"/>
                      </a:gs>
                      <a:gs pos="93000">
                        <a:srgbClr val="8E9A00"/>
                      </a:gs>
                      <a:gs pos="26000">
                        <a:srgbClr val="C4D600"/>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endParaRPr>
                  </a:p>
                </p:txBody>
              </p:sp>
              <p:sp>
                <p:nvSpPr>
                  <p:cNvPr id="2231" name="Oval 2230">
                    <a:extLst>
                      <a:ext uri="{FF2B5EF4-FFF2-40B4-BE49-F238E27FC236}">
                        <a16:creationId xmlns:a16="http://schemas.microsoft.com/office/drawing/2014/main" id="{B785E2A4-AA7E-4181-750C-1A7EFFAA9E0E}"/>
                      </a:ext>
                    </a:extLst>
                  </p:cNvPr>
                  <p:cNvSpPr/>
                  <p:nvPr/>
                </p:nvSpPr>
                <p:spPr>
                  <a:xfrm>
                    <a:off x="4489535" y="2087624"/>
                    <a:ext cx="76654" cy="81868"/>
                  </a:xfrm>
                  <a:prstGeom prst="ellipse">
                    <a:avLst/>
                  </a:prstGeom>
                  <a:gradFill>
                    <a:gsLst>
                      <a:gs pos="0">
                        <a:srgbClr val="FFEBFB"/>
                      </a:gs>
                      <a:gs pos="93000">
                        <a:srgbClr val="8E9A00"/>
                      </a:gs>
                      <a:gs pos="26000">
                        <a:srgbClr val="C4D600"/>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endParaRPr>
                  </a:p>
                </p:txBody>
              </p:sp>
              <p:sp>
                <p:nvSpPr>
                  <p:cNvPr id="2232" name="Oval 2231">
                    <a:extLst>
                      <a:ext uri="{FF2B5EF4-FFF2-40B4-BE49-F238E27FC236}">
                        <a16:creationId xmlns:a16="http://schemas.microsoft.com/office/drawing/2014/main" id="{113DEC58-75C6-040F-63D7-397D0D34B745}"/>
                      </a:ext>
                    </a:extLst>
                  </p:cNvPr>
                  <p:cNvSpPr/>
                  <p:nvPr/>
                </p:nvSpPr>
                <p:spPr>
                  <a:xfrm>
                    <a:off x="4572183" y="2046690"/>
                    <a:ext cx="76654" cy="81868"/>
                  </a:xfrm>
                  <a:prstGeom prst="ellipse">
                    <a:avLst/>
                  </a:prstGeom>
                  <a:gradFill>
                    <a:gsLst>
                      <a:gs pos="0">
                        <a:srgbClr val="FFEBFB"/>
                      </a:gs>
                      <a:gs pos="93000">
                        <a:srgbClr val="8E9A00"/>
                      </a:gs>
                      <a:gs pos="26000">
                        <a:srgbClr val="C4D600"/>
                      </a:gs>
                    </a:gsLst>
                    <a:path path="circl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endParaRPr>
                  </a:p>
                </p:txBody>
              </p:sp>
            </p:grpSp>
            <p:grpSp>
              <p:nvGrpSpPr>
                <p:cNvPr id="2176" name="!!Group 899">
                  <a:extLst>
                    <a:ext uri="{FF2B5EF4-FFF2-40B4-BE49-F238E27FC236}">
                      <a16:creationId xmlns:a16="http://schemas.microsoft.com/office/drawing/2014/main" id="{3882A0BE-CC34-F33C-A8C0-6F82D424D2BB}"/>
                    </a:ext>
                  </a:extLst>
                </p:cNvPr>
                <p:cNvGrpSpPr/>
                <p:nvPr/>
              </p:nvGrpSpPr>
              <p:grpSpPr>
                <a:xfrm rot="16200000">
                  <a:off x="8062232" y="5249390"/>
                  <a:ext cx="226506" cy="425028"/>
                  <a:chOff x="5661453" y="2606543"/>
                  <a:chExt cx="275343" cy="516667"/>
                </a:xfrm>
              </p:grpSpPr>
              <p:sp>
                <p:nvSpPr>
                  <p:cNvPr id="2217" name="Freeform: Shape 1030">
                    <a:extLst>
                      <a:ext uri="{FF2B5EF4-FFF2-40B4-BE49-F238E27FC236}">
                        <a16:creationId xmlns:a16="http://schemas.microsoft.com/office/drawing/2014/main" id="{25B7A18B-51AB-9467-9028-BC658CE19EB8}"/>
                      </a:ext>
                    </a:extLst>
                  </p:cNvPr>
                  <p:cNvSpPr/>
                  <p:nvPr/>
                </p:nvSpPr>
                <p:spPr>
                  <a:xfrm>
                    <a:off x="5684131" y="2624804"/>
                    <a:ext cx="24899" cy="146087"/>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18" name="Freeform: Shape 1031">
                    <a:extLst>
                      <a:ext uri="{FF2B5EF4-FFF2-40B4-BE49-F238E27FC236}">
                        <a16:creationId xmlns:a16="http://schemas.microsoft.com/office/drawing/2014/main" id="{C1E6892F-B83D-7E50-8591-A27C07750423}"/>
                      </a:ext>
                    </a:extLst>
                  </p:cNvPr>
                  <p:cNvSpPr/>
                  <p:nvPr/>
                </p:nvSpPr>
                <p:spPr>
                  <a:xfrm>
                    <a:off x="5713557" y="2615673"/>
                    <a:ext cx="24900" cy="13467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19" name="Freeform: Shape 1032">
                    <a:extLst>
                      <a:ext uri="{FF2B5EF4-FFF2-40B4-BE49-F238E27FC236}">
                        <a16:creationId xmlns:a16="http://schemas.microsoft.com/office/drawing/2014/main" id="{0CC61D63-BC96-EFEE-E670-D9657B2A687A}"/>
                      </a:ext>
                    </a:extLst>
                  </p:cNvPr>
                  <p:cNvSpPr/>
                  <p:nvPr/>
                </p:nvSpPr>
                <p:spPr>
                  <a:xfrm>
                    <a:off x="5739513" y="2612250"/>
                    <a:ext cx="21579" cy="13125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20" name="Freeform: Shape 1033">
                    <a:extLst>
                      <a:ext uri="{FF2B5EF4-FFF2-40B4-BE49-F238E27FC236}">
                        <a16:creationId xmlns:a16="http://schemas.microsoft.com/office/drawing/2014/main" id="{9F55245E-677F-E2DB-A2A6-32781B7ECAC7}"/>
                      </a:ext>
                    </a:extLst>
                  </p:cNvPr>
                  <p:cNvSpPr/>
                  <p:nvPr/>
                </p:nvSpPr>
                <p:spPr>
                  <a:xfrm>
                    <a:off x="5766751" y="2607684"/>
                    <a:ext cx="21537" cy="140380"/>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21" name="Freeform: Shape 1034">
                    <a:extLst>
                      <a:ext uri="{FF2B5EF4-FFF2-40B4-BE49-F238E27FC236}">
                        <a16:creationId xmlns:a16="http://schemas.microsoft.com/office/drawing/2014/main" id="{03533BD6-1DCA-294A-599B-7B8A8DCA7B3D}"/>
                      </a:ext>
                    </a:extLst>
                  </p:cNvPr>
                  <p:cNvSpPr/>
                  <p:nvPr/>
                </p:nvSpPr>
                <p:spPr>
                  <a:xfrm>
                    <a:off x="5792783" y="2606543"/>
                    <a:ext cx="26602" cy="135815"/>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22" name="Freeform: Shape 1035">
                    <a:extLst>
                      <a:ext uri="{FF2B5EF4-FFF2-40B4-BE49-F238E27FC236}">
                        <a16:creationId xmlns:a16="http://schemas.microsoft.com/office/drawing/2014/main" id="{A31349CD-4FCC-3815-FF29-287BF10E397A}"/>
                      </a:ext>
                    </a:extLst>
                  </p:cNvPr>
                  <p:cNvSpPr/>
                  <p:nvPr/>
                </p:nvSpPr>
                <p:spPr>
                  <a:xfrm>
                    <a:off x="5817682" y="2608826"/>
                    <a:ext cx="21504" cy="13581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23" name="Freeform: Shape 1036">
                    <a:extLst>
                      <a:ext uri="{FF2B5EF4-FFF2-40B4-BE49-F238E27FC236}">
                        <a16:creationId xmlns:a16="http://schemas.microsoft.com/office/drawing/2014/main" id="{072CDD92-B31E-BF9D-1D7C-F144CA36E625}"/>
                      </a:ext>
                    </a:extLst>
                  </p:cNvPr>
                  <p:cNvSpPr/>
                  <p:nvPr/>
                </p:nvSpPr>
                <p:spPr>
                  <a:xfrm>
                    <a:off x="5845977" y="2614532"/>
                    <a:ext cx="20372" cy="136956"/>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24" name="Freeform: Shape 1037">
                    <a:extLst>
                      <a:ext uri="{FF2B5EF4-FFF2-40B4-BE49-F238E27FC236}">
                        <a16:creationId xmlns:a16="http://schemas.microsoft.com/office/drawing/2014/main" id="{50195643-8B4B-910F-9ABD-D1CC4C1EB683}"/>
                      </a:ext>
                    </a:extLst>
                  </p:cNvPr>
                  <p:cNvSpPr/>
                  <p:nvPr/>
                </p:nvSpPr>
                <p:spPr>
                  <a:xfrm>
                    <a:off x="5870876" y="2617956"/>
                    <a:ext cx="15845" cy="136956"/>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25" name="Freeform: Shape 1038">
                    <a:extLst>
                      <a:ext uri="{FF2B5EF4-FFF2-40B4-BE49-F238E27FC236}">
                        <a16:creationId xmlns:a16="http://schemas.microsoft.com/office/drawing/2014/main" id="{C8651D5A-4CB2-14BA-60CA-3F9E560B834E}"/>
                      </a:ext>
                    </a:extLst>
                  </p:cNvPr>
                  <p:cNvSpPr/>
                  <p:nvPr/>
                </p:nvSpPr>
                <p:spPr>
                  <a:xfrm>
                    <a:off x="5893318" y="2637358"/>
                    <a:ext cx="22829" cy="138097"/>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26" name="Rectangle: Rounded Corners 2225">
                    <a:extLst>
                      <a:ext uri="{FF2B5EF4-FFF2-40B4-BE49-F238E27FC236}">
                        <a16:creationId xmlns:a16="http://schemas.microsoft.com/office/drawing/2014/main" id="{57BA3A4E-FBD7-C9B7-9438-51D26F4AE3B1}"/>
                      </a:ext>
                    </a:extLst>
                  </p:cNvPr>
                  <p:cNvSpPr/>
                  <p:nvPr/>
                </p:nvSpPr>
                <p:spPr>
                  <a:xfrm>
                    <a:off x="5661453" y="2731159"/>
                    <a:ext cx="275343" cy="392051"/>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27" name="Oval 2226">
                    <a:extLst>
                      <a:ext uri="{FF2B5EF4-FFF2-40B4-BE49-F238E27FC236}">
                        <a16:creationId xmlns:a16="http://schemas.microsoft.com/office/drawing/2014/main" id="{0CEA3EBD-33BA-03D6-FD82-6AB2EA82F0BB}"/>
                      </a:ext>
                    </a:extLst>
                  </p:cNvPr>
                  <p:cNvSpPr/>
                  <p:nvPr/>
                </p:nvSpPr>
                <p:spPr>
                  <a:xfrm>
                    <a:off x="5727380" y="2930951"/>
                    <a:ext cx="141069" cy="115934"/>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77" name="Group 2176">
                  <a:extLst>
                    <a:ext uri="{FF2B5EF4-FFF2-40B4-BE49-F238E27FC236}">
                      <a16:creationId xmlns:a16="http://schemas.microsoft.com/office/drawing/2014/main" id="{8CC062E1-90F2-F466-1120-2610F23D7E1C}"/>
                    </a:ext>
                  </a:extLst>
                </p:cNvPr>
                <p:cNvGrpSpPr/>
                <p:nvPr/>
              </p:nvGrpSpPr>
              <p:grpSpPr>
                <a:xfrm rot="8991471">
                  <a:off x="7529148" y="5400010"/>
                  <a:ext cx="165741" cy="177037"/>
                  <a:chOff x="5427046" y="2952605"/>
                  <a:chExt cx="190322" cy="203293"/>
                </a:xfrm>
              </p:grpSpPr>
              <p:sp>
                <p:nvSpPr>
                  <p:cNvPr id="2215" name="Rectangle: Rounded Corners 1179">
                    <a:extLst>
                      <a:ext uri="{FF2B5EF4-FFF2-40B4-BE49-F238E27FC236}">
                        <a16:creationId xmlns:a16="http://schemas.microsoft.com/office/drawing/2014/main" id="{DEF73BC1-2DE8-76AD-9884-75F93B5D9F4C}"/>
                      </a:ext>
                    </a:extLst>
                  </p:cNvPr>
                  <p:cNvSpPr/>
                  <p:nvPr/>
                </p:nvSpPr>
                <p:spPr>
                  <a:xfrm rot="4669285">
                    <a:off x="5420560" y="2959091"/>
                    <a:ext cx="203293" cy="190322"/>
                  </a:xfrm>
                  <a:custGeom>
                    <a:avLst/>
                    <a:gdLst>
                      <a:gd name="connsiteX0" fmla="*/ 0 w 192688"/>
                      <a:gd name="connsiteY0" fmla="*/ 68716 h 274362"/>
                      <a:gd name="connsiteX1" fmla="*/ 68716 w 192688"/>
                      <a:gd name="connsiteY1" fmla="*/ 0 h 274362"/>
                      <a:gd name="connsiteX2" fmla="*/ 123972 w 192688"/>
                      <a:gd name="connsiteY2" fmla="*/ 0 h 274362"/>
                      <a:gd name="connsiteX3" fmla="*/ 192688 w 192688"/>
                      <a:gd name="connsiteY3" fmla="*/ 68716 h 274362"/>
                      <a:gd name="connsiteX4" fmla="*/ 192688 w 192688"/>
                      <a:gd name="connsiteY4" fmla="*/ 205646 h 274362"/>
                      <a:gd name="connsiteX5" fmla="*/ 123972 w 192688"/>
                      <a:gd name="connsiteY5" fmla="*/ 274362 h 274362"/>
                      <a:gd name="connsiteX6" fmla="*/ 68716 w 192688"/>
                      <a:gd name="connsiteY6" fmla="*/ 274362 h 274362"/>
                      <a:gd name="connsiteX7" fmla="*/ 0 w 192688"/>
                      <a:gd name="connsiteY7" fmla="*/ 205646 h 274362"/>
                      <a:gd name="connsiteX8" fmla="*/ 0 w 192688"/>
                      <a:gd name="connsiteY8" fmla="*/ 68716 h 274362"/>
                      <a:gd name="connsiteX0" fmla="*/ 0 w 192688"/>
                      <a:gd name="connsiteY0" fmla="*/ 68716 h 274362"/>
                      <a:gd name="connsiteX1" fmla="*/ 68716 w 192688"/>
                      <a:gd name="connsiteY1" fmla="*/ 0 h 274362"/>
                      <a:gd name="connsiteX2" fmla="*/ 67356 w 192688"/>
                      <a:gd name="connsiteY2" fmla="*/ 70144 h 274362"/>
                      <a:gd name="connsiteX3" fmla="*/ 192688 w 192688"/>
                      <a:gd name="connsiteY3" fmla="*/ 68716 h 274362"/>
                      <a:gd name="connsiteX4" fmla="*/ 192688 w 192688"/>
                      <a:gd name="connsiteY4" fmla="*/ 205646 h 274362"/>
                      <a:gd name="connsiteX5" fmla="*/ 123972 w 192688"/>
                      <a:gd name="connsiteY5" fmla="*/ 274362 h 274362"/>
                      <a:gd name="connsiteX6" fmla="*/ 68716 w 192688"/>
                      <a:gd name="connsiteY6" fmla="*/ 274362 h 274362"/>
                      <a:gd name="connsiteX7" fmla="*/ 0 w 192688"/>
                      <a:gd name="connsiteY7" fmla="*/ 205646 h 274362"/>
                      <a:gd name="connsiteX8" fmla="*/ 0 w 192688"/>
                      <a:gd name="connsiteY8" fmla="*/ 68716 h 274362"/>
                      <a:gd name="connsiteX0" fmla="*/ 20055 w 192688"/>
                      <a:gd name="connsiteY0" fmla="*/ 140116 h 274362"/>
                      <a:gd name="connsiteX1" fmla="*/ 68716 w 192688"/>
                      <a:gd name="connsiteY1" fmla="*/ 0 h 274362"/>
                      <a:gd name="connsiteX2" fmla="*/ 67356 w 192688"/>
                      <a:gd name="connsiteY2" fmla="*/ 70144 h 274362"/>
                      <a:gd name="connsiteX3" fmla="*/ 192688 w 192688"/>
                      <a:gd name="connsiteY3" fmla="*/ 68716 h 274362"/>
                      <a:gd name="connsiteX4" fmla="*/ 192688 w 192688"/>
                      <a:gd name="connsiteY4" fmla="*/ 205646 h 274362"/>
                      <a:gd name="connsiteX5" fmla="*/ 123972 w 192688"/>
                      <a:gd name="connsiteY5" fmla="*/ 274362 h 274362"/>
                      <a:gd name="connsiteX6" fmla="*/ 68716 w 192688"/>
                      <a:gd name="connsiteY6" fmla="*/ 274362 h 274362"/>
                      <a:gd name="connsiteX7" fmla="*/ 0 w 192688"/>
                      <a:gd name="connsiteY7" fmla="*/ 205646 h 274362"/>
                      <a:gd name="connsiteX8" fmla="*/ 20055 w 192688"/>
                      <a:gd name="connsiteY8" fmla="*/ 140116 h 274362"/>
                      <a:gd name="connsiteX0" fmla="*/ 20055 w 192688"/>
                      <a:gd name="connsiteY0" fmla="*/ 87905 h 222151"/>
                      <a:gd name="connsiteX1" fmla="*/ 17384 w 192688"/>
                      <a:gd name="connsiteY1" fmla="*/ 33921 h 222151"/>
                      <a:gd name="connsiteX2" fmla="*/ 67356 w 192688"/>
                      <a:gd name="connsiteY2" fmla="*/ 17933 h 222151"/>
                      <a:gd name="connsiteX3" fmla="*/ 192688 w 192688"/>
                      <a:gd name="connsiteY3" fmla="*/ 16505 h 222151"/>
                      <a:gd name="connsiteX4" fmla="*/ 192688 w 192688"/>
                      <a:gd name="connsiteY4" fmla="*/ 153435 h 222151"/>
                      <a:gd name="connsiteX5" fmla="*/ 123972 w 192688"/>
                      <a:gd name="connsiteY5" fmla="*/ 222151 h 222151"/>
                      <a:gd name="connsiteX6" fmla="*/ 68716 w 192688"/>
                      <a:gd name="connsiteY6" fmla="*/ 222151 h 222151"/>
                      <a:gd name="connsiteX7" fmla="*/ 0 w 192688"/>
                      <a:gd name="connsiteY7" fmla="*/ 153435 h 222151"/>
                      <a:gd name="connsiteX8" fmla="*/ 20055 w 192688"/>
                      <a:gd name="connsiteY8" fmla="*/ 87905 h 222151"/>
                      <a:gd name="connsiteX0" fmla="*/ 20055 w 192688"/>
                      <a:gd name="connsiteY0" fmla="*/ 69976 h 204222"/>
                      <a:gd name="connsiteX1" fmla="*/ 17384 w 192688"/>
                      <a:gd name="connsiteY1" fmla="*/ 15992 h 204222"/>
                      <a:gd name="connsiteX2" fmla="*/ 67356 w 192688"/>
                      <a:gd name="connsiteY2" fmla="*/ 4 h 204222"/>
                      <a:gd name="connsiteX3" fmla="*/ 168100 w 192688"/>
                      <a:gd name="connsiteY3" fmla="*/ 36852 h 204222"/>
                      <a:gd name="connsiteX4" fmla="*/ 192688 w 192688"/>
                      <a:gd name="connsiteY4" fmla="*/ 135506 h 204222"/>
                      <a:gd name="connsiteX5" fmla="*/ 123972 w 192688"/>
                      <a:gd name="connsiteY5" fmla="*/ 204222 h 204222"/>
                      <a:gd name="connsiteX6" fmla="*/ 68716 w 192688"/>
                      <a:gd name="connsiteY6" fmla="*/ 204222 h 204222"/>
                      <a:gd name="connsiteX7" fmla="*/ 0 w 192688"/>
                      <a:gd name="connsiteY7" fmla="*/ 135506 h 204222"/>
                      <a:gd name="connsiteX8" fmla="*/ 20055 w 192688"/>
                      <a:gd name="connsiteY8" fmla="*/ 69976 h 204222"/>
                      <a:gd name="connsiteX0" fmla="*/ 20055 w 192688"/>
                      <a:gd name="connsiteY0" fmla="*/ 69976 h 204222"/>
                      <a:gd name="connsiteX1" fmla="*/ 17384 w 192688"/>
                      <a:gd name="connsiteY1" fmla="*/ 15992 h 204222"/>
                      <a:gd name="connsiteX2" fmla="*/ 67356 w 192688"/>
                      <a:gd name="connsiteY2" fmla="*/ 4 h 204222"/>
                      <a:gd name="connsiteX3" fmla="*/ 168100 w 192688"/>
                      <a:gd name="connsiteY3" fmla="*/ 36852 h 204222"/>
                      <a:gd name="connsiteX4" fmla="*/ 192688 w 192688"/>
                      <a:gd name="connsiteY4" fmla="*/ 135506 h 204222"/>
                      <a:gd name="connsiteX5" fmla="*/ 101644 w 192688"/>
                      <a:gd name="connsiteY5" fmla="*/ 190322 h 204222"/>
                      <a:gd name="connsiteX6" fmla="*/ 68716 w 192688"/>
                      <a:gd name="connsiteY6" fmla="*/ 204222 h 204222"/>
                      <a:gd name="connsiteX7" fmla="*/ 0 w 192688"/>
                      <a:gd name="connsiteY7" fmla="*/ 135506 h 204222"/>
                      <a:gd name="connsiteX8" fmla="*/ 20055 w 192688"/>
                      <a:gd name="connsiteY8" fmla="*/ 69976 h 204222"/>
                      <a:gd name="connsiteX0" fmla="*/ 22116 w 194749"/>
                      <a:gd name="connsiteY0" fmla="*/ 69976 h 190322"/>
                      <a:gd name="connsiteX1" fmla="*/ 19445 w 194749"/>
                      <a:gd name="connsiteY1" fmla="*/ 15992 h 190322"/>
                      <a:gd name="connsiteX2" fmla="*/ 69417 w 194749"/>
                      <a:gd name="connsiteY2" fmla="*/ 4 h 190322"/>
                      <a:gd name="connsiteX3" fmla="*/ 170161 w 194749"/>
                      <a:gd name="connsiteY3" fmla="*/ 36852 h 190322"/>
                      <a:gd name="connsiteX4" fmla="*/ 194749 w 194749"/>
                      <a:gd name="connsiteY4" fmla="*/ 135506 h 190322"/>
                      <a:gd name="connsiteX5" fmla="*/ 103705 w 194749"/>
                      <a:gd name="connsiteY5" fmla="*/ 190322 h 190322"/>
                      <a:gd name="connsiteX6" fmla="*/ 27256 w 194749"/>
                      <a:gd name="connsiteY6" fmla="*/ 147672 h 190322"/>
                      <a:gd name="connsiteX7" fmla="*/ 2061 w 194749"/>
                      <a:gd name="connsiteY7" fmla="*/ 135506 h 190322"/>
                      <a:gd name="connsiteX8" fmla="*/ 22116 w 194749"/>
                      <a:gd name="connsiteY8" fmla="*/ 69976 h 190322"/>
                      <a:gd name="connsiteX0" fmla="*/ 30660 w 203293"/>
                      <a:gd name="connsiteY0" fmla="*/ 69976 h 190322"/>
                      <a:gd name="connsiteX1" fmla="*/ 27989 w 203293"/>
                      <a:gd name="connsiteY1" fmla="*/ 15992 h 190322"/>
                      <a:gd name="connsiteX2" fmla="*/ 77961 w 203293"/>
                      <a:gd name="connsiteY2" fmla="*/ 4 h 190322"/>
                      <a:gd name="connsiteX3" fmla="*/ 178705 w 203293"/>
                      <a:gd name="connsiteY3" fmla="*/ 36852 h 190322"/>
                      <a:gd name="connsiteX4" fmla="*/ 203293 w 203293"/>
                      <a:gd name="connsiteY4" fmla="*/ 135506 h 190322"/>
                      <a:gd name="connsiteX5" fmla="*/ 112249 w 203293"/>
                      <a:gd name="connsiteY5" fmla="*/ 190322 h 190322"/>
                      <a:gd name="connsiteX6" fmla="*/ 35800 w 203293"/>
                      <a:gd name="connsiteY6" fmla="*/ 147672 h 190322"/>
                      <a:gd name="connsiteX7" fmla="*/ 22 w 203293"/>
                      <a:gd name="connsiteY7" fmla="*/ 108856 h 190322"/>
                      <a:gd name="connsiteX8" fmla="*/ 30660 w 203293"/>
                      <a:gd name="connsiteY8" fmla="*/ 69976 h 1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93" h="190322">
                        <a:moveTo>
                          <a:pt x="30660" y="69976"/>
                        </a:moveTo>
                        <a:cubicBezTo>
                          <a:pt x="30660" y="32025"/>
                          <a:pt x="-9962" y="15992"/>
                          <a:pt x="27989" y="15992"/>
                        </a:cubicBezTo>
                        <a:cubicBezTo>
                          <a:pt x="46408" y="15992"/>
                          <a:pt x="59542" y="4"/>
                          <a:pt x="77961" y="4"/>
                        </a:cubicBezTo>
                        <a:cubicBezTo>
                          <a:pt x="115912" y="4"/>
                          <a:pt x="178705" y="-1099"/>
                          <a:pt x="178705" y="36852"/>
                        </a:cubicBezTo>
                        <a:lnTo>
                          <a:pt x="203293" y="135506"/>
                        </a:lnTo>
                        <a:cubicBezTo>
                          <a:pt x="203293" y="173457"/>
                          <a:pt x="150200" y="190322"/>
                          <a:pt x="112249" y="190322"/>
                        </a:cubicBezTo>
                        <a:lnTo>
                          <a:pt x="35800" y="147672"/>
                        </a:lnTo>
                        <a:cubicBezTo>
                          <a:pt x="-2151" y="147672"/>
                          <a:pt x="22" y="146807"/>
                          <a:pt x="22" y="108856"/>
                        </a:cubicBezTo>
                        <a:lnTo>
                          <a:pt x="30660" y="69976"/>
                        </a:lnTo>
                        <a:close/>
                      </a:path>
                    </a:pathLst>
                  </a:cu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16" name="Oval 2215">
                    <a:extLst>
                      <a:ext uri="{FF2B5EF4-FFF2-40B4-BE49-F238E27FC236}">
                        <a16:creationId xmlns:a16="http://schemas.microsoft.com/office/drawing/2014/main" id="{892FB382-91D0-4B99-8A0D-38DB051713E1}"/>
                      </a:ext>
                    </a:extLst>
                  </p:cNvPr>
                  <p:cNvSpPr/>
                  <p:nvPr/>
                </p:nvSpPr>
                <p:spPr>
                  <a:xfrm rot="4669285">
                    <a:off x="5459041" y="3021224"/>
                    <a:ext cx="98722" cy="81132"/>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78" name="!!Group 914">
                  <a:extLst>
                    <a:ext uri="{FF2B5EF4-FFF2-40B4-BE49-F238E27FC236}">
                      <a16:creationId xmlns:a16="http://schemas.microsoft.com/office/drawing/2014/main" id="{A67D4AAD-81C6-FE30-0AEF-D2EEC18AF101}"/>
                    </a:ext>
                  </a:extLst>
                </p:cNvPr>
                <p:cNvGrpSpPr/>
                <p:nvPr/>
              </p:nvGrpSpPr>
              <p:grpSpPr>
                <a:xfrm rot="9018819">
                  <a:off x="7688427" y="1407604"/>
                  <a:ext cx="165741" cy="177037"/>
                  <a:chOff x="5427046" y="2952605"/>
                  <a:chExt cx="190322" cy="203293"/>
                </a:xfrm>
              </p:grpSpPr>
              <p:sp>
                <p:nvSpPr>
                  <p:cNvPr id="2213" name="Rectangle: Rounded Corners 1179">
                    <a:extLst>
                      <a:ext uri="{FF2B5EF4-FFF2-40B4-BE49-F238E27FC236}">
                        <a16:creationId xmlns:a16="http://schemas.microsoft.com/office/drawing/2014/main" id="{63C62F1B-91A4-6F32-7429-3AA5E048CA79}"/>
                      </a:ext>
                    </a:extLst>
                  </p:cNvPr>
                  <p:cNvSpPr/>
                  <p:nvPr/>
                </p:nvSpPr>
                <p:spPr>
                  <a:xfrm rot="4669285">
                    <a:off x="5420560" y="2959091"/>
                    <a:ext cx="203293" cy="190322"/>
                  </a:xfrm>
                  <a:custGeom>
                    <a:avLst/>
                    <a:gdLst>
                      <a:gd name="connsiteX0" fmla="*/ 0 w 192688"/>
                      <a:gd name="connsiteY0" fmla="*/ 68716 h 274362"/>
                      <a:gd name="connsiteX1" fmla="*/ 68716 w 192688"/>
                      <a:gd name="connsiteY1" fmla="*/ 0 h 274362"/>
                      <a:gd name="connsiteX2" fmla="*/ 123972 w 192688"/>
                      <a:gd name="connsiteY2" fmla="*/ 0 h 274362"/>
                      <a:gd name="connsiteX3" fmla="*/ 192688 w 192688"/>
                      <a:gd name="connsiteY3" fmla="*/ 68716 h 274362"/>
                      <a:gd name="connsiteX4" fmla="*/ 192688 w 192688"/>
                      <a:gd name="connsiteY4" fmla="*/ 205646 h 274362"/>
                      <a:gd name="connsiteX5" fmla="*/ 123972 w 192688"/>
                      <a:gd name="connsiteY5" fmla="*/ 274362 h 274362"/>
                      <a:gd name="connsiteX6" fmla="*/ 68716 w 192688"/>
                      <a:gd name="connsiteY6" fmla="*/ 274362 h 274362"/>
                      <a:gd name="connsiteX7" fmla="*/ 0 w 192688"/>
                      <a:gd name="connsiteY7" fmla="*/ 205646 h 274362"/>
                      <a:gd name="connsiteX8" fmla="*/ 0 w 192688"/>
                      <a:gd name="connsiteY8" fmla="*/ 68716 h 274362"/>
                      <a:gd name="connsiteX0" fmla="*/ 0 w 192688"/>
                      <a:gd name="connsiteY0" fmla="*/ 68716 h 274362"/>
                      <a:gd name="connsiteX1" fmla="*/ 68716 w 192688"/>
                      <a:gd name="connsiteY1" fmla="*/ 0 h 274362"/>
                      <a:gd name="connsiteX2" fmla="*/ 67356 w 192688"/>
                      <a:gd name="connsiteY2" fmla="*/ 70144 h 274362"/>
                      <a:gd name="connsiteX3" fmla="*/ 192688 w 192688"/>
                      <a:gd name="connsiteY3" fmla="*/ 68716 h 274362"/>
                      <a:gd name="connsiteX4" fmla="*/ 192688 w 192688"/>
                      <a:gd name="connsiteY4" fmla="*/ 205646 h 274362"/>
                      <a:gd name="connsiteX5" fmla="*/ 123972 w 192688"/>
                      <a:gd name="connsiteY5" fmla="*/ 274362 h 274362"/>
                      <a:gd name="connsiteX6" fmla="*/ 68716 w 192688"/>
                      <a:gd name="connsiteY6" fmla="*/ 274362 h 274362"/>
                      <a:gd name="connsiteX7" fmla="*/ 0 w 192688"/>
                      <a:gd name="connsiteY7" fmla="*/ 205646 h 274362"/>
                      <a:gd name="connsiteX8" fmla="*/ 0 w 192688"/>
                      <a:gd name="connsiteY8" fmla="*/ 68716 h 274362"/>
                      <a:gd name="connsiteX0" fmla="*/ 20055 w 192688"/>
                      <a:gd name="connsiteY0" fmla="*/ 140116 h 274362"/>
                      <a:gd name="connsiteX1" fmla="*/ 68716 w 192688"/>
                      <a:gd name="connsiteY1" fmla="*/ 0 h 274362"/>
                      <a:gd name="connsiteX2" fmla="*/ 67356 w 192688"/>
                      <a:gd name="connsiteY2" fmla="*/ 70144 h 274362"/>
                      <a:gd name="connsiteX3" fmla="*/ 192688 w 192688"/>
                      <a:gd name="connsiteY3" fmla="*/ 68716 h 274362"/>
                      <a:gd name="connsiteX4" fmla="*/ 192688 w 192688"/>
                      <a:gd name="connsiteY4" fmla="*/ 205646 h 274362"/>
                      <a:gd name="connsiteX5" fmla="*/ 123972 w 192688"/>
                      <a:gd name="connsiteY5" fmla="*/ 274362 h 274362"/>
                      <a:gd name="connsiteX6" fmla="*/ 68716 w 192688"/>
                      <a:gd name="connsiteY6" fmla="*/ 274362 h 274362"/>
                      <a:gd name="connsiteX7" fmla="*/ 0 w 192688"/>
                      <a:gd name="connsiteY7" fmla="*/ 205646 h 274362"/>
                      <a:gd name="connsiteX8" fmla="*/ 20055 w 192688"/>
                      <a:gd name="connsiteY8" fmla="*/ 140116 h 274362"/>
                      <a:gd name="connsiteX0" fmla="*/ 20055 w 192688"/>
                      <a:gd name="connsiteY0" fmla="*/ 87905 h 222151"/>
                      <a:gd name="connsiteX1" fmla="*/ 17384 w 192688"/>
                      <a:gd name="connsiteY1" fmla="*/ 33921 h 222151"/>
                      <a:gd name="connsiteX2" fmla="*/ 67356 w 192688"/>
                      <a:gd name="connsiteY2" fmla="*/ 17933 h 222151"/>
                      <a:gd name="connsiteX3" fmla="*/ 192688 w 192688"/>
                      <a:gd name="connsiteY3" fmla="*/ 16505 h 222151"/>
                      <a:gd name="connsiteX4" fmla="*/ 192688 w 192688"/>
                      <a:gd name="connsiteY4" fmla="*/ 153435 h 222151"/>
                      <a:gd name="connsiteX5" fmla="*/ 123972 w 192688"/>
                      <a:gd name="connsiteY5" fmla="*/ 222151 h 222151"/>
                      <a:gd name="connsiteX6" fmla="*/ 68716 w 192688"/>
                      <a:gd name="connsiteY6" fmla="*/ 222151 h 222151"/>
                      <a:gd name="connsiteX7" fmla="*/ 0 w 192688"/>
                      <a:gd name="connsiteY7" fmla="*/ 153435 h 222151"/>
                      <a:gd name="connsiteX8" fmla="*/ 20055 w 192688"/>
                      <a:gd name="connsiteY8" fmla="*/ 87905 h 222151"/>
                      <a:gd name="connsiteX0" fmla="*/ 20055 w 192688"/>
                      <a:gd name="connsiteY0" fmla="*/ 69976 h 204222"/>
                      <a:gd name="connsiteX1" fmla="*/ 17384 w 192688"/>
                      <a:gd name="connsiteY1" fmla="*/ 15992 h 204222"/>
                      <a:gd name="connsiteX2" fmla="*/ 67356 w 192688"/>
                      <a:gd name="connsiteY2" fmla="*/ 4 h 204222"/>
                      <a:gd name="connsiteX3" fmla="*/ 168100 w 192688"/>
                      <a:gd name="connsiteY3" fmla="*/ 36852 h 204222"/>
                      <a:gd name="connsiteX4" fmla="*/ 192688 w 192688"/>
                      <a:gd name="connsiteY4" fmla="*/ 135506 h 204222"/>
                      <a:gd name="connsiteX5" fmla="*/ 123972 w 192688"/>
                      <a:gd name="connsiteY5" fmla="*/ 204222 h 204222"/>
                      <a:gd name="connsiteX6" fmla="*/ 68716 w 192688"/>
                      <a:gd name="connsiteY6" fmla="*/ 204222 h 204222"/>
                      <a:gd name="connsiteX7" fmla="*/ 0 w 192688"/>
                      <a:gd name="connsiteY7" fmla="*/ 135506 h 204222"/>
                      <a:gd name="connsiteX8" fmla="*/ 20055 w 192688"/>
                      <a:gd name="connsiteY8" fmla="*/ 69976 h 204222"/>
                      <a:gd name="connsiteX0" fmla="*/ 20055 w 192688"/>
                      <a:gd name="connsiteY0" fmla="*/ 69976 h 204222"/>
                      <a:gd name="connsiteX1" fmla="*/ 17384 w 192688"/>
                      <a:gd name="connsiteY1" fmla="*/ 15992 h 204222"/>
                      <a:gd name="connsiteX2" fmla="*/ 67356 w 192688"/>
                      <a:gd name="connsiteY2" fmla="*/ 4 h 204222"/>
                      <a:gd name="connsiteX3" fmla="*/ 168100 w 192688"/>
                      <a:gd name="connsiteY3" fmla="*/ 36852 h 204222"/>
                      <a:gd name="connsiteX4" fmla="*/ 192688 w 192688"/>
                      <a:gd name="connsiteY4" fmla="*/ 135506 h 204222"/>
                      <a:gd name="connsiteX5" fmla="*/ 101644 w 192688"/>
                      <a:gd name="connsiteY5" fmla="*/ 190322 h 204222"/>
                      <a:gd name="connsiteX6" fmla="*/ 68716 w 192688"/>
                      <a:gd name="connsiteY6" fmla="*/ 204222 h 204222"/>
                      <a:gd name="connsiteX7" fmla="*/ 0 w 192688"/>
                      <a:gd name="connsiteY7" fmla="*/ 135506 h 204222"/>
                      <a:gd name="connsiteX8" fmla="*/ 20055 w 192688"/>
                      <a:gd name="connsiteY8" fmla="*/ 69976 h 204222"/>
                      <a:gd name="connsiteX0" fmla="*/ 22116 w 194749"/>
                      <a:gd name="connsiteY0" fmla="*/ 69976 h 190322"/>
                      <a:gd name="connsiteX1" fmla="*/ 19445 w 194749"/>
                      <a:gd name="connsiteY1" fmla="*/ 15992 h 190322"/>
                      <a:gd name="connsiteX2" fmla="*/ 69417 w 194749"/>
                      <a:gd name="connsiteY2" fmla="*/ 4 h 190322"/>
                      <a:gd name="connsiteX3" fmla="*/ 170161 w 194749"/>
                      <a:gd name="connsiteY3" fmla="*/ 36852 h 190322"/>
                      <a:gd name="connsiteX4" fmla="*/ 194749 w 194749"/>
                      <a:gd name="connsiteY4" fmla="*/ 135506 h 190322"/>
                      <a:gd name="connsiteX5" fmla="*/ 103705 w 194749"/>
                      <a:gd name="connsiteY5" fmla="*/ 190322 h 190322"/>
                      <a:gd name="connsiteX6" fmla="*/ 27256 w 194749"/>
                      <a:gd name="connsiteY6" fmla="*/ 147672 h 190322"/>
                      <a:gd name="connsiteX7" fmla="*/ 2061 w 194749"/>
                      <a:gd name="connsiteY7" fmla="*/ 135506 h 190322"/>
                      <a:gd name="connsiteX8" fmla="*/ 22116 w 194749"/>
                      <a:gd name="connsiteY8" fmla="*/ 69976 h 190322"/>
                      <a:gd name="connsiteX0" fmla="*/ 30660 w 203293"/>
                      <a:gd name="connsiteY0" fmla="*/ 69976 h 190322"/>
                      <a:gd name="connsiteX1" fmla="*/ 27989 w 203293"/>
                      <a:gd name="connsiteY1" fmla="*/ 15992 h 190322"/>
                      <a:gd name="connsiteX2" fmla="*/ 77961 w 203293"/>
                      <a:gd name="connsiteY2" fmla="*/ 4 h 190322"/>
                      <a:gd name="connsiteX3" fmla="*/ 178705 w 203293"/>
                      <a:gd name="connsiteY3" fmla="*/ 36852 h 190322"/>
                      <a:gd name="connsiteX4" fmla="*/ 203293 w 203293"/>
                      <a:gd name="connsiteY4" fmla="*/ 135506 h 190322"/>
                      <a:gd name="connsiteX5" fmla="*/ 112249 w 203293"/>
                      <a:gd name="connsiteY5" fmla="*/ 190322 h 190322"/>
                      <a:gd name="connsiteX6" fmla="*/ 35800 w 203293"/>
                      <a:gd name="connsiteY6" fmla="*/ 147672 h 190322"/>
                      <a:gd name="connsiteX7" fmla="*/ 22 w 203293"/>
                      <a:gd name="connsiteY7" fmla="*/ 108856 h 190322"/>
                      <a:gd name="connsiteX8" fmla="*/ 30660 w 203293"/>
                      <a:gd name="connsiteY8" fmla="*/ 69976 h 1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93" h="190322">
                        <a:moveTo>
                          <a:pt x="30660" y="69976"/>
                        </a:moveTo>
                        <a:cubicBezTo>
                          <a:pt x="30660" y="32025"/>
                          <a:pt x="-9962" y="15992"/>
                          <a:pt x="27989" y="15992"/>
                        </a:cubicBezTo>
                        <a:cubicBezTo>
                          <a:pt x="46408" y="15992"/>
                          <a:pt x="59542" y="4"/>
                          <a:pt x="77961" y="4"/>
                        </a:cubicBezTo>
                        <a:cubicBezTo>
                          <a:pt x="115912" y="4"/>
                          <a:pt x="178705" y="-1099"/>
                          <a:pt x="178705" y="36852"/>
                        </a:cubicBezTo>
                        <a:lnTo>
                          <a:pt x="203293" y="135506"/>
                        </a:lnTo>
                        <a:cubicBezTo>
                          <a:pt x="203293" y="173457"/>
                          <a:pt x="150200" y="190322"/>
                          <a:pt x="112249" y="190322"/>
                        </a:cubicBezTo>
                        <a:lnTo>
                          <a:pt x="35800" y="147672"/>
                        </a:lnTo>
                        <a:cubicBezTo>
                          <a:pt x="-2151" y="147672"/>
                          <a:pt x="22" y="146807"/>
                          <a:pt x="22" y="108856"/>
                        </a:cubicBezTo>
                        <a:lnTo>
                          <a:pt x="30660" y="69976"/>
                        </a:lnTo>
                        <a:close/>
                      </a:path>
                    </a:pathLst>
                  </a:cu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14" name="Oval 2213">
                    <a:extLst>
                      <a:ext uri="{FF2B5EF4-FFF2-40B4-BE49-F238E27FC236}">
                        <a16:creationId xmlns:a16="http://schemas.microsoft.com/office/drawing/2014/main" id="{FE3F8DF6-39FF-7C81-0589-623E5FE321F5}"/>
                      </a:ext>
                    </a:extLst>
                  </p:cNvPr>
                  <p:cNvSpPr/>
                  <p:nvPr/>
                </p:nvSpPr>
                <p:spPr>
                  <a:xfrm rot="4669285">
                    <a:off x="5459041" y="3021224"/>
                    <a:ext cx="98722" cy="81132"/>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79" name="!!Group 1060">
                  <a:extLst>
                    <a:ext uri="{FF2B5EF4-FFF2-40B4-BE49-F238E27FC236}">
                      <a16:creationId xmlns:a16="http://schemas.microsoft.com/office/drawing/2014/main" id="{0D61EA7B-E3FC-B15E-3250-AAF583C329BA}"/>
                    </a:ext>
                  </a:extLst>
                </p:cNvPr>
                <p:cNvGrpSpPr/>
                <p:nvPr/>
              </p:nvGrpSpPr>
              <p:grpSpPr>
                <a:xfrm rot="16200000">
                  <a:off x="8072594" y="3140642"/>
                  <a:ext cx="226506" cy="425028"/>
                  <a:chOff x="5661453" y="2606543"/>
                  <a:chExt cx="275343" cy="516667"/>
                </a:xfrm>
              </p:grpSpPr>
              <p:sp>
                <p:nvSpPr>
                  <p:cNvPr id="2202" name="Freeform: Shape 1061">
                    <a:extLst>
                      <a:ext uri="{FF2B5EF4-FFF2-40B4-BE49-F238E27FC236}">
                        <a16:creationId xmlns:a16="http://schemas.microsoft.com/office/drawing/2014/main" id="{3F44DF94-D7BA-07B7-6577-86C4C93E63E9}"/>
                      </a:ext>
                    </a:extLst>
                  </p:cNvPr>
                  <p:cNvSpPr/>
                  <p:nvPr/>
                </p:nvSpPr>
                <p:spPr>
                  <a:xfrm>
                    <a:off x="5684131" y="2624804"/>
                    <a:ext cx="24899" cy="146087"/>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03" name="Freeform: Shape 1062">
                    <a:extLst>
                      <a:ext uri="{FF2B5EF4-FFF2-40B4-BE49-F238E27FC236}">
                        <a16:creationId xmlns:a16="http://schemas.microsoft.com/office/drawing/2014/main" id="{B7243797-3767-4281-F69F-3B365A54C27A}"/>
                      </a:ext>
                    </a:extLst>
                  </p:cNvPr>
                  <p:cNvSpPr/>
                  <p:nvPr/>
                </p:nvSpPr>
                <p:spPr>
                  <a:xfrm>
                    <a:off x="5713557" y="2615673"/>
                    <a:ext cx="24900" cy="13467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04" name="Freeform: Shape 1063">
                    <a:extLst>
                      <a:ext uri="{FF2B5EF4-FFF2-40B4-BE49-F238E27FC236}">
                        <a16:creationId xmlns:a16="http://schemas.microsoft.com/office/drawing/2014/main" id="{590F41AD-D661-547D-544A-F2003C2252A3}"/>
                      </a:ext>
                    </a:extLst>
                  </p:cNvPr>
                  <p:cNvSpPr/>
                  <p:nvPr/>
                </p:nvSpPr>
                <p:spPr>
                  <a:xfrm>
                    <a:off x="5739513" y="2612250"/>
                    <a:ext cx="21579" cy="13125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05" name="Freeform: Shape 1064">
                    <a:extLst>
                      <a:ext uri="{FF2B5EF4-FFF2-40B4-BE49-F238E27FC236}">
                        <a16:creationId xmlns:a16="http://schemas.microsoft.com/office/drawing/2014/main" id="{4DDE6085-39EE-0958-72A1-7DA3598D3A07}"/>
                      </a:ext>
                    </a:extLst>
                  </p:cNvPr>
                  <p:cNvSpPr/>
                  <p:nvPr/>
                </p:nvSpPr>
                <p:spPr>
                  <a:xfrm>
                    <a:off x="5766751" y="2607684"/>
                    <a:ext cx="21537" cy="140380"/>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06" name="Freeform: Shape 1065">
                    <a:extLst>
                      <a:ext uri="{FF2B5EF4-FFF2-40B4-BE49-F238E27FC236}">
                        <a16:creationId xmlns:a16="http://schemas.microsoft.com/office/drawing/2014/main" id="{AB82E27E-EC08-069C-7364-AF8BA53C9A51}"/>
                      </a:ext>
                    </a:extLst>
                  </p:cNvPr>
                  <p:cNvSpPr/>
                  <p:nvPr/>
                </p:nvSpPr>
                <p:spPr>
                  <a:xfrm>
                    <a:off x="5792783" y="2606543"/>
                    <a:ext cx="26602" cy="135815"/>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07" name="Freeform: Shape 1066">
                    <a:extLst>
                      <a:ext uri="{FF2B5EF4-FFF2-40B4-BE49-F238E27FC236}">
                        <a16:creationId xmlns:a16="http://schemas.microsoft.com/office/drawing/2014/main" id="{0BB79060-C18D-B583-0CB7-CC30444268EE}"/>
                      </a:ext>
                    </a:extLst>
                  </p:cNvPr>
                  <p:cNvSpPr/>
                  <p:nvPr/>
                </p:nvSpPr>
                <p:spPr>
                  <a:xfrm>
                    <a:off x="5817682" y="2608826"/>
                    <a:ext cx="21504" cy="13581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08" name="Freeform: Shape 1067">
                    <a:extLst>
                      <a:ext uri="{FF2B5EF4-FFF2-40B4-BE49-F238E27FC236}">
                        <a16:creationId xmlns:a16="http://schemas.microsoft.com/office/drawing/2014/main" id="{4E1BB657-78EA-8FD2-7F83-4CEE5BF8EFE0}"/>
                      </a:ext>
                    </a:extLst>
                  </p:cNvPr>
                  <p:cNvSpPr/>
                  <p:nvPr/>
                </p:nvSpPr>
                <p:spPr>
                  <a:xfrm>
                    <a:off x="5845977" y="2614532"/>
                    <a:ext cx="20372" cy="136956"/>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09" name="Freeform: Shape 1068">
                    <a:extLst>
                      <a:ext uri="{FF2B5EF4-FFF2-40B4-BE49-F238E27FC236}">
                        <a16:creationId xmlns:a16="http://schemas.microsoft.com/office/drawing/2014/main" id="{60698EA9-F053-777E-6E1C-B60D9663929F}"/>
                      </a:ext>
                    </a:extLst>
                  </p:cNvPr>
                  <p:cNvSpPr/>
                  <p:nvPr/>
                </p:nvSpPr>
                <p:spPr>
                  <a:xfrm>
                    <a:off x="5870876" y="2617956"/>
                    <a:ext cx="15845" cy="136956"/>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10" name="Freeform: Shape 1069">
                    <a:extLst>
                      <a:ext uri="{FF2B5EF4-FFF2-40B4-BE49-F238E27FC236}">
                        <a16:creationId xmlns:a16="http://schemas.microsoft.com/office/drawing/2014/main" id="{FD7AE145-7579-84CA-7E74-358E7D872711}"/>
                      </a:ext>
                    </a:extLst>
                  </p:cNvPr>
                  <p:cNvSpPr/>
                  <p:nvPr/>
                </p:nvSpPr>
                <p:spPr>
                  <a:xfrm>
                    <a:off x="5893318" y="2637358"/>
                    <a:ext cx="22829" cy="138097"/>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11" name="Rectangle: Rounded Corners 2210">
                    <a:extLst>
                      <a:ext uri="{FF2B5EF4-FFF2-40B4-BE49-F238E27FC236}">
                        <a16:creationId xmlns:a16="http://schemas.microsoft.com/office/drawing/2014/main" id="{792B475A-3BA8-D425-7EBD-84D1A9ACC345}"/>
                      </a:ext>
                    </a:extLst>
                  </p:cNvPr>
                  <p:cNvSpPr/>
                  <p:nvPr/>
                </p:nvSpPr>
                <p:spPr>
                  <a:xfrm>
                    <a:off x="5661453" y="2731159"/>
                    <a:ext cx="275343" cy="392051"/>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12" name="Oval 2211">
                    <a:extLst>
                      <a:ext uri="{FF2B5EF4-FFF2-40B4-BE49-F238E27FC236}">
                        <a16:creationId xmlns:a16="http://schemas.microsoft.com/office/drawing/2014/main" id="{A60EF2AD-C359-4213-9DEA-E64CAE48EC63}"/>
                      </a:ext>
                    </a:extLst>
                  </p:cNvPr>
                  <p:cNvSpPr/>
                  <p:nvPr/>
                </p:nvSpPr>
                <p:spPr>
                  <a:xfrm>
                    <a:off x="5727380" y="2930951"/>
                    <a:ext cx="141069" cy="115934"/>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80" name="Group 2179">
                  <a:extLst>
                    <a:ext uri="{FF2B5EF4-FFF2-40B4-BE49-F238E27FC236}">
                      <a16:creationId xmlns:a16="http://schemas.microsoft.com/office/drawing/2014/main" id="{C3F78ACC-AB21-5600-6F8E-669DC06A767D}"/>
                    </a:ext>
                  </a:extLst>
                </p:cNvPr>
                <p:cNvGrpSpPr/>
                <p:nvPr/>
              </p:nvGrpSpPr>
              <p:grpSpPr>
                <a:xfrm rot="16200000">
                  <a:off x="8076740" y="2917353"/>
                  <a:ext cx="226506" cy="425028"/>
                  <a:chOff x="5661453" y="2606543"/>
                  <a:chExt cx="275343" cy="516667"/>
                </a:xfrm>
              </p:grpSpPr>
              <p:sp>
                <p:nvSpPr>
                  <p:cNvPr id="2191" name="Freeform: Shape 1073">
                    <a:extLst>
                      <a:ext uri="{FF2B5EF4-FFF2-40B4-BE49-F238E27FC236}">
                        <a16:creationId xmlns:a16="http://schemas.microsoft.com/office/drawing/2014/main" id="{B6471FBA-ACC3-4F0B-3458-5D842799B819}"/>
                      </a:ext>
                    </a:extLst>
                  </p:cNvPr>
                  <p:cNvSpPr/>
                  <p:nvPr/>
                </p:nvSpPr>
                <p:spPr>
                  <a:xfrm>
                    <a:off x="5684131" y="2624804"/>
                    <a:ext cx="24899" cy="146087"/>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192" name="Freeform: Shape 1074">
                    <a:extLst>
                      <a:ext uri="{FF2B5EF4-FFF2-40B4-BE49-F238E27FC236}">
                        <a16:creationId xmlns:a16="http://schemas.microsoft.com/office/drawing/2014/main" id="{B5A8D8A7-02FA-9441-38C8-A69F4BD599A5}"/>
                      </a:ext>
                    </a:extLst>
                  </p:cNvPr>
                  <p:cNvSpPr/>
                  <p:nvPr/>
                </p:nvSpPr>
                <p:spPr>
                  <a:xfrm>
                    <a:off x="5713557" y="2615673"/>
                    <a:ext cx="24900" cy="13467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193" name="Freeform: Shape 1075">
                    <a:extLst>
                      <a:ext uri="{FF2B5EF4-FFF2-40B4-BE49-F238E27FC236}">
                        <a16:creationId xmlns:a16="http://schemas.microsoft.com/office/drawing/2014/main" id="{22D4C182-1698-1C91-9B84-44BE8E0A4B52}"/>
                      </a:ext>
                    </a:extLst>
                  </p:cNvPr>
                  <p:cNvSpPr/>
                  <p:nvPr/>
                </p:nvSpPr>
                <p:spPr>
                  <a:xfrm>
                    <a:off x="5739513" y="2612250"/>
                    <a:ext cx="21579" cy="13125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194" name="Freeform: Shape 1076">
                    <a:extLst>
                      <a:ext uri="{FF2B5EF4-FFF2-40B4-BE49-F238E27FC236}">
                        <a16:creationId xmlns:a16="http://schemas.microsoft.com/office/drawing/2014/main" id="{E6AAC538-31E7-BBD7-FCC4-28D274502659}"/>
                      </a:ext>
                    </a:extLst>
                  </p:cNvPr>
                  <p:cNvSpPr/>
                  <p:nvPr/>
                </p:nvSpPr>
                <p:spPr>
                  <a:xfrm>
                    <a:off x="5766751" y="2607684"/>
                    <a:ext cx="21537" cy="140380"/>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195" name="Freeform: Shape 1077">
                    <a:extLst>
                      <a:ext uri="{FF2B5EF4-FFF2-40B4-BE49-F238E27FC236}">
                        <a16:creationId xmlns:a16="http://schemas.microsoft.com/office/drawing/2014/main" id="{072366E4-DD82-712D-481C-E9AECFEFA1D9}"/>
                      </a:ext>
                    </a:extLst>
                  </p:cNvPr>
                  <p:cNvSpPr/>
                  <p:nvPr/>
                </p:nvSpPr>
                <p:spPr>
                  <a:xfrm>
                    <a:off x="5792783" y="2606543"/>
                    <a:ext cx="26602" cy="135815"/>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196" name="Freeform: Shape 1078">
                    <a:extLst>
                      <a:ext uri="{FF2B5EF4-FFF2-40B4-BE49-F238E27FC236}">
                        <a16:creationId xmlns:a16="http://schemas.microsoft.com/office/drawing/2014/main" id="{43F54252-9B33-31F9-38D8-3167F1535EFD}"/>
                      </a:ext>
                    </a:extLst>
                  </p:cNvPr>
                  <p:cNvSpPr/>
                  <p:nvPr/>
                </p:nvSpPr>
                <p:spPr>
                  <a:xfrm>
                    <a:off x="5817682" y="2608826"/>
                    <a:ext cx="21504" cy="13581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197" name="Freeform: Shape 1079">
                    <a:extLst>
                      <a:ext uri="{FF2B5EF4-FFF2-40B4-BE49-F238E27FC236}">
                        <a16:creationId xmlns:a16="http://schemas.microsoft.com/office/drawing/2014/main" id="{580FF257-80CE-BC2A-04A4-85BF446BC927}"/>
                      </a:ext>
                    </a:extLst>
                  </p:cNvPr>
                  <p:cNvSpPr/>
                  <p:nvPr/>
                </p:nvSpPr>
                <p:spPr>
                  <a:xfrm>
                    <a:off x="5845977" y="2614532"/>
                    <a:ext cx="20372" cy="136956"/>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198" name="Freeform: Shape 1080">
                    <a:extLst>
                      <a:ext uri="{FF2B5EF4-FFF2-40B4-BE49-F238E27FC236}">
                        <a16:creationId xmlns:a16="http://schemas.microsoft.com/office/drawing/2014/main" id="{B4475DE5-9556-495D-1C8E-AC099BE74E99}"/>
                      </a:ext>
                    </a:extLst>
                  </p:cNvPr>
                  <p:cNvSpPr/>
                  <p:nvPr/>
                </p:nvSpPr>
                <p:spPr>
                  <a:xfrm>
                    <a:off x="5870876" y="2617956"/>
                    <a:ext cx="15845" cy="136956"/>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199" name="Freeform: Shape 1081">
                    <a:extLst>
                      <a:ext uri="{FF2B5EF4-FFF2-40B4-BE49-F238E27FC236}">
                        <a16:creationId xmlns:a16="http://schemas.microsoft.com/office/drawing/2014/main" id="{45442CC0-0B83-596C-337D-13F848F44F29}"/>
                      </a:ext>
                    </a:extLst>
                  </p:cNvPr>
                  <p:cNvSpPr/>
                  <p:nvPr/>
                </p:nvSpPr>
                <p:spPr>
                  <a:xfrm>
                    <a:off x="5893318" y="2637358"/>
                    <a:ext cx="22829" cy="138097"/>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00" name="Rectangle: Rounded Corners 2199">
                    <a:extLst>
                      <a:ext uri="{FF2B5EF4-FFF2-40B4-BE49-F238E27FC236}">
                        <a16:creationId xmlns:a16="http://schemas.microsoft.com/office/drawing/2014/main" id="{5DC4559F-1D51-A535-34E6-94A5B02B7E86}"/>
                      </a:ext>
                    </a:extLst>
                  </p:cNvPr>
                  <p:cNvSpPr/>
                  <p:nvPr/>
                </p:nvSpPr>
                <p:spPr>
                  <a:xfrm>
                    <a:off x="5661453" y="2731159"/>
                    <a:ext cx="275343" cy="392051"/>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01" name="Oval 2200">
                    <a:extLst>
                      <a:ext uri="{FF2B5EF4-FFF2-40B4-BE49-F238E27FC236}">
                        <a16:creationId xmlns:a16="http://schemas.microsoft.com/office/drawing/2014/main" id="{D402CFF9-CEFC-F2D9-D018-D2DE87AFD93E}"/>
                      </a:ext>
                    </a:extLst>
                  </p:cNvPr>
                  <p:cNvSpPr/>
                  <p:nvPr/>
                </p:nvSpPr>
                <p:spPr>
                  <a:xfrm>
                    <a:off x="5727380" y="2930951"/>
                    <a:ext cx="141069" cy="115934"/>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81" name="Group 2180">
                  <a:extLst>
                    <a:ext uri="{FF2B5EF4-FFF2-40B4-BE49-F238E27FC236}">
                      <a16:creationId xmlns:a16="http://schemas.microsoft.com/office/drawing/2014/main" id="{4E2684AB-A299-4874-0D05-03987FC771BB}"/>
                    </a:ext>
                  </a:extLst>
                </p:cNvPr>
                <p:cNvGrpSpPr/>
                <p:nvPr/>
              </p:nvGrpSpPr>
              <p:grpSpPr>
                <a:xfrm rot="16200000">
                  <a:off x="7377962" y="3777564"/>
                  <a:ext cx="272262" cy="305268"/>
                  <a:chOff x="1350461" y="4967375"/>
                  <a:chExt cx="145673" cy="163333"/>
                </a:xfrm>
              </p:grpSpPr>
              <p:sp>
                <p:nvSpPr>
                  <p:cNvPr id="2184" name="Oval 2183">
                    <a:extLst>
                      <a:ext uri="{FF2B5EF4-FFF2-40B4-BE49-F238E27FC236}">
                        <a16:creationId xmlns:a16="http://schemas.microsoft.com/office/drawing/2014/main" id="{E044F57D-8F40-4F75-E43F-282A015E90AB}"/>
                      </a:ext>
                    </a:extLst>
                  </p:cNvPr>
                  <p:cNvSpPr/>
                  <p:nvPr/>
                </p:nvSpPr>
                <p:spPr>
                  <a:xfrm>
                    <a:off x="1410190" y="5074482"/>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185" name="Oval 2184">
                    <a:extLst>
                      <a:ext uri="{FF2B5EF4-FFF2-40B4-BE49-F238E27FC236}">
                        <a16:creationId xmlns:a16="http://schemas.microsoft.com/office/drawing/2014/main" id="{17109DDA-B38B-A3AB-CA03-92FD48EC96AC}"/>
                      </a:ext>
                    </a:extLst>
                  </p:cNvPr>
                  <p:cNvSpPr/>
                  <p:nvPr/>
                </p:nvSpPr>
                <p:spPr>
                  <a:xfrm>
                    <a:off x="1421174" y="5028563"/>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186" name="Oval 2185">
                    <a:extLst>
                      <a:ext uri="{FF2B5EF4-FFF2-40B4-BE49-F238E27FC236}">
                        <a16:creationId xmlns:a16="http://schemas.microsoft.com/office/drawing/2014/main" id="{AC3C4949-6742-9441-D94D-565B0A245C24}"/>
                      </a:ext>
                    </a:extLst>
                  </p:cNvPr>
                  <p:cNvSpPr/>
                  <p:nvPr/>
                </p:nvSpPr>
                <p:spPr>
                  <a:xfrm>
                    <a:off x="1351059" y="5020512"/>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187" name="Oval 2186">
                    <a:extLst>
                      <a:ext uri="{FF2B5EF4-FFF2-40B4-BE49-F238E27FC236}">
                        <a16:creationId xmlns:a16="http://schemas.microsoft.com/office/drawing/2014/main" id="{A269944D-996C-C4DB-3894-435C2FDAE076}"/>
                      </a:ext>
                    </a:extLst>
                  </p:cNvPr>
                  <p:cNvSpPr/>
                  <p:nvPr/>
                </p:nvSpPr>
                <p:spPr>
                  <a:xfrm>
                    <a:off x="1407420" y="4967375"/>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188" name="Oval 2187">
                    <a:extLst>
                      <a:ext uri="{FF2B5EF4-FFF2-40B4-BE49-F238E27FC236}">
                        <a16:creationId xmlns:a16="http://schemas.microsoft.com/office/drawing/2014/main" id="{FBDB8879-4C73-FA3E-B185-A6EAC60BFE43}"/>
                      </a:ext>
                    </a:extLst>
                  </p:cNvPr>
                  <p:cNvSpPr/>
                  <p:nvPr/>
                </p:nvSpPr>
                <p:spPr>
                  <a:xfrm>
                    <a:off x="1350461" y="5108229"/>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189" name="Oval 2188">
                    <a:extLst>
                      <a:ext uri="{FF2B5EF4-FFF2-40B4-BE49-F238E27FC236}">
                        <a16:creationId xmlns:a16="http://schemas.microsoft.com/office/drawing/2014/main" id="{F2CDDB68-F358-8A10-BDE3-49DD1264DD35}"/>
                      </a:ext>
                    </a:extLst>
                  </p:cNvPr>
                  <p:cNvSpPr/>
                  <p:nvPr/>
                </p:nvSpPr>
                <p:spPr>
                  <a:xfrm>
                    <a:off x="1465297" y="5113568"/>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2190" name="Oval 2189">
                    <a:extLst>
                      <a:ext uri="{FF2B5EF4-FFF2-40B4-BE49-F238E27FC236}">
                        <a16:creationId xmlns:a16="http://schemas.microsoft.com/office/drawing/2014/main" id="{AEAB5A39-AB69-F092-8DE6-F77709EB4A16}"/>
                      </a:ext>
                    </a:extLst>
                  </p:cNvPr>
                  <p:cNvSpPr/>
                  <p:nvPr/>
                </p:nvSpPr>
                <p:spPr>
                  <a:xfrm>
                    <a:off x="1475501" y="5001754"/>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grpSp>
            <p:sp>
              <p:nvSpPr>
                <p:cNvPr id="2182" name="TextBox 2181">
                  <a:extLst>
                    <a:ext uri="{FF2B5EF4-FFF2-40B4-BE49-F238E27FC236}">
                      <a16:creationId xmlns:a16="http://schemas.microsoft.com/office/drawing/2014/main" id="{6AAA01FE-0896-7CAA-AC86-7B1A7BAEE9CC}"/>
                    </a:ext>
                  </a:extLst>
                </p:cNvPr>
                <p:cNvSpPr txBox="1"/>
                <p:nvPr/>
              </p:nvSpPr>
              <p:spPr>
                <a:xfrm>
                  <a:off x="7383437" y="1171966"/>
                  <a:ext cx="468964" cy="19114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US" sz="1100" b="1" i="0" u="none" strike="noStrike" kern="0" cap="none" spc="0" normalizeH="0" baseline="0" noProof="0">
                      <a:ln>
                        <a:noFill/>
                      </a:ln>
                      <a:solidFill>
                        <a:srgbClr val="3F4444"/>
                      </a:solidFill>
                      <a:effectLst/>
                      <a:uLnTx/>
                      <a:uFillTx/>
                      <a:latin typeface="Calibri" panose="020F0502020204030204" pitchFamily="34" charset="0"/>
                      <a:cs typeface="Calibri" panose="020F0502020204030204" pitchFamily="34" charset="0"/>
                    </a:rPr>
                    <a:t>Mucus</a:t>
                  </a:r>
                </a:p>
              </p:txBody>
            </p:sp>
            <p:cxnSp>
              <p:nvCxnSpPr>
                <p:cNvPr id="2183" name="Straight Connector 2182">
                  <a:extLst>
                    <a:ext uri="{FF2B5EF4-FFF2-40B4-BE49-F238E27FC236}">
                      <a16:creationId xmlns:a16="http://schemas.microsoft.com/office/drawing/2014/main" id="{5148FFF3-BCBC-CC13-88B8-011B9A5DBB79}"/>
                    </a:ext>
                  </a:extLst>
                </p:cNvPr>
                <p:cNvCxnSpPr>
                  <a:cxnSpLocks/>
                </p:cNvCxnSpPr>
                <p:nvPr/>
              </p:nvCxnSpPr>
              <p:spPr>
                <a:xfrm flipH="1" flipV="1">
                  <a:off x="7624763" y="1362075"/>
                  <a:ext cx="97243" cy="395626"/>
                </a:xfrm>
                <a:prstGeom prst="line">
                  <a:avLst/>
                </a:prstGeom>
                <a:noFill/>
                <a:ln w="12700" cap="flat" cmpd="sng" algn="ctr">
                  <a:solidFill>
                    <a:srgbClr val="3F4444"/>
                  </a:solidFill>
                  <a:prstDash val="solid"/>
                  <a:miter lim="800000"/>
                </a:ln>
                <a:effectLst/>
              </p:spPr>
            </p:cxnSp>
          </p:grpSp>
        </p:grpSp>
        <p:cxnSp>
          <p:nvCxnSpPr>
            <p:cNvPr id="2073" name="Connector: Curved 2072">
              <a:extLst>
                <a:ext uri="{FF2B5EF4-FFF2-40B4-BE49-F238E27FC236}">
                  <a16:creationId xmlns:a16="http://schemas.microsoft.com/office/drawing/2014/main" id="{C80F367B-1EEB-BCD9-D06C-BB3AB8E0A2A2}"/>
                </a:ext>
              </a:extLst>
            </p:cNvPr>
            <p:cNvCxnSpPr>
              <a:cxnSpLocks/>
              <a:stCxn id="2082" idx="2"/>
            </p:cNvCxnSpPr>
            <p:nvPr/>
          </p:nvCxnSpPr>
          <p:spPr>
            <a:xfrm rot="5400000">
              <a:off x="8438064" y="3664503"/>
              <a:ext cx="198227" cy="259781"/>
            </a:xfrm>
            <a:prstGeom prst="curvedConnector2">
              <a:avLst/>
            </a:prstGeom>
            <a:noFill/>
            <a:ln w="19050" cap="flat" cmpd="sng" algn="ctr">
              <a:solidFill>
                <a:srgbClr val="7F134C"/>
              </a:solidFill>
              <a:prstDash val="solid"/>
              <a:miter lim="800000"/>
              <a:tailEnd type="triangle"/>
            </a:ln>
            <a:effectLst/>
          </p:spPr>
        </p:cxnSp>
        <p:cxnSp>
          <p:nvCxnSpPr>
            <p:cNvPr id="2074" name="Connector: Curved 2073">
              <a:extLst>
                <a:ext uri="{FF2B5EF4-FFF2-40B4-BE49-F238E27FC236}">
                  <a16:creationId xmlns:a16="http://schemas.microsoft.com/office/drawing/2014/main" id="{C3319E64-CDEF-9FED-BE5E-2F8048918DDD}"/>
                </a:ext>
              </a:extLst>
            </p:cNvPr>
            <p:cNvCxnSpPr>
              <a:cxnSpLocks/>
              <a:stCxn id="2082" idx="0"/>
            </p:cNvCxnSpPr>
            <p:nvPr/>
          </p:nvCxnSpPr>
          <p:spPr>
            <a:xfrm rot="16200000" flipV="1">
              <a:off x="8432740" y="2953122"/>
              <a:ext cx="200207" cy="268448"/>
            </a:xfrm>
            <a:prstGeom prst="curvedConnector2">
              <a:avLst/>
            </a:prstGeom>
            <a:noFill/>
            <a:ln w="19050" cap="flat" cmpd="sng" algn="ctr">
              <a:solidFill>
                <a:srgbClr val="7F134C"/>
              </a:solidFill>
              <a:prstDash val="solid"/>
              <a:miter lim="800000"/>
              <a:tailEnd type="triangle"/>
            </a:ln>
            <a:effectLst/>
          </p:spPr>
        </p:cxnSp>
      </p:grpSp>
    </p:spTree>
    <p:extLst>
      <p:ext uri="{BB962C8B-B14F-4D97-AF65-F5344CB8AC3E}">
        <p14:creationId xmlns:p14="http://schemas.microsoft.com/office/powerpoint/2010/main" val="4081639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5FF08-A6B0-EEB2-5BF8-A4199754F2F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6982E7-7D15-B64E-8CFC-DDEE321068B3}"/>
              </a:ext>
            </a:extLst>
          </p:cNvPr>
          <p:cNvSpPr>
            <a:spLocks noGrp="1"/>
          </p:cNvSpPr>
          <p:nvPr>
            <p:ph type="title"/>
          </p:nvPr>
        </p:nvSpPr>
        <p:spPr/>
        <p:txBody>
          <a:bodyPr rIns="0"/>
          <a:lstStyle/>
          <a:p>
            <a:r>
              <a:rPr lang="en-GB" sz="2400" noProof="0"/>
              <a:t>2022: Second largest burnt area on record across the EU countries</a:t>
            </a:r>
            <a:endParaRPr lang="en-GB" sz="2400"/>
          </a:p>
        </p:txBody>
      </p:sp>
      <p:sp>
        <p:nvSpPr>
          <p:cNvPr id="5" name="Content Placeholder 4">
            <a:extLst>
              <a:ext uri="{FF2B5EF4-FFF2-40B4-BE49-F238E27FC236}">
                <a16:creationId xmlns:a16="http://schemas.microsoft.com/office/drawing/2014/main" id="{4F6FD02D-0078-0FB4-F577-3C97C5AEA8C6}"/>
              </a:ext>
            </a:extLst>
          </p:cNvPr>
          <p:cNvSpPr>
            <a:spLocks noGrp="1"/>
          </p:cNvSpPr>
          <p:nvPr>
            <p:ph idx="1"/>
          </p:nvPr>
        </p:nvSpPr>
        <p:spPr>
          <a:xfrm>
            <a:off x="548282" y="1404000"/>
            <a:ext cx="4020663" cy="4608000"/>
          </a:xfrm>
        </p:spPr>
        <p:txBody>
          <a:bodyPr/>
          <a:lstStyle/>
          <a:p>
            <a:r>
              <a:rPr lang="en-GB" sz="1800"/>
              <a:t>The figure shows one of the warmest summers on record, however, we know that each year since then the </a:t>
            </a:r>
            <a:r>
              <a:rPr lang="en-GB" sz="1800" b="1">
                <a:solidFill>
                  <a:schemeClr val="tx2"/>
                </a:solidFill>
              </a:rPr>
              <a:t>temperatures have progressively increased</a:t>
            </a:r>
            <a:r>
              <a:rPr lang="en-GB" sz="1800"/>
              <a:t>.</a:t>
            </a:r>
            <a:r>
              <a:rPr lang="en-GB" sz="1800" baseline="30000"/>
              <a:t>1,2 </a:t>
            </a:r>
            <a:r>
              <a:rPr lang="en-GB" sz="1800"/>
              <a:t>We have experienced a record loss of glaciers, record number of wildfires, etc.</a:t>
            </a:r>
            <a:r>
              <a:rPr lang="en-GB" sz="1800" baseline="30000"/>
              <a:t>3</a:t>
            </a:r>
          </a:p>
          <a:p>
            <a:endParaRPr lang="en-GB" sz="1800"/>
          </a:p>
          <a:p>
            <a:r>
              <a:rPr lang="en-GB" sz="1800"/>
              <a:t>Climate change leads to an </a:t>
            </a:r>
            <a:r>
              <a:rPr lang="en-GB" sz="1800" b="1">
                <a:solidFill>
                  <a:schemeClr val="tx2"/>
                </a:solidFill>
              </a:rPr>
              <a:t>increasing pressure on the epithelial barrier</a:t>
            </a:r>
            <a:r>
              <a:rPr lang="en-GB" sz="1800"/>
              <a:t>, which must respond to these increases in exposures</a:t>
            </a:r>
            <a:r>
              <a:rPr lang="en-GB" sz="1800" baseline="30000"/>
              <a:t>4</a:t>
            </a:r>
            <a:r>
              <a:rPr lang="en-GB" sz="1800"/>
              <a:t> </a:t>
            </a:r>
          </a:p>
          <a:p>
            <a:endParaRPr lang="en-GB" sz="1600"/>
          </a:p>
        </p:txBody>
      </p:sp>
      <p:sp>
        <p:nvSpPr>
          <p:cNvPr id="8" name="Footer Placeholder 8">
            <a:extLst>
              <a:ext uri="{FF2B5EF4-FFF2-40B4-BE49-F238E27FC236}">
                <a16:creationId xmlns:a16="http://schemas.microsoft.com/office/drawing/2014/main" id="{3A60F0D9-2179-105C-5597-CF5B07929011}"/>
              </a:ext>
            </a:extLst>
          </p:cNvPr>
          <p:cNvSpPr>
            <a:spLocks noGrp="1"/>
          </p:cNvSpPr>
          <p:nvPr>
            <p:ph type="ftr" sz="quarter" idx="11"/>
          </p:nvPr>
        </p:nvSpPr>
        <p:spPr/>
        <p:txBody>
          <a:bodyPr/>
          <a:lstStyle/>
          <a:p>
            <a:r>
              <a:rPr lang="en-GB" sz="800" noProof="0" dirty="0"/>
              <a:t>EFFIS, European </a:t>
            </a:r>
            <a:r>
              <a:rPr lang="en-GB" sz="800" dirty="0"/>
              <a:t>Forest Fire Information System</a:t>
            </a:r>
            <a:r>
              <a:rPr lang="en-GB" sz="800" noProof="0" dirty="0"/>
              <a:t>; EU, European Union.</a:t>
            </a:r>
            <a:br>
              <a:rPr lang="en-GB" sz="800" noProof="0" dirty="0"/>
            </a:br>
            <a:r>
              <a:rPr lang="en-GB" sz="800" noProof="0" dirty="0"/>
              <a:t>1. ESOTC. 2022. https://climate.copernicus.eu/esotc/2022/wildfires. Accessed September 2025; 2. </a:t>
            </a:r>
            <a:r>
              <a:rPr lang="en-GB" sz="800" noProof="0" dirty="0" err="1"/>
              <a:t>Relvas</a:t>
            </a:r>
            <a:r>
              <a:rPr lang="en-GB" sz="800" noProof="0" dirty="0"/>
              <a:t> H, et al. </a:t>
            </a:r>
            <a:r>
              <a:rPr lang="en-GB" sz="800" i="1" noProof="0" dirty="0"/>
              <a:t>Earth </a:t>
            </a:r>
            <a:r>
              <a:rPr lang="en-GB" sz="800" i="1" noProof="0" dirty="0" err="1"/>
              <a:t>Syst</a:t>
            </a:r>
            <a:r>
              <a:rPr lang="en-GB" sz="800" i="1" noProof="0" dirty="0"/>
              <a:t> Environ</a:t>
            </a:r>
            <a:r>
              <a:rPr lang="en-GB" sz="800" noProof="0" dirty="0"/>
              <a:t>. 2025:doi.org/10.1007/s41748-025-00692-1; 3. World Meteorological Organization. 2025. </a:t>
            </a:r>
            <a:r>
              <a:rPr lang="en-GB" sz="800" dirty="0"/>
              <a:t>https://wmo.int/media/news/european-state-of-climate-extreme-events-warmest-year-record. </a:t>
            </a:r>
            <a:r>
              <a:rPr lang="en-GB" sz="800" noProof="0" dirty="0"/>
              <a:t>Accessed September 2025</a:t>
            </a:r>
            <a:r>
              <a:rPr lang="en-GB" sz="800" dirty="0"/>
              <a:t>; 4. Çelebi </a:t>
            </a:r>
            <a:r>
              <a:rPr lang="en-GB" sz="800" dirty="0" err="1"/>
              <a:t>Sözener</a:t>
            </a:r>
            <a:r>
              <a:rPr lang="en-GB" sz="800" dirty="0"/>
              <a:t> Z, et al. </a:t>
            </a:r>
            <a:r>
              <a:rPr lang="en-GB" sz="800" i="1" dirty="0"/>
              <a:t>J Allergy Clin Immunol</a:t>
            </a:r>
            <a:r>
              <a:rPr lang="en-GB" sz="800" dirty="0"/>
              <a:t>. 2023;152(5):1033–46.</a:t>
            </a:r>
            <a:endParaRPr lang="en-GB" sz="800" noProof="0" dirty="0"/>
          </a:p>
          <a:p>
            <a:pPr marL="0" indent="0"/>
            <a:r>
              <a:rPr lang="en-GB" sz="800" spc="0" dirty="0"/>
              <a:t>Z4-73309 | Date of preparation: September 2025</a:t>
            </a:r>
          </a:p>
        </p:txBody>
      </p:sp>
      <p:sp>
        <p:nvSpPr>
          <p:cNvPr id="2" name="Slide Number Placeholder 1">
            <a:extLst>
              <a:ext uri="{FF2B5EF4-FFF2-40B4-BE49-F238E27FC236}">
                <a16:creationId xmlns:a16="http://schemas.microsoft.com/office/drawing/2014/main" id="{9C9D135C-C563-B78F-7C0D-44916DECEE1A}"/>
              </a:ext>
            </a:extLst>
          </p:cNvPr>
          <p:cNvSpPr>
            <a:spLocks noGrp="1"/>
          </p:cNvSpPr>
          <p:nvPr>
            <p:ph type="sldNum" sz="quarter" idx="12"/>
          </p:nvPr>
        </p:nvSpPr>
        <p:spPr/>
        <p:txBody>
          <a:bodyPr/>
          <a:lstStyle/>
          <a:p>
            <a:fld id="{D38BAEAC-A895-4A01-AB9B-F6141799970D}" type="slidenum">
              <a:rPr lang="en-GB" smtClean="0"/>
              <a:pPr/>
              <a:t>3</a:t>
            </a:fld>
            <a:endParaRPr lang="en-GB"/>
          </a:p>
        </p:txBody>
      </p:sp>
      <p:grpSp>
        <p:nvGrpSpPr>
          <p:cNvPr id="6" name="Group 5" hidden="1">
            <a:extLst>
              <a:ext uri="{FF2B5EF4-FFF2-40B4-BE49-F238E27FC236}">
                <a16:creationId xmlns:a16="http://schemas.microsoft.com/office/drawing/2014/main" id="{F1FFC6C2-544B-C9E5-68EF-D11690E50141}"/>
              </a:ext>
            </a:extLst>
          </p:cNvPr>
          <p:cNvGrpSpPr/>
          <p:nvPr/>
        </p:nvGrpSpPr>
        <p:grpSpPr>
          <a:xfrm>
            <a:off x="-482321" y="-157018"/>
            <a:ext cx="14491398" cy="6724073"/>
            <a:chOff x="-482321" y="-157018"/>
            <a:chExt cx="14491398" cy="6724073"/>
          </a:xfrm>
        </p:grpSpPr>
        <p:grpSp>
          <p:nvGrpSpPr>
            <p:cNvPr id="7" name="Group 6">
              <a:extLst>
                <a:ext uri="{FF2B5EF4-FFF2-40B4-BE49-F238E27FC236}">
                  <a16:creationId xmlns:a16="http://schemas.microsoft.com/office/drawing/2014/main" id="{0B951D54-C01C-C901-BD2D-34B0DCBFBF93}"/>
                </a:ext>
              </a:extLst>
            </p:cNvPr>
            <p:cNvGrpSpPr/>
            <p:nvPr userDrawn="1"/>
          </p:nvGrpSpPr>
          <p:grpSpPr>
            <a:xfrm>
              <a:off x="0" y="-157018"/>
              <a:ext cx="548282" cy="6724073"/>
              <a:chOff x="0" y="-157018"/>
              <a:chExt cx="548282" cy="6724073"/>
            </a:xfrm>
          </p:grpSpPr>
          <p:cxnSp>
            <p:nvCxnSpPr>
              <p:cNvPr id="16" name="Straight Connector 15">
                <a:extLst>
                  <a:ext uri="{FF2B5EF4-FFF2-40B4-BE49-F238E27FC236}">
                    <a16:creationId xmlns:a16="http://schemas.microsoft.com/office/drawing/2014/main" id="{430A2868-3C36-ABA4-C690-7E1F85095706}"/>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9B048E-DF4A-0B9F-BCAE-43F8DD574AFC}"/>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901DCB8-FDF3-D986-71F8-7685EF7F85AD}"/>
                </a:ext>
              </a:extLst>
            </p:cNvPr>
            <p:cNvGrpSpPr/>
            <p:nvPr userDrawn="1"/>
          </p:nvGrpSpPr>
          <p:grpSpPr>
            <a:xfrm>
              <a:off x="11643718" y="-157018"/>
              <a:ext cx="548282" cy="6724073"/>
              <a:chOff x="0" y="-157018"/>
              <a:chExt cx="548282" cy="6724073"/>
            </a:xfrm>
          </p:grpSpPr>
          <p:cxnSp>
            <p:nvCxnSpPr>
              <p:cNvPr id="14" name="Straight Connector 13">
                <a:extLst>
                  <a:ext uri="{FF2B5EF4-FFF2-40B4-BE49-F238E27FC236}">
                    <a16:creationId xmlns:a16="http://schemas.microsoft.com/office/drawing/2014/main" id="{04B7D7A3-F476-646B-A5E1-8727A73009BE}"/>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8A7A940-C5F7-801F-7274-18B8C66772B3}"/>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67D45B11-8EAB-8EB3-BF5D-713964D2980A}"/>
                </a:ext>
              </a:extLst>
            </p:cNvPr>
            <p:cNvGrpSpPr/>
            <p:nvPr userDrawn="1"/>
          </p:nvGrpSpPr>
          <p:grpSpPr>
            <a:xfrm>
              <a:off x="-482321" y="830342"/>
              <a:ext cx="14491398" cy="5736713"/>
              <a:chOff x="-482321" y="830342"/>
              <a:chExt cx="14491398" cy="5736713"/>
            </a:xfrm>
          </p:grpSpPr>
          <p:cxnSp>
            <p:nvCxnSpPr>
              <p:cNvPr id="11" name="Straight Connector 10">
                <a:extLst>
                  <a:ext uri="{FF2B5EF4-FFF2-40B4-BE49-F238E27FC236}">
                    <a16:creationId xmlns:a16="http://schemas.microsoft.com/office/drawing/2014/main" id="{B032A8D0-C229-16F2-DD66-8BA0701CE407}"/>
                  </a:ext>
                </a:extLst>
              </p:cNvPr>
              <p:cNvCxnSpPr/>
              <p:nvPr userDrawn="1"/>
            </p:nvCxnSpPr>
            <p:spPr>
              <a:xfrm>
                <a:off x="-482321" y="1481752"/>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206F12-95BB-4CF9-130D-121628876525}"/>
                  </a:ext>
                </a:extLst>
              </p:cNvPr>
              <p:cNvCxnSpPr/>
              <p:nvPr userDrawn="1"/>
            </p:nvCxnSpPr>
            <p:spPr>
              <a:xfrm>
                <a:off x="-329921" y="6567055"/>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D651CA9-7B8C-BA29-975F-503A18F8522F}"/>
                  </a:ext>
                </a:extLst>
              </p:cNvPr>
              <p:cNvCxnSpPr/>
              <p:nvPr userDrawn="1"/>
            </p:nvCxnSpPr>
            <p:spPr>
              <a:xfrm>
                <a:off x="-482321" y="830342"/>
                <a:ext cx="14338998" cy="0"/>
              </a:xfrm>
              <a:prstGeom prst="line">
                <a:avLst/>
              </a:prstGeom>
            </p:spPr>
            <p:style>
              <a:lnRef idx="1">
                <a:schemeClr val="accent1"/>
              </a:lnRef>
              <a:fillRef idx="0">
                <a:schemeClr val="accent1"/>
              </a:fillRef>
              <a:effectRef idx="0">
                <a:schemeClr val="accent1"/>
              </a:effectRef>
              <a:fontRef idx="minor">
                <a:schemeClr val="tx1"/>
              </a:fontRef>
            </p:style>
          </p:cxnSp>
        </p:grpSp>
      </p:grpSp>
      <p:pic>
        <p:nvPicPr>
          <p:cNvPr id="3" name="Grafik 1">
            <a:extLst>
              <a:ext uri="{FF2B5EF4-FFF2-40B4-BE49-F238E27FC236}">
                <a16:creationId xmlns:a16="http://schemas.microsoft.com/office/drawing/2014/main" id="{0B4371FF-B405-A0AA-77EE-DCFAC3F30405}"/>
              </a:ext>
            </a:extLst>
          </p:cNvPr>
          <p:cNvPicPr>
            <a:picLocks noChangeAspect="1"/>
          </p:cNvPicPr>
          <p:nvPr/>
        </p:nvPicPr>
        <p:blipFill rotWithShape="1">
          <a:blip r:embed="rId3"/>
          <a:srcRect l="521"/>
          <a:stretch/>
        </p:blipFill>
        <p:spPr>
          <a:xfrm>
            <a:off x="5199400" y="1269839"/>
            <a:ext cx="6144981" cy="4514555"/>
          </a:xfrm>
          <a:prstGeom prst="rect">
            <a:avLst/>
          </a:prstGeom>
        </p:spPr>
      </p:pic>
      <p:sp>
        <p:nvSpPr>
          <p:cNvPr id="19" name="TextBox 18">
            <a:extLst>
              <a:ext uri="{FF2B5EF4-FFF2-40B4-BE49-F238E27FC236}">
                <a16:creationId xmlns:a16="http://schemas.microsoft.com/office/drawing/2014/main" id="{D8E4A7D1-8E1F-CB64-BAFF-D2B7E7E1BC17}"/>
              </a:ext>
            </a:extLst>
          </p:cNvPr>
          <p:cNvSpPr txBox="1"/>
          <p:nvPr/>
        </p:nvSpPr>
        <p:spPr>
          <a:xfrm>
            <a:off x="6094888" y="5792534"/>
            <a:ext cx="6097112" cy="246221"/>
          </a:xfrm>
          <a:prstGeom prst="rect">
            <a:avLst/>
          </a:prstGeom>
          <a:noFill/>
        </p:spPr>
        <p:txBody>
          <a:bodyPr wrap="square">
            <a:spAutoFit/>
          </a:bodyPr>
          <a:lstStyle/>
          <a:p>
            <a:r>
              <a:rPr lang="en-GB" sz="1000">
                <a:solidFill>
                  <a:srgbClr val="1D1D1D"/>
                </a:solidFill>
              </a:rPr>
              <a:t>D</a:t>
            </a:r>
            <a:r>
              <a:rPr lang="en-GB" sz="1000" b="0" i="0">
                <a:solidFill>
                  <a:srgbClr val="1D1D1D"/>
                </a:solidFill>
                <a:effectLst/>
              </a:rPr>
              <a:t>istribution and extent of burnt areas across Europe and the Mediterranean in 2022</a:t>
            </a:r>
            <a:r>
              <a:rPr lang="en-GB" sz="1000" b="0" i="0" baseline="30000">
                <a:solidFill>
                  <a:srgbClr val="1D1D1D"/>
                </a:solidFill>
                <a:effectLst/>
              </a:rPr>
              <a:t>1</a:t>
            </a:r>
            <a:endParaRPr lang="en-GB" sz="1000"/>
          </a:p>
        </p:txBody>
      </p:sp>
    </p:spTree>
    <p:extLst>
      <p:ext uri="{BB962C8B-B14F-4D97-AF65-F5344CB8AC3E}">
        <p14:creationId xmlns:p14="http://schemas.microsoft.com/office/powerpoint/2010/main" val="3480284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BFB87-7DAB-8958-2BFE-B7B7DFB825E2}"/>
            </a:ext>
          </a:extLst>
        </p:cNvPr>
        <p:cNvGrpSpPr/>
        <p:nvPr/>
      </p:nvGrpSpPr>
      <p:grpSpPr>
        <a:xfrm>
          <a:off x="0" y="0"/>
          <a:ext cx="0" cy="0"/>
          <a:chOff x="0" y="0"/>
          <a:chExt cx="0" cy="0"/>
        </a:xfrm>
      </p:grpSpPr>
      <p:pic>
        <p:nvPicPr>
          <p:cNvPr id="52" name="Picture 51">
            <a:extLst>
              <a:ext uri="{FF2B5EF4-FFF2-40B4-BE49-F238E27FC236}">
                <a16:creationId xmlns:a16="http://schemas.microsoft.com/office/drawing/2014/main" id="{813EB94A-EDB3-C895-EE84-92A2D4580662}"/>
              </a:ext>
            </a:extLst>
          </p:cNvPr>
          <p:cNvPicPr>
            <a:picLocks noChangeAspect="1"/>
          </p:cNvPicPr>
          <p:nvPr/>
        </p:nvPicPr>
        <p:blipFill>
          <a:blip r:embed="rId3">
            <a:clrChange>
              <a:clrFrom>
                <a:srgbClr val="F4F4F6"/>
              </a:clrFrom>
              <a:clrTo>
                <a:srgbClr val="F4F4F6">
                  <a:alpha val="0"/>
                </a:srgbClr>
              </a:clrTo>
            </a:clrChange>
            <a:duotone>
              <a:schemeClr val="accent3">
                <a:shade val="45000"/>
                <a:satMod val="135000"/>
              </a:schemeClr>
              <a:prstClr val="white"/>
            </a:duotone>
          </a:blip>
          <a:stretch>
            <a:fillRect/>
          </a:stretch>
        </p:blipFill>
        <p:spPr>
          <a:xfrm>
            <a:off x="3617353" y="2032303"/>
            <a:ext cx="787941" cy="857670"/>
          </a:xfrm>
          <a:prstGeom prst="rect">
            <a:avLst/>
          </a:prstGeom>
        </p:spPr>
      </p:pic>
      <p:sp>
        <p:nvSpPr>
          <p:cNvPr id="4" name="Title 3">
            <a:extLst>
              <a:ext uri="{FF2B5EF4-FFF2-40B4-BE49-F238E27FC236}">
                <a16:creationId xmlns:a16="http://schemas.microsoft.com/office/drawing/2014/main" id="{EAC0B8F7-3CA4-FA85-6917-DE2B225F90C4}"/>
              </a:ext>
            </a:extLst>
          </p:cNvPr>
          <p:cNvSpPr>
            <a:spLocks noGrp="1"/>
          </p:cNvSpPr>
          <p:nvPr>
            <p:ph type="title"/>
          </p:nvPr>
        </p:nvSpPr>
        <p:spPr/>
        <p:txBody>
          <a:bodyPr rIns="0"/>
          <a:lstStyle/>
          <a:p>
            <a:r>
              <a:rPr lang="en-GB" sz="2400" noProof="0"/>
              <a:t>Wildfires and their effects on the immune system, </a:t>
            </a:r>
            <a:br>
              <a:rPr lang="en-GB" sz="2400" noProof="0"/>
            </a:br>
            <a:r>
              <a:rPr lang="en-GB" sz="2400" noProof="0"/>
              <a:t>other organs and foetus</a:t>
            </a:r>
            <a:endParaRPr lang="en-GB" sz="2400"/>
          </a:p>
        </p:txBody>
      </p:sp>
      <p:sp>
        <p:nvSpPr>
          <p:cNvPr id="8" name="Footer Placeholder 8">
            <a:extLst>
              <a:ext uri="{FF2B5EF4-FFF2-40B4-BE49-F238E27FC236}">
                <a16:creationId xmlns:a16="http://schemas.microsoft.com/office/drawing/2014/main" id="{FD9673F4-6CFE-56C9-94EC-4ECDFB5A7955}"/>
              </a:ext>
            </a:extLst>
          </p:cNvPr>
          <p:cNvSpPr>
            <a:spLocks noGrp="1"/>
          </p:cNvSpPr>
          <p:nvPr>
            <p:ph type="ftr" sz="quarter" idx="11"/>
          </p:nvPr>
        </p:nvSpPr>
        <p:spPr/>
        <p:txBody>
          <a:bodyPr/>
          <a:lstStyle/>
          <a:p>
            <a:r>
              <a:rPr lang="en-GB" sz="800" dirty="0"/>
              <a:t>Figure adapted from </a:t>
            </a:r>
            <a:r>
              <a:rPr lang="en-GB" sz="800" dirty="0" err="1"/>
              <a:t>Akdis</a:t>
            </a:r>
            <a:r>
              <a:rPr lang="en-GB" sz="800" dirty="0"/>
              <a:t> CA, Nadeau KC. </a:t>
            </a:r>
            <a:r>
              <a:rPr lang="en-GB" sz="800" i="1" dirty="0"/>
              <a:t>Nat Rev Immunol</a:t>
            </a:r>
            <a:r>
              <a:rPr lang="en-GB" sz="800" dirty="0"/>
              <a:t>. 2022;22(11):651–2. </a:t>
            </a:r>
          </a:p>
          <a:p>
            <a:pPr marL="0" indent="0"/>
            <a:r>
              <a:rPr lang="en-GB" sz="800" noProof="0" dirty="0"/>
              <a:t>PAH, polycyclic aromatic hydrocarbon; PTSD, post-traumatic stress disorder; TLR, Toll-like receptor; VOC, volatile organic compound.</a:t>
            </a:r>
            <a:br>
              <a:rPr lang="en-GB" sz="800" noProof="0" dirty="0"/>
            </a:br>
            <a:r>
              <a:rPr lang="en-GB" sz="800" noProof="0" dirty="0" err="1"/>
              <a:t>Akdis</a:t>
            </a:r>
            <a:r>
              <a:rPr lang="en-GB" sz="800" noProof="0" dirty="0"/>
              <a:t> CA, Nadeau KC. </a:t>
            </a:r>
            <a:r>
              <a:rPr lang="en-GB" sz="800" i="1" noProof="0" dirty="0"/>
              <a:t>Nat Rev Immunol</a:t>
            </a:r>
            <a:r>
              <a:rPr lang="en-GB" sz="800" noProof="0" dirty="0"/>
              <a:t>. 2022;22(11):651–2. </a:t>
            </a:r>
            <a:endParaRPr lang="en-GB" sz="800" dirty="0"/>
          </a:p>
          <a:p>
            <a:pPr marL="0" indent="0"/>
            <a:r>
              <a:rPr lang="en-GB" sz="800" spc="0" dirty="0"/>
              <a:t>Z4-73309 | Date of preparation: September 2025</a:t>
            </a:r>
          </a:p>
        </p:txBody>
      </p:sp>
      <p:sp>
        <p:nvSpPr>
          <p:cNvPr id="2" name="Slide Number Placeholder 1">
            <a:extLst>
              <a:ext uri="{FF2B5EF4-FFF2-40B4-BE49-F238E27FC236}">
                <a16:creationId xmlns:a16="http://schemas.microsoft.com/office/drawing/2014/main" id="{08D5C320-E553-4C0E-E586-6BE5623A1931}"/>
              </a:ext>
            </a:extLst>
          </p:cNvPr>
          <p:cNvSpPr>
            <a:spLocks noGrp="1"/>
          </p:cNvSpPr>
          <p:nvPr>
            <p:ph type="sldNum" sz="quarter" idx="12"/>
          </p:nvPr>
        </p:nvSpPr>
        <p:spPr/>
        <p:txBody>
          <a:bodyPr/>
          <a:lstStyle/>
          <a:p>
            <a:fld id="{D38BAEAC-A895-4A01-AB9B-F6141799970D}" type="slidenum">
              <a:rPr lang="en-GB" smtClean="0"/>
              <a:pPr/>
              <a:t>4</a:t>
            </a:fld>
            <a:endParaRPr lang="en-GB"/>
          </a:p>
        </p:txBody>
      </p:sp>
      <p:grpSp>
        <p:nvGrpSpPr>
          <p:cNvPr id="6" name="Group 5" hidden="1">
            <a:extLst>
              <a:ext uri="{FF2B5EF4-FFF2-40B4-BE49-F238E27FC236}">
                <a16:creationId xmlns:a16="http://schemas.microsoft.com/office/drawing/2014/main" id="{631CEE3F-8C29-7F50-5536-83D3FEDEC5FF}"/>
              </a:ext>
            </a:extLst>
          </p:cNvPr>
          <p:cNvGrpSpPr/>
          <p:nvPr/>
        </p:nvGrpSpPr>
        <p:grpSpPr>
          <a:xfrm>
            <a:off x="-482321" y="-157018"/>
            <a:ext cx="14491398" cy="6724073"/>
            <a:chOff x="-482321" y="-157018"/>
            <a:chExt cx="14491398" cy="6724073"/>
          </a:xfrm>
        </p:grpSpPr>
        <p:grpSp>
          <p:nvGrpSpPr>
            <p:cNvPr id="7" name="Group 6">
              <a:extLst>
                <a:ext uri="{FF2B5EF4-FFF2-40B4-BE49-F238E27FC236}">
                  <a16:creationId xmlns:a16="http://schemas.microsoft.com/office/drawing/2014/main" id="{06737E2C-0013-DDCE-358E-F3D5FBF0B43C}"/>
                </a:ext>
              </a:extLst>
            </p:cNvPr>
            <p:cNvGrpSpPr/>
            <p:nvPr userDrawn="1"/>
          </p:nvGrpSpPr>
          <p:grpSpPr>
            <a:xfrm>
              <a:off x="0" y="-157018"/>
              <a:ext cx="548282" cy="6724073"/>
              <a:chOff x="0" y="-157018"/>
              <a:chExt cx="548282" cy="6724073"/>
            </a:xfrm>
          </p:grpSpPr>
          <p:cxnSp>
            <p:nvCxnSpPr>
              <p:cNvPr id="16" name="Straight Connector 15">
                <a:extLst>
                  <a:ext uri="{FF2B5EF4-FFF2-40B4-BE49-F238E27FC236}">
                    <a16:creationId xmlns:a16="http://schemas.microsoft.com/office/drawing/2014/main" id="{4B043C0D-205D-CD7B-5F17-FF1AF97D4862}"/>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23271E-8E68-6A4C-1971-8D98ADE6305F}"/>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21D3F216-4C7B-3351-132F-8924D7C7871B}"/>
                </a:ext>
              </a:extLst>
            </p:cNvPr>
            <p:cNvGrpSpPr/>
            <p:nvPr userDrawn="1"/>
          </p:nvGrpSpPr>
          <p:grpSpPr>
            <a:xfrm>
              <a:off x="11643718" y="-157018"/>
              <a:ext cx="548282" cy="6724073"/>
              <a:chOff x="0" y="-157018"/>
              <a:chExt cx="548282" cy="6724073"/>
            </a:xfrm>
          </p:grpSpPr>
          <p:cxnSp>
            <p:nvCxnSpPr>
              <p:cNvPr id="14" name="Straight Connector 13">
                <a:extLst>
                  <a:ext uri="{FF2B5EF4-FFF2-40B4-BE49-F238E27FC236}">
                    <a16:creationId xmlns:a16="http://schemas.microsoft.com/office/drawing/2014/main" id="{1A768643-FEB4-BC42-4208-9C541C29C549}"/>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259ECE2-CC5D-B6D3-D280-B0CFDD702A9E}"/>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98841D73-C9DC-7B8F-FC63-935370D8280B}"/>
                </a:ext>
              </a:extLst>
            </p:cNvPr>
            <p:cNvGrpSpPr/>
            <p:nvPr userDrawn="1"/>
          </p:nvGrpSpPr>
          <p:grpSpPr>
            <a:xfrm>
              <a:off x="-482321" y="830342"/>
              <a:ext cx="14491398" cy="5736713"/>
              <a:chOff x="-482321" y="830342"/>
              <a:chExt cx="14491398" cy="5736713"/>
            </a:xfrm>
          </p:grpSpPr>
          <p:cxnSp>
            <p:nvCxnSpPr>
              <p:cNvPr id="11" name="Straight Connector 10">
                <a:extLst>
                  <a:ext uri="{FF2B5EF4-FFF2-40B4-BE49-F238E27FC236}">
                    <a16:creationId xmlns:a16="http://schemas.microsoft.com/office/drawing/2014/main" id="{35C17BB4-19E8-AC5E-890F-F14818A8DB74}"/>
                  </a:ext>
                </a:extLst>
              </p:cNvPr>
              <p:cNvCxnSpPr/>
              <p:nvPr userDrawn="1"/>
            </p:nvCxnSpPr>
            <p:spPr>
              <a:xfrm>
                <a:off x="-482321" y="1481752"/>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EF52814-1887-CC28-629C-D0C9FF75F0CF}"/>
                  </a:ext>
                </a:extLst>
              </p:cNvPr>
              <p:cNvCxnSpPr/>
              <p:nvPr userDrawn="1"/>
            </p:nvCxnSpPr>
            <p:spPr>
              <a:xfrm>
                <a:off x="-329921" y="6567055"/>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B2CE1B-EC30-99CE-2BE4-243974C863EA}"/>
                  </a:ext>
                </a:extLst>
              </p:cNvPr>
              <p:cNvCxnSpPr/>
              <p:nvPr userDrawn="1"/>
            </p:nvCxnSpPr>
            <p:spPr>
              <a:xfrm>
                <a:off x="-482321" y="830342"/>
                <a:ext cx="14338998"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2" name="TextBox 21">
            <a:extLst>
              <a:ext uri="{FF2B5EF4-FFF2-40B4-BE49-F238E27FC236}">
                <a16:creationId xmlns:a16="http://schemas.microsoft.com/office/drawing/2014/main" id="{926B1ABC-D220-B99B-AF14-08F3AB6738B9}"/>
              </a:ext>
            </a:extLst>
          </p:cNvPr>
          <p:cNvSpPr txBox="1"/>
          <p:nvPr/>
        </p:nvSpPr>
        <p:spPr>
          <a:xfrm>
            <a:off x="7533523" y="3307396"/>
            <a:ext cx="4498868" cy="2215991"/>
          </a:xfrm>
          <a:prstGeom prst="rect">
            <a:avLst/>
          </a:prstGeom>
          <a:noFill/>
        </p:spPr>
        <p:txBody>
          <a:bodyPr wrap="square">
            <a:spAutoFit/>
          </a:bodyPr>
          <a:lstStyle/>
          <a:p>
            <a:pPr marL="288000" indent="-288000">
              <a:spcBef>
                <a:spcPts val="1200"/>
              </a:spcBef>
              <a:buClr>
                <a:schemeClr val="tx2"/>
              </a:buClr>
              <a:buBlip>
                <a:blip r:embed="rId4"/>
              </a:buBlip>
            </a:pPr>
            <a:r>
              <a:rPr lang="en-GB" sz="1600">
                <a:latin typeface="Calibri" panose="020F0502020204030204" pitchFamily="34" charset="0"/>
                <a:ea typeface="Roboto" panose="02000000000000000000" pitchFamily="2" charset="0"/>
                <a:cs typeface="Calibri" panose="020F0502020204030204" pitchFamily="34" charset="0"/>
              </a:rPr>
              <a:t>Increasing inflammation </a:t>
            </a:r>
          </a:p>
          <a:p>
            <a:pPr marL="288000" indent="-288000">
              <a:spcBef>
                <a:spcPts val="1200"/>
              </a:spcBef>
              <a:buClr>
                <a:schemeClr val="tx2"/>
              </a:buClr>
              <a:buBlip>
                <a:blip r:embed="rId4"/>
              </a:buBlip>
            </a:pPr>
            <a:r>
              <a:rPr lang="en-GB" sz="1600">
                <a:latin typeface="Calibri" panose="020F0502020204030204" pitchFamily="34" charset="0"/>
                <a:ea typeface="Roboto" panose="02000000000000000000" pitchFamily="2" charset="0"/>
                <a:cs typeface="Calibri" panose="020F0502020204030204" pitchFamily="34" charset="0"/>
              </a:rPr>
              <a:t>Activation of Toll-like receptors </a:t>
            </a:r>
          </a:p>
          <a:p>
            <a:pPr marL="288000" indent="-288000">
              <a:spcBef>
                <a:spcPts val="1200"/>
              </a:spcBef>
              <a:buClr>
                <a:schemeClr val="tx2"/>
              </a:buClr>
              <a:buBlip>
                <a:blip r:embed="rId4"/>
              </a:buBlip>
            </a:pPr>
            <a:r>
              <a:rPr lang="en-GB" sz="1600">
                <a:latin typeface="Calibri" panose="020F0502020204030204" pitchFamily="34" charset="0"/>
                <a:ea typeface="Roboto" panose="02000000000000000000" pitchFamily="2" charset="0"/>
                <a:cs typeface="Calibri" panose="020F0502020204030204" pitchFamily="34" charset="0"/>
              </a:rPr>
              <a:t>Barrier damage </a:t>
            </a:r>
          </a:p>
          <a:p>
            <a:pPr marL="288000" indent="-288000">
              <a:spcBef>
                <a:spcPts val="1200"/>
              </a:spcBef>
              <a:buClr>
                <a:schemeClr val="tx2"/>
              </a:buClr>
              <a:buBlip>
                <a:blip r:embed="rId4"/>
              </a:buBlip>
            </a:pPr>
            <a:r>
              <a:rPr lang="en-GB" sz="1600">
                <a:latin typeface="Calibri" panose="020F0502020204030204" pitchFamily="34" charset="0"/>
                <a:ea typeface="Roboto" panose="02000000000000000000" pitchFamily="2" charset="0"/>
                <a:cs typeface="Calibri" panose="020F0502020204030204" pitchFamily="34" charset="0"/>
              </a:rPr>
              <a:t>Lung damage </a:t>
            </a:r>
          </a:p>
          <a:p>
            <a:pPr marL="288000" indent="-288000">
              <a:spcBef>
                <a:spcPts val="1200"/>
              </a:spcBef>
              <a:buClr>
                <a:schemeClr val="tx2"/>
              </a:buClr>
              <a:buBlip>
                <a:blip r:embed="rId4"/>
              </a:buBlip>
            </a:pPr>
            <a:r>
              <a:rPr lang="en-GB" sz="1600">
                <a:latin typeface="Calibri" panose="020F0502020204030204" pitchFamily="34" charset="0"/>
                <a:ea typeface="Roboto" panose="02000000000000000000" pitchFamily="2" charset="0"/>
                <a:cs typeface="Calibri" panose="020F0502020204030204" pitchFamily="34" charset="0"/>
              </a:rPr>
              <a:t>Underlying cellular and molecular mechanisms </a:t>
            </a:r>
          </a:p>
          <a:p>
            <a:pPr marL="285750" indent="-285750">
              <a:buClr>
                <a:schemeClr val="tx2"/>
              </a:buClr>
              <a:buFont typeface="Arial" panose="020B0604020202020204" pitchFamily="34" charset="0"/>
              <a:buChar char="•"/>
            </a:pPr>
            <a:endParaRPr lang="en-GB"/>
          </a:p>
        </p:txBody>
      </p:sp>
      <p:sp>
        <p:nvSpPr>
          <p:cNvPr id="24" name="TextBox 23">
            <a:extLst>
              <a:ext uri="{FF2B5EF4-FFF2-40B4-BE49-F238E27FC236}">
                <a16:creationId xmlns:a16="http://schemas.microsoft.com/office/drawing/2014/main" id="{F9889930-E368-6F63-F73D-9681124ED5B1}"/>
              </a:ext>
            </a:extLst>
          </p:cNvPr>
          <p:cNvSpPr txBox="1"/>
          <p:nvPr/>
        </p:nvSpPr>
        <p:spPr>
          <a:xfrm>
            <a:off x="7626351" y="2594100"/>
            <a:ext cx="4105761" cy="596297"/>
          </a:xfrm>
          <a:prstGeom prst="rect">
            <a:avLst/>
          </a:prstGeom>
          <a:solidFill>
            <a:srgbClr val="7030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R="0" lvl="0" indent="0" algn="ctr" defTabSz="609585" fontAlgn="auto">
              <a:lnSpc>
                <a:spcPct val="100000"/>
              </a:lnSpc>
              <a:spcBef>
                <a:spcPts val="0"/>
              </a:spcBef>
              <a:spcAft>
                <a:spcPts val="0"/>
              </a:spcAft>
              <a:buClrTx/>
              <a:buSzTx/>
              <a:buFontTx/>
              <a:buNone/>
              <a:tabLst/>
              <a:defRPr kumimoji="0" sz="1400" b="0" i="0" u="none" strike="noStrike" cap="none" spc="0" normalizeH="0" baseline="0">
                <a:ln>
                  <a:noFill/>
                </a:ln>
                <a:solidFill>
                  <a:srgbClr val="656665">
                    <a:lumMod val="50000"/>
                  </a:srgbClr>
                </a:solidFill>
                <a:effectLst/>
                <a:uLnTx/>
                <a:uFillTx/>
                <a:latin typeface="+mj-lt"/>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600" b="1">
                <a:solidFill>
                  <a:schemeClr val="bg1"/>
                </a:solidFill>
                <a:latin typeface="+mn-lt"/>
              </a:rPr>
              <a:t>Pollutants greatly impact the airway epithelium, leading to: </a:t>
            </a:r>
          </a:p>
        </p:txBody>
      </p:sp>
      <p:sp>
        <p:nvSpPr>
          <p:cNvPr id="26" name="TextBox 25">
            <a:extLst>
              <a:ext uri="{FF2B5EF4-FFF2-40B4-BE49-F238E27FC236}">
                <a16:creationId xmlns:a16="http://schemas.microsoft.com/office/drawing/2014/main" id="{F2588E90-3511-C04D-DF5E-6DCF66AAF74A}"/>
              </a:ext>
            </a:extLst>
          </p:cNvPr>
          <p:cNvSpPr txBox="1"/>
          <p:nvPr/>
        </p:nvSpPr>
        <p:spPr>
          <a:xfrm>
            <a:off x="482322" y="1344085"/>
            <a:ext cx="11161395" cy="830997"/>
          </a:xfrm>
          <a:prstGeom prst="rect">
            <a:avLst/>
          </a:prstGeom>
          <a:noFill/>
        </p:spPr>
        <p:txBody>
          <a:bodyPr wrap="square">
            <a:spAutoFit/>
          </a:bodyPr>
          <a:lstStyle/>
          <a:p>
            <a:r>
              <a:rPr lang="en-GB" sz="1600" b="1">
                <a:solidFill>
                  <a:srgbClr val="7030A0"/>
                </a:solidFill>
              </a:rPr>
              <a:t>The increasing number of wildfires </a:t>
            </a:r>
            <a:r>
              <a:rPr lang="en-GB" sz="1600"/>
              <a:t>comes with associated </a:t>
            </a:r>
            <a:r>
              <a:rPr lang="en-GB" sz="1600" b="1">
                <a:solidFill>
                  <a:srgbClr val="7030A0"/>
                </a:solidFill>
              </a:rPr>
              <a:t>pollutants</a:t>
            </a:r>
            <a:r>
              <a:rPr lang="en-GB" sz="1600"/>
              <a:t>, e.g., carbon dioxide, carbon monoxide, hydrogen cyanide, etc. </a:t>
            </a:r>
            <a:br>
              <a:rPr lang="en-GB" sz="1600"/>
            </a:br>
            <a:r>
              <a:rPr lang="en-GB" sz="1600"/>
              <a:t>Smoke-associated particles travel thousands of kilometres and impact the health of people who live even a great distance </a:t>
            </a:r>
            <a:br>
              <a:rPr lang="en-GB" sz="1600"/>
            </a:br>
            <a:r>
              <a:rPr lang="en-GB" sz="1600"/>
              <a:t>from the incidents </a:t>
            </a:r>
          </a:p>
        </p:txBody>
      </p:sp>
      <p:grpSp>
        <p:nvGrpSpPr>
          <p:cNvPr id="50" name="Group 49">
            <a:extLst>
              <a:ext uri="{FF2B5EF4-FFF2-40B4-BE49-F238E27FC236}">
                <a16:creationId xmlns:a16="http://schemas.microsoft.com/office/drawing/2014/main" id="{3467CCFA-8322-6CDE-1874-A75C0937C5F0}"/>
              </a:ext>
            </a:extLst>
          </p:cNvPr>
          <p:cNvGrpSpPr/>
          <p:nvPr/>
        </p:nvGrpSpPr>
        <p:grpSpPr>
          <a:xfrm>
            <a:off x="548281" y="2418453"/>
            <a:ext cx="6460503" cy="3472225"/>
            <a:chOff x="534822" y="2704655"/>
            <a:chExt cx="6460503" cy="3472225"/>
          </a:xfrm>
        </p:grpSpPr>
        <p:sp>
          <p:nvSpPr>
            <p:cNvPr id="5" name="TextBox 4">
              <a:extLst>
                <a:ext uri="{FF2B5EF4-FFF2-40B4-BE49-F238E27FC236}">
                  <a16:creationId xmlns:a16="http://schemas.microsoft.com/office/drawing/2014/main" id="{504C1697-9094-8054-4CDC-485EB6F71B05}"/>
                </a:ext>
              </a:extLst>
            </p:cNvPr>
            <p:cNvSpPr txBox="1"/>
            <p:nvPr/>
          </p:nvSpPr>
          <p:spPr>
            <a:xfrm>
              <a:off x="534822" y="2704655"/>
              <a:ext cx="2258952" cy="1169551"/>
            </a:xfrm>
            <a:prstGeom prst="rect">
              <a:avLst/>
            </a:prstGeom>
            <a:solidFill>
              <a:schemeClr val="accent2">
                <a:lumMod val="20000"/>
                <a:lumOff val="80000"/>
              </a:schemeClr>
            </a:solidFill>
            <a:ln>
              <a:solidFill>
                <a:schemeClr val="accent2"/>
              </a:solidFill>
            </a:ln>
          </p:spPr>
          <p:txBody>
            <a:bodyPr wrap="none">
              <a:spAutoFit/>
            </a:bodyPr>
            <a:lstStyle/>
            <a:p>
              <a:pPr>
                <a:defRPr sz="1400" b="1"/>
              </a:pPr>
              <a:r>
                <a:rPr sz="1000"/>
                <a:t>Immune system</a:t>
              </a:r>
            </a:p>
            <a:p>
              <a:pPr>
                <a:defRPr sz="1200"/>
              </a:pPr>
              <a:r>
                <a:rPr sz="1000"/>
                <a:t>• Reduced function</a:t>
              </a:r>
            </a:p>
            <a:p>
              <a:pPr>
                <a:defRPr sz="1200"/>
              </a:pPr>
              <a:r>
                <a:rPr sz="1000"/>
                <a:t>• ↑ Infection risk</a:t>
              </a:r>
            </a:p>
            <a:p>
              <a:pPr>
                <a:defRPr sz="1200"/>
              </a:pPr>
              <a:r>
                <a:rPr sz="1000"/>
                <a:t>• ↑ Inflammation</a:t>
              </a:r>
            </a:p>
            <a:p>
              <a:pPr>
                <a:defRPr sz="1200"/>
              </a:pPr>
              <a:r>
                <a:rPr sz="1000"/>
                <a:t>• ↑ Oxidative stress</a:t>
              </a:r>
            </a:p>
            <a:p>
              <a:pPr>
                <a:defRPr sz="1200"/>
              </a:pPr>
              <a:r>
                <a:rPr sz="1000"/>
                <a:t>• </a:t>
              </a:r>
              <a:r>
                <a:rPr lang="en-GB" sz="1000"/>
                <a:t>Activation of </a:t>
              </a:r>
              <a:r>
                <a:rPr sz="1000"/>
                <a:t>TLRs and inflammasome </a:t>
              </a:r>
              <a:endParaRPr lang="en-GB" sz="1000"/>
            </a:p>
            <a:p>
              <a:pPr>
                <a:defRPr sz="1200"/>
              </a:pPr>
              <a:r>
                <a:rPr sz="1000"/>
                <a:t>• Epigenetic changes</a:t>
              </a:r>
            </a:p>
          </p:txBody>
        </p:sp>
        <p:sp>
          <p:nvSpPr>
            <p:cNvPr id="18" name="TextBox 17">
              <a:extLst>
                <a:ext uri="{FF2B5EF4-FFF2-40B4-BE49-F238E27FC236}">
                  <a16:creationId xmlns:a16="http://schemas.microsoft.com/office/drawing/2014/main" id="{D39F02F0-0C8A-8EDC-3731-629FB8A01D20}"/>
                </a:ext>
              </a:extLst>
            </p:cNvPr>
            <p:cNvSpPr txBox="1"/>
            <p:nvPr/>
          </p:nvSpPr>
          <p:spPr>
            <a:xfrm>
              <a:off x="989866" y="3984241"/>
              <a:ext cx="1350050" cy="1169551"/>
            </a:xfrm>
            <a:prstGeom prst="rect">
              <a:avLst/>
            </a:prstGeom>
            <a:solidFill>
              <a:schemeClr val="accent2">
                <a:lumMod val="20000"/>
                <a:lumOff val="80000"/>
              </a:schemeClr>
            </a:solidFill>
            <a:ln>
              <a:solidFill>
                <a:schemeClr val="accent2"/>
              </a:solidFill>
            </a:ln>
          </p:spPr>
          <p:txBody>
            <a:bodyPr wrap="none">
              <a:spAutoFit/>
            </a:bodyPr>
            <a:lstStyle/>
            <a:p>
              <a:pPr>
                <a:defRPr sz="1400" b="1"/>
              </a:pPr>
              <a:r>
                <a:rPr sz="1000"/>
                <a:t>F</a:t>
              </a:r>
              <a:r>
                <a:rPr lang="en-GB" sz="1000"/>
                <a:t>o</a:t>
              </a:r>
              <a:r>
                <a:rPr sz="1000" err="1"/>
                <a:t>etus</a:t>
              </a:r>
              <a:r>
                <a:rPr sz="1000"/>
                <a:t> development</a:t>
              </a:r>
            </a:p>
            <a:p>
              <a:pPr>
                <a:defRPr sz="1200"/>
              </a:pPr>
              <a:r>
                <a:rPr sz="1000"/>
                <a:t>• Asthma in later life</a:t>
              </a:r>
            </a:p>
            <a:p>
              <a:pPr>
                <a:defRPr sz="1200"/>
              </a:pPr>
              <a:r>
                <a:rPr sz="1000"/>
                <a:t>• Lung damage</a:t>
              </a:r>
            </a:p>
            <a:p>
              <a:pPr>
                <a:defRPr sz="1200"/>
              </a:pPr>
              <a:r>
                <a:rPr sz="1000"/>
                <a:t>• Cognitive defects</a:t>
              </a:r>
            </a:p>
            <a:p>
              <a:pPr>
                <a:defRPr sz="1200"/>
              </a:pPr>
              <a:r>
                <a:rPr sz="1000"/>
                <a:t>• ↑ Maternal glucose</a:t>
              </a:r>
            </a:p>
            <a:p>
              <a:pPr>
                <a:defRPr sz="1200"/>
              </a:pPr>
              <a:r>
                <a:rPr sz="1000"/>
                <a:t>• </a:t>
              </a:r>
              <a:r>
                <a:rPr lang="en-GB" sz="1000"/>
                <a:t>↑</a:t>
              </a:r>
              <a:r>
                <a:rPr sz="1000"/>
                <a:t> Male birth weight</a:t>
              </a:r>
            </a:p>
            <a:p>
              <a:pPr>
                <a:defRPr sz="1200"/>
              </a:pPr>
              <a:r>
                <a:rPr sz="1000"/>
                <a:t>• Epigenetic changes</a:t>
              </a:r>
            </a:p>
          </p:txBody>
        </p:sp>
        <p:sp>
          <p:nvSpPr>
            <p:cNvPr id="19" name="TextBox 18">
              <a:extLst>
                <a:ext uri="{FF2B5EF4-FFF2-40B4-BE49-F238E27FC236}">
                  <a16:creationId xmlns:a16="http://schemas.microsoft.com/office/drawing/2014/main" id="{F9A59A6E-AD49-CCE0-9057-3BD1564D45C3}"/>
                </a:ext>
              </a:extLst>
            </p:cNvPr>
            <p:cNvSpPr txBox="1"/>
            <p:nvPr/>
          </p:nvSpPr>
          <p:spPr>
            <a:xfrm>
              <a:off x="1030309" y="5315106"/>
              <a:ext cx="1588897" cy="861774"/>
            </a:xfrm>
            <a:prstGeom prst="rect">
              <a:avLst/>
            </a:prstGeom>
            <a:solidFill>
              <a:schemeClr val="accent2">
                <a:lumMod val="20000"/>
                <a:lumOff val="80000"/>
              </a:schemeClr>
            </a:solidFill>
            <a:ln>
              <a:solidFill>
                <a:schemeClr val="accent2"/>
              </a:solidFill>
            </a:ln>
          </p:spPr>
          <p:txBody>
            <a:bodyPr wrap="none">
              <a:spAutoFit/>
            </a:bodyPr>
            <a:lstStyle/>
            <a:p>
              <a:pPr>
                <a:defRPr sz="1400" b="1"/>
              </a:pPr>
              <a:r>
                <a:rPr sz="1000"/>
                <a:t>Skin</a:t>
              </a:r>
            </a:p>
            <a:p>
              <a:pPr>
                <a:defRPr sz="1200"/>
              </a:pPr>
              <a:r>
                <a:rPr sz="1000"/>
                <a:t>• ↑ Inflammation</a:t>
              </a:r>
            </a:p>
            <a:p>
              <a:pPr>
                <a:defRPr sz="1200"/>
              </a:pPr>
              <a:r>
                <a:rPr sz="1000"/>
                <a:t>• Rash, irritation</a:t>
              </a:r>
            </a:p>
            <a:p>
              <a:pPr>
                <a:defRPr sz="1200"/>
              </a:pPr>
              <a:r>
                <a:rPr sz="1000"/>
                <a:t>• Burns</a:t>
              </a:r>
            </a:p>
            <a:p>
              <a:pPr>
                <a:defRPr sz="1200"/>
              </a:pPr>
              <a:r>
                <a:rPr sz="1000"/>
                <a:t>• Epithelial barrier damage</a:t>
              </a:r>
            </a:p>
          </p:txBody>
        </p:sp>
        <p:sp>
          <p:nvSpPr>
            <p:cNvPr id="20" name="TextBox 19">
              <a:extLst>
                <a:ext uri="{FF2B5EF4-FFF2-40B4-BE49-F238E27FC236}">
                  <a16:creationId xmlns:a16="http://schemas.microsoft.com/office/drawing/2014/main" id="{A8CD0F59-F686-5022-A1AC-1B0E2AE79A8E}"/>
                </a:ext>
              </a:extLst>
            </p:cNvPr>
            <p:cNvSpPr txBox="1"/>
            <p:nvPr/>
          </p:nvSpPr>
          <p:spPr>
            <a:xfrm>
              <a:off x="2956718" y="4848435"/>
              <a:ext cx="1588897" cy="1323439"/>
            </a:xfrm>
            <a:prstGeom prst="rect">
              <a:avLst/>
            </a:prstGeom>
            <a:solidFill>
              <a:schemeClr val="accent2">
                <a:lumMod val="20000"/>
                <a:lumOff val="80000"/>
              </a:schemeClr>
            </a:solidFill>
            <a:ln>
              <a:solidFill>
                <a:schemeClr val="accent2"/>
              </a:solidFill>
            </a:ln>
          </p:spPr>
          <p:txBody>
            <a:bodyPr wrap="none">
              <a:spAutoFit/>
            </a:bodyPr>
            <a:lstStyle/>
            <a:p>
              <a:pPr>
                <a:defRPr sz="1400" b="1"/>
              </a:pPr>
              <a:r>
                <a:rPr sz="1000"/>
                <a:t>Airways</a:t>
              </a:r>
            </a:p>
            <a:p>
              <a:pPr>
                <a:defRPr sz="1200"/>
              </a:pPr>
              <a:r>
                <a:rPr sz="1000"/>
                <a:t>• ↑ Inflammation</a:t>
              </a:r>
            </a:p>
            <a:p>
              <a:pPr>
                <a:defRPr sz="1200"/>
              </a:pPr>
              <a:r>
                <a:rPr sz="1000"/>
                <a:t>• TLR activation</a:t>
              </a:r>
            </a:p>
            <a:p>
              <a:pPr>
                <a:defRPr sz="1200"/>
              </a:pPr>
              <a:r>
                <a:rPr sz="1000"/>
                <a:t>• Epithelial barrier damage</a:t>
              </a:r>
            </a:p>
            <a:p>
              <a:pPr>
                <a:defRPr sz="1200"/>
              </a:pPr>
              <a:r>
                <a:rPr sz="1000"/>
                <a:t>• Lung damage</a:t>
              </a:r>
            </a:p>
            <a:p>
              <a:pPr>
                <a:defRPr sz="1200"/>
              </a:pPr>
              <a:r>
                <a:rPr sz="1000"/>
                <a:t>• </a:t>
              </a:r>
              <a:r>
                <a:rPr lang="en-GB" sz="1000"/>
                <a:t>↑ </a:t>
              </a:r>
              <a:r>
                <a:rPr sz="1000"/>
                <a:t>Autophagy</a:t>
              </a:r>
            </a:p>
            <a:p>
              <a:pPr>
                <a:defRPr sz="1200"/>
              </a:pPr>
              <a:r>
                <a:rPr sz="1000"/>
                <a:t>• T</a:t>
              </a:r>
              <a:r>
                <a:rPr lang="en-GB" sz="1000"/>
                <a:t>-c</a:t>
              </a:r>
              <a:r>
                <a:rPr sz="1000"/>
                <a:t>ell death</a:t>
              </a:r>
            </a:p>
            <a:p>
              <a:pPr>
                <a:defRPr sz="1200"/>
              </a:pPr>
              <a:r>
                <a:rPr sz="1000"/>
                <a:t>• ↑ Fibrosis</a:t>
              </a:r>
            </a:p>
          </p:txBody>
        </p:sp>
        <p:sp>
          <p:nvSpPr>
            <p:cNvPr id="23" name="TextBox 22">
              <a:extLst>
                <a:ext uri="{FF2B5EF4-FFF2-40B4-BE49-F238E27FC236}">
                  <a16:creationId xmlns:a16="http://schemas.microsoft.com/office/drawing/2014/main" id="{C979BA82-AB66-09E5-150C-C2FE6929199C}"/>
                </a:ext>
              </a:extLst>
            </p:cNvPr>
            <p:cNvSpPr txBox="1"/>
            <p:nvPr/>
          </p:nvSpPr>
          <p:spPr>
            <a:xfrm>
              <a:off x="4978884" y="5254786"/>
              <a:ext cx="1412566" cy="861774"/>
            </a:xfrm>
            <a:prstGeom prst="rect">
              <a:avLst/>
            </a:prstGeom>
            <a:solidFill>
              <a:schemeClr val="accent2">
                <a:lumMod val="20000"/>
                <a:lumOff val="80000"/>
              </a:schemeClr>
            </a:solidFill>
            <a:ln>
              <a:solidFill>
                <a:schemeClr val="accent2"/>
              </a:solidFill>
            </a:ln>
          </p:spPr>
          <p:txBody>
            <a:bodyPr wrap="none">
              <a:spAutoFit/>
            </a:bodyPr>
            <a:lstStyle/>
            <a:p>
              <a:pPr>
                <a:defRPr sz="1400" b="1"/>
              </a:pPr>
              <a:r>
                <a:rPr sz="1000"/>
                <a:t>Cardiovascular system</a:t>
              </a:r>
            </a:p>
            <a:p>
              <a:pPr>
                <a:defRPr sz="1200"/>
              </a:pPr>
              <a:r>
                <a:rPr sz="1000"/>
                <a:t>• ↑ Inflammation</a:t>
              </a:r>
            </a:p>
            <a:p>
              <a:pPr>
                <a:defRPr sz="1200"/>
              </a:pPr>
              <a:r>
                <a:rPr sz="1000"/>
                <a:t>• </a:t>
              </a:r>
              <a:r>
                <a:rPr lang="en-GB" sz="1000"/>
                <a:t>↑ </a:t>
              </a:r>
              <a:r>
                <a:rPr sz="1000"/>
                <a:t>Heart attack</a:t>
              </a:r>
            </a:p>
            <a:p>
              <a:pPr>
                <a:defRPr sz="1200"/>
              </a:pPr>
              <a:r>
                <a:rPr sz="1000"/>
                <a:t>• ↑ Hypertension</a:t>
              </a:r>
            </a:p>
            <a:p>
              <a:pPr>
                <a:defRPr sz="1200"/>
              </a:pPr>
              <a:r>
                <a:rPr sz="1000"/>
                <a:t>• ↑ Thromboembolism</a:t>
              </a:r>
            </a:p>
          </p:txBody>
        </p:sp>
        <p:sp>
          <p:nvSpPr>
            <p:cNvPr id="25" name="TextBox 24">
              <a:extLst>
                <a:ext uri="{FF2B5EF4-FFF2-40B4-BE49-F238E27FC236}">
                  <a16:creationId xmlns:a16="http://schemas.microsoft.com/office/drawing/2014/main" id="{92A67975-5B79-42AC-7365-F5BB71450C6B}"/>
                </a:ext>
              </a:extLst>
            </p:cNvPr>
            <p:cNvSpPr txBox="1"/>
            <p:nvPr/>
          </p:nvSpPr>
          <p:spPr>
            <a:xfrm>
              <a:off x="5268570" y="4551384"/>
              <a:ext cx="1588897" cy="553998"/>
            </a:xfrm>
            <a:prstGeom prst="rect">
              <a:avLst/>
            </a:prstGeom>
            <a:solidFill>
              <a:schemeClr val="accent2">
                <a:lumMod val="20000"/>
                <a:lumOff val="80000"/>
              </a:schemeClr>
            </a:solidFill>
            <a:ln>
              <a:solidFill>
                <a:schemeClr val="accent2"/>
              </a:solidFill>
            </a:ln>
          </p:spPr>
          <p:txBody>
            <a:bodyPr wrap="none">
              <a:spAutoFit/>
            </a:bodyPr>
            <a:lstStyle/>
            <a:p>
              <a:pPr>
                <a:defRPr sz="1400" b="1"/>
              </a:pPr>
              <a:r>
                <a:rPr sz="1000"/>
                <a:t>Gastrointestinal system</a:t>
              </a:r>
            </a:p>
            <a:p>
              <a:pPr>
                <a:defRPr sz="1200"/>
              </a:pPr>
              <a:r>
                <a:rPr sz="1000"/>
                <a:t>• ↑ Inflammation</a:t>
              </a:r>
            </a:p>
            <a:p>
              <a:pPr>
                <a:defRPr sz="1200"/>
              </a:pPr>
              <a:r>
                <a:rPr sz="1000"/>
                <a:t>• Epithelial barrier damage</a:t>
              </a:r>
            </a:p>
          </p:txBody>
        </p:sp>
        <p:sp>
          <p:nvSpPr>
            <p:cNvPr id="27" name="TextBox 26">
              <a:extLst>
                <a:ext uri="{FF2B5EF4-FFF2-40B4-BE49-F238E27FC236}">
                  <a16:creationId xmlns:a16="http://schemas.microsoft.com/office/drawing/2014/main" id="{5434CE62-15B8-3D28-ED5C-0B9D3EF1594D}"/>
                </a:ext>
              </a:extLst>
            </p:cNvPr>
            <p:cNvSpPr txBox="1"/>
            <p:nvPr/>
          </p:nvSpPr>
          <p:spPr>
            <a:xfrm>
              <a:off x="5268570" y="2915742"/>
              <a:ext cx="1726755" cy="1323439"/>
            </a:xfrm>
            <a:prstGeom prst="rect">
              <a:avLst/>
            </a:prstGeom>
            <a:solidFill>
              <a:schemeClr val="accent2">
                <a:lumMod val="20000"/>
                <a:lumOff val="80000"/>
              </a:schemeClr>
            </a:solidFill>
            <a:ln>
              <a:solidFill>
                <a:schemeClr val="accent2"/>
              </a:solidFill>
            </a:ln>
          </p:spPr>
          <p:txBody>
            <a:bodyPr wrap="none">
              <a:spAutoFit/>
            </a:bodyPr>
            <a:lstStyle/>
            <a:p>
              <a:pPr>
                <a:defRPr sz="1400" b="1"/>
              </a:pPr>
              <a:r>
                <a:rPr sz="1000"/>
                <a:t>C</a:t>
              </a:r>
              <a:r>
                <a:rPr lang="en-GB" sz="1000" err="1"/>
                <a:t>entral</a:t>
              </a:r>
              <a:r>
                <a:rPr lang="en-GB" sz="1000"/>
                <a:t> nervous system</a:t>
              </a:r>
            </a:p>
            <a:p>
              <a:pPr>
                <a:defRPr sz="1200"/>
              </a:pPr>
              <a:r>
                <a:rPr lang="en-GB" sz="1000"/>
                <a:t>• Oxidative stress</a:t>
              </a:r>
            </a:p>
            <a:p>
              <a:pPr>
                <a:defRPr sz="1200"/>
              </a:pPr>
              <a:r>
                <a:rPr sz="1000"/>
                <a:t>• ↑ Inflammation</a:t>
              </a:r>
            </a:p>
            <a:p>
              <a:pPr>
                <a:defRPr sz="1200"/>
              </a:pPr>
              <a:r>
                <a:rPr sz="1000"/>
                <a:t>• ↑ </a:t>
              </a:r>
              <a:r>
                <a:rPr lang="en-GB" sz="1000"/>
                <a:t>Early </a:t>
              </a:r>
              <a:r>
                <a:rPr sz="1000"/>
                <a:t>Alzheimer’s </a:t>
              </a:r>
              <a:r>
                <a:rPr lang="en-GB" sz="1000"/>
                <a:t>disease</a:t>
              </a:r>
              <a:endParaRPr sz="1000"/>
            </a:p>
            <a:p>
              <a:pPr>
                <a:defRPr sz="1200"/>
              </a:pPr>
              <a:r>
                <a:rPr sz="1000"/>
                <a:t>• ↑ Mental health issues</a:t>
              </a:r>
            </a:p>
            <a:p>
              <a:pPr>
                <a:defRPr sz="1200"/>
              </a:pPr>
              <a:r>
                <a:rPr sz="1000"/>
                <a:t>• Cognitive defects</a:t>
              </a:r>
            </a:p>
            <a:p>
              <a:pPr>
                <a:defRPr sz="1200"/>
              </a:pPr>
              <a:r>
                <a:rPr sz="1000"/>
                <a:t>• ↑ PTSD</a:t>
              </a:r>
            </a:p>
            <a:p>
              <a:pPr>
                <a:defRPr sz="1200"/>
              </a:pPr>
              <a:r>
                <a:rPr sz="1000"/>
                <a:t>• ↑ Stroke</a:t>
              </a:r>
            </a:p>
          </p:txBody>
        </p:sp>
        <p:cxnSp>
          <p:nvCxnSpPr>
            <p:cNvPr id="29" name="Straight Arrow Connector 28">
              <a:extLst>
                <a:ext uri="{FF2B5EF4-FFF2-40B4-BE49-F238E27FC236}">
                  <a16:creationId xmlns:a16="http://schemas.microsoft.com/office/drawing/2014/main" id="{90F6D9D4-6C83-DC88-DD2F-DD11CE40F213}"/>
                </a:ext>
              </a:extLst>
            </p:cNvPr>
            <p:cNvCxnSpPr>
              <a:cxnSpLocks/>
            </p:cNvCxnSpPr>
            <p:nvPr/>
          </p:nvCxnSpPr>
          <p:spPr>
            <a:xfrm flipH="1">
              <a:off x="2372229" y="4049394"/>
              <a:ext cx="631490" cy="544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EFA7EE5-79FD-13C1-6697-832CF64B26CB}"/>
                </a:ext>
              </a:extLst>
            </p:cNvPr>
            <p:cNvCxnSpPr>
              <a:cxnSpLocks/>
            </p:cNvCxnSpPr>
            <p:nvPr/>
          </p:nvCxnSpPr>
          <p:spPr>
            <a:xfrm flipH="1">
              <a:off x="2504789" y="4390623"/>
              <a:ext cx="615692" cy="864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641928B-8548-DFE1-182B-A7D0EFA686C6}"/>
                </a:ext>
              </a:extLst>
            </p:cNvPr>
            <p:cNvCxnSpPr>
              <a:cxnSpLocks/>
            </p:cNvCxnSpPr>
            <p:nvPr/>
          </p:nvCxnSpPr>
          <p:spPr>
            <a:xfrm>
              <a:off x="3859459" y="4365753"/>
              <a:ext cx="0" cy="456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D88FB9A-3151-28D4-7579-873A08D30EE3}"/>
                </a:ext>
              </a:extLst>
            </p:cNvPr>
            <p:cNvCxnSpPr>
              <a:cxnSpLocks/>
            </p:cNvCxnSpPr>
            <p:nvPr/>
          </p:nvCxnSpPr>
          <p:spPr>
            <a:xfrm>
              <a:off x="4857165" y="4381474"/>
              <a:ext cx="294643" cy="840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6EC0869-4027-E1EB-3CD3-2E9E536CC58E}"/>
                </a:ext>
              </a:extLst>
            </p:cNvPr>
            <p:cNvCxnSpPr>
              <a:cxnSpLocks/>
            </p:cNvCxnSpPr>
            <p:nvPr/>
          </p:nvCxnSpPr>
          <p:spPr>
            <a:xfrm>
              <a:off x="4902716" y="3768800"/>
              <a:ext cx="313173" cy="895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1F8C20D-7C16-A13F-28E4-EB49D72B1545}"/>
                </a:ext>
              </a:extLst>
            </p:cNvPr>
            <p:cNvCxnSpPr>
              <a:cxnSpLocks/>
            </p:cNvCxnSpPr>
            <p:nvPr/>
          </p:nvCxnSpPr>
          <p:spPr>
            <a:xfrm>
              <a:off x="4945144" y="3627313"/>
              <a:ext cx="2898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D4D9524-BEEC-F539-DBE1-5926F92762BB}"/>
                </a:ext>
              </a:extLst>
            </p:cNvPr>
            <p:cNvCxnSpPr>
              <a:cxnSpLocks/>
            </p:cNvCxnSpPr>
            <p:nvPr/>
          </p:nvCxnSpPr>
          <p:spPr>
            <a:xfrm flipH="1">
              <a:off x="2839835" y="3515606"/>
              <a:ext cx="2236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0F94398-D9F3-7EAB-53B3-D0AC968EBFF7}"/>
                </a:ext>
              </a:extLst>
            </p:cNvPr>
            <p:cNvSpPr txBox="1"/>
            <p:nvPr/>
          </p:nvSpPr>
          <p:spPr>
            <a:xfrm>
              <a:off x="3095841" y="3176175"/>
              <a:ext cx="1811548" cy="1169551"/>
            </a:xfrm>
            <a:prstGeom prst="rect">
              <a:avLst/>
            </a:prstGeom>
            <a:solidFill>
              <a:srgbClr val="3C0078"/>
            </a:solidFill>
          </p:spPr>
          <p:txBody>
            <a:bodyPr wrap="square">
              <a:spAutoFit/>
            </a:bodyPr>
            <a:lstStyle/>
            <a:p>
              <a:pPr>
                <a:defRPr sz="1200"/>
              </a:pPr>
              <a:r>
                <a:rPr sz="1000" b="1">
                  <a:solidFill>
                    <a:schemeClr val="bg1"/>
                  </a:solidFill>
                </a:rPr>
                <a:t>Wildfire-associated pollutants:</a:t>
              </a:r>
            </a:p>
            <a:p>
              <a:r>
                <a:rPr sz="1000">
                  <a:solidFill>
                    <a:schemeClr val="bg1"/>
                  </a:solidFill>
                </a:rPr>
                <a:t>Aldehydes, </a:t>
              </a:r>
              <a:r>
                <a:rPr lang="en-GB" sz="1000">
                  <a:solidFill>
                    <a:schemeClr val="bg1"/>
                  </a:solidFill>
                </a:rPr>
                <a:t>carbon monoxide</a:t>
              </a:r>
              <a:r>
                <a:rPr sz="1000">
                  <a:solidFill>
                    <a:schemeClr val="bg1"/>
                  </a:solidFill>
                </a:rPr>
                <a:t>, </a:t>
              </a:r>
              <a:r>
                <a:rPr lang="en-GB" sz="1000">
                  <a:solidFill>
                    <a:schemeClr val="bg1"/>
                  </a:solidFill>
                </a:rPr>
                <a:t>hydrogen cyanide</a:t>
              </a:r>
              <a:r>
                <a:rPr sz="1000">
                  <a:solidFill>
                    <a:schemeClr val="bg1"/>
                  </a:solidFill>
                </a:rPr>
                <a:t>, VOCs, CO₂, SO₂,</a:t>
              </a:r>
              <a:r>
                <a:rPr lang="en-GB" sz="1000">
                  <a:solidFill>
                    <a:schemeClr val="bg1"/>
                  </a:solidFill>
                </a:rPr>
                <a:t> </a:t>
              </a:r>
              <a:r>
                <a:rPr sz="1000">
                  <a:solidFill>
                    <a:schemeClr val="bg1"/>
                  </a:solidFill>
                </a:rPr>
                <a:t>toxic metals, particulate matter, PAHs, ozone,</a:t>
              </a:r>
            </a:p>
            <a:p>
              <a:r>
                <a:rPr sz="1000">
                  <a:solidFill>
                    <a:schemeClr val="bg1"/>
                  </a:solidFill>
                </a:rPr>
                <a:t>organic acids, nitric oxide, microplastics</a:t>
              </a:r>
            </a:p>
          </p:txBody>
        </p:sp>
      </p:grpSp>
    </p:spTree>
    <p:extLst>
      <p:ext uri="{BB962C8B-B14F-4D97-AF65-F5344CB8AC3E}">
        <p14:creationId xmlns:p14="http://schemas.microsoft.com/office/powerpoint/2010/main" val="902693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0DD34-1B2E-CB01-5A1E-3A145B431F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8E1EA51-B2F6-EA3E-7550-4DE1AEB63C5B}"/>
              </a:ext>
            </a:extLst>
          </p:cNvPr>
          <p:cNvSpPr>
            <a:spLocks noGrp="1"/>
          </p:cNvSpPr>
          <p:nvPr>
            <p:ph type="title"/>
          </p:nvPr>
        </p:nvSpPr>
        <p:spPr/>
        <p:txBody>
          <a:bodyPr rIns="0"/>
          <a:lstStyle/>
          <a:p>
            <a:r>
              <a:rPr lang="en-GB" sz="2400" noProof="0"/>
              <a:t>Climate changes in long fire weather season 1979–2013</a:t>
            </a:r>
            <a:endParaRPr lang="en-GB" sz="2400"/>
          </a:p>
        </p:txBody>
      </p:sp>
      <p:sp>
        <p:nvSpPr>
          <p:cNvPr id="23" name="Content Placeholder 22">
            <a:extLst>
              <a:ext uri="{FF2B5EF4-FFF2-40B4-BE49-F238E27FC236}">
                <a16:creationId xmlns:a16="http://schemas.microsoft.com/office/drawing/2014/main" id="{AEDE8CB6-5E60-7B8E-3BBF-476820BC492A}"/>
              </a:ext>
            </a:extLst>
          </p:cNvPr>
          <p:cNvSpPr>
            <a:spLocks noGrp="1"/>
          </p:cNvSpPr>
          <p:nvPr>
            <p:ph idx="1"/>
          </p:nvPr>
        </p:nvSpPr>
        <p:spPr/>
        <p:txBody>
          <a:bodyPr/>
          <a:lstStyle/>
          <a:p>
            <a:r>
              <a:rPr lang="en-GB" sz="1600"/>
              <a:t>Wildfires are not a localised issue but rather a </a:t>
            </a:r>
            <a:r>
              <a:rPr lang="en-GB" sz="1600" b="1">
                <a:solidFill>
                  <a:schemeClr val="tx2"/>
                </a:solidFill>
              </a:rPr>
              <a:t>global issue</a:t>
            </a:r>
          </a:p>
          <a:p>
            <a:pPr lvl="1"/>
            <a:r>
              <a:rPr lang="en-GB" sz="1400"/>
              <a:t>Some regions have a fire season frequency increasing by over 50%</a:t>
            </a:r>
          </a:p>
          <a:p>
            <a:pPr marL="0" indent="0">
              <a:buNone/>
            </a:pPr>
            <a:endParaRPr lang="en-GB" sz="1600"/>
          </a:p>
          <a:p>
            <a:pPr marL="0" indent="0">
              <a:buNone/>
            </a:pPr>
            <a:endParaRPr lang="en-GB" sz="1600"/>
          </a:p>
        </p:txBody>
      </p:sp>
      <p:sp>
        <p:nvSpPr>
          <p:cNvPr id="8" name="Footer Placeholder 8">
            <a:extLst>
              <a:ext uri="{FF2B5EF4-FFF2-40B4-BE49-F238E27FC236}">
                <a16:creationId xmlns:a16="http://schemas.microsoft.com/office/drawing/2014/main" id="{835C47F1-CF4D-7FA7-DA43-0BFD91001D6B}"/>
              </a:ext>
            </a:extLst>
          </p:cNvPr>
          <p:cNvSpPr>
            <a:spLocks noGrp="1"/>
          </p:cNvSpPr>
          <p:nvPr>
            <p:ph type="ftr" sz="quarter" idx="11"/>
          </p:nvPr>
        </p:nvSpPr>
        <p:spPr/>
        <p:txBody>
          <a:bodyPr/>
          <a:lstStyle/>
          <a:p>
            <a:pPr marL="0" indent="0"/>
            <a:r>
              <a:rPr lang="en-GB" sz="800" noProof="0" dirty="0"/>
              <a:t>Areas with little or no burnable vegetation are shown in grey (NB) and NC indicates areas with no signiﬁcant change. Reds indicate areas where ﬁre weather seasons have lengthened or long ﬁre weather seasons have become more frequent. Blues indicate areas where ﬁre weather seasons have shortened or long ﬁre weather seasons have become less frequent.</a:t>
            </a:r>
            <a:br>
              <a:rPr lang="en-GB" sz="800" noProof="0" dirty="0"/>
            </a:br>
            <a:r>
              <a:rPr lang="en-GB" sz="800" noProof="0" dirty="0"/>
              <a:t>NB, areas with little or no burnable vegetation.</a:t>
            </a:r>
            <a:br>
              <a:rPr lang="en-GB" sz="800" noProof="0" dirty="0"/>
            </a:br>
            <a:r>
              <a:rPr lang="en-GB" sz="800" noProof="0" dirty="0"/>
              <a:t>Jolly WM, et al. </a:t>
            </a:r>
            <a:r>
              <a:rPr lang="en-GB" sz="800" i="1" noProof="0" dirty="0"/>
              <a:t>Nat Commun</a:t>
            </a:r>
            <a:r>
              <a:rPr lang="en-GB" sz="800" noProof="0" dirty="0"/>
              <a:t>. 2015;6:7537. </a:t>
            </a:r>
          </a:p>
          <a:p>
            <a:pPr marL="0" indent="0">
              <a:spcBef>
                <a:spcPts val="0"/>
              </a:spcBef>
              <a:spcAft>
                <a:spcPts val="300"/>
              </a:spcAft>
            </a:pPr>
            <a:r>
              <a:rPr lang="en-GB" sz="800" spc="0" dirty="0"/>
              <a:t>Z4-73309 | Date of preparation: September 2025</a:t>
            </a:r>
          </a:p>
        </p:txBody>
      </p:sp>
      <p:sp>
        <p:nvSpPr>
          <p:cNvPr id="2" name="Slide Number Placeholder 1">
            <a:extLst>
              <a:ext uri="{FF2B5EF4-FFF2-40B4-BE49-F238E27FC236}">
                <a16:creationId xmlns:a16="http://schemas.microsoft.com/office/drawing/2014/main" id="{C5F26B76-009C-25A8-7C05-B7D65CCA762D}"/>
              </a:ext>
            </a:extLst>
          </p:cNvPr>
          <p:cNvSpPr>
            <a:spLocks noGrp="1"/>
          </p:cNvSpPr>
          <p:nvPr>
            <p:ph type="sldNum" sz="quarter" idx="12"/>
          </p:nvPr>
        </p:nvSpPr>
        <p:spPr/>
        <p:txBody>
          <a:bodyPr/>
          <a:lstStyle/>
          <a:p>
            <a:fld id="{D38BAEAC-A895-4A01-AB9B-F6141799970D}" type="slidenum">
              <a:rPr lang="en-GB" smtClean="0"/>
              <a:pPr/>
              <a:t>5</a:t>
            </a:fld>
            <a:endParaRPr lang="en-GB"/>
          </a:p>
        </p:txBody>
      </p:sp>
      <p:pic>
        <p:nvPicPr>
          <p:cNvPr id="5" name="Picture 4">
            <a:extLst>
              <a:ext uri="{FF2B5EF4-FFF2-40B4-BE49-F238E27FC236}">
                <a16:creationId xmlns:a16="http://schemas.microsoft.com/office/drawing/2014/main" id="{BE49BA9E-F92A-155F-EC24-0340B70CA17B}"/>
              </a:ext>
            </a:extLst>
          </p:cNvPr>
          <p:cNvPicPr>
            <a:picLocks noChangeAspect="1"/>
          </p:cNvPicPr>
          <p:nvPr/>
        </p:nvPicPr>
        <p:blipFill>
          <a:blip r:embed="rId3"/>
          <a:srcRect l="1863" t="53249" r="-1863"/>
          <a:stretch>
            <a:fillRect/>
          </a:stretch>
        </p:blipFill>
        <p:spPr>
          <a:xfrm>
            <a:off x="2117681" y="2061000"/>
            <a:ext cx="8486708" cy="3782264"/>
          </a:xfrm>
          <a:prstGeom prst="rect">
            <a:avLst/>
          </a:prstGeom>
        </p:spPr>
      </p:pic>
    </p:spTree>
    <p:extLst>
      <p:ext uri="{BB962C8B-B14F-4D97-AF65-F5344CB8AC3E}">
        <p14:creationId xmlns:p14="http://schemas.microsoft.com/office/powerpoint/2010/main" val="2636442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F57D0-615A-0663-0A7C-361719972BA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F4CFD0-B351-5E4C-D7E8-7A40E08785EB}"/>
              </a:ext>
            </a:extLst>
          </p:cNvPr>
          <p:cNvPicPr>
            <a:picLocks noChangeAspect="1"/>
          </p:cNvPicPr>
          <p:nvPr/>
        </p:nvPicPr>
        <p:blipFill>
          <a:blip r:embed="rId3"/>
          <a:stretch>
            <a:fillRect/>
          </a:stretch>
        </p:blipFill>
        <p:spPr>
          <a:xfrm>
            <a:off x="2342065" y="2231485"/>
            <a:ext cx="7507634" cy="3753817"/>
          </a:xfrm>
          <a:prstGeom prst="rect">
            <a:avLst/>
          </a:prstGeom>
        </p:spPr>
      </p:pic>
      <p:sp>
        <p:nvSpPr>
          <p:cNvPr id="4" name="Title 3">
            <a:extLst>
              <a:ext uri="{FF2B5EF4-FFF2-40B4-BE49-F238E27FC236}">
                <a16:creationId xmlns:a16="http://schemas.microsoft.com/office/drawing/2014/main" id="{FB0CB4F0-0DC7-E514-62B8-F4B0CC56167A}"/>
              </a:ext>
            </a:extLst>
          </p:cNvPr>
          <p:cNvSpPr>
            <a:spLocks noGrp="1"/>
          </p:cNvSpPr>
          <p:nvPr>
            <p:ph type="title"/>
          </p:nvPr>
        </p:nvSpPr>
        <p:spPr/>
        <p:txBody>
          <a:bodyPr rIns="0"/>
          <a:lstStyle/>
          <a:p>
            <a:r>
              <a:rPr lang="en-GB" sz="2400" noProof="0"/>
              <a:t>Worldwide PM</a:t>
            </a:r>
            <a:r>
              <a:rPr lang="en-GB" sz="2400" baseline="-25000" noProof="0"/>
              <a:t>2.5</a:t>
            </a:r>
            <a:r>
              <a:rPr lang="en-GB" sz="2400" noProof="0"/>
              <a:t> air pollution (2016: from satellite images)</a:t>
            </a:r>
            <a:endParaRPr lang="en-GB" sz="2400"/>
          </a:p>
        </p:txBody>
      </p:sp>
      <p:sp>
        <p:nvSpPr>
          <p:cNvPr id="19" name="Content Placeholder 18">
            <a:extLst>
              <a:ext uri="{FF2B5EF4-FFF2-40B4-BE49-F238E27FC236}">
                <a16:creationId xmlns:a16="http://schemas.microsoft.com/office/drawing/2014/main" id="{F5A558C3-8E16-2524-FFD0-844E23C56511}"/>
              </a:ext>
            </a:extLst>
          </p:cNvPr>
          <p:cNvSpPr>
            <a:spLocks noGrp="1"/>
          </p:cNvSpPr>
          <p:nvPr>
            <p:ph idx="1"/>
          </p:nvPr>
        </p:nvSpPr>
        <p:spPr/>
        <p:txBody>
          <a:bodyPr/>
          <a:lstStyle/>
          <a:p>
            <a:r>
              <a:rPr lang="en-GB" sz="1600"/>
              <a:t>Fine particulate matter, together with </a:t>
            </a:r>
            <a:r>
              <a:rPr lang="en-GB" sz="1600" b="1">
                <a:solidFill>
                  <a:schemeClr val="tx2"/>
                </a:solidFill>
              </a:rPr>
              <a:t>wildfires</a:t>
            </a:r>
            <a:r>
              <a:rPr lang="en-GB" sz="1600"/>
              <a:t> and </a:t>
            </a:r>
            <a:r>
              <a:rPr lang="en-GB" sz="1600" b="1">
                <a:solidFill>
                  <a:schemeClr val="tx2"/>
                </a:solidFill>
              </a:rPr>
              <a:t>industrialisation, </a:t>
            </a:r>
            <a:r>
              <a:rPr lang="en-GB" sz="1600"/>
              <a:t>have contributed to a global increase in </a:t>
            </a:r>
            <a:r>
              <a:rPr lang="en-GB" sz="1600" b="1">
                <a:solidFill>
                  <a:schemeClr val="tx2"/>
                </a:solidFill>
              </a:rPr>
              <a:t>air pollution</a:t>
            </a:r>
            <a:r>
              <a:rPr lang="en-GB" sz="1600" baseline="30000"/>
              <a:t>1,2</a:t>
            </a:r>
            <a:r>
              <a:rPr lang="en-GB" sz="1600"/>
              <a:t> </a:t>
            </a:r>
          </a:p>
          <a:p>
            <a:r>
              <a:rPr lang="en-GB" sz="1600"/>
              <a:t>Satellite images show us a </a:t>
            </a:r>
            <a:r>
              <a:rPr lang="en-GB" sz="1600" b="1">
                <a:solidFill>
                  <a:schemeClr val="tx2"/>
                </a:solidFill>
              </a:rPr>
              <a:t>dramatic increase in PM</a:t>
            </a:r>
            <a:r>
              <a:rPr lang="en-GB" sz="1600" b="1" baseline="-25000">
                <a:solidFill>
                  <a:schemeClr val="tx2"/>
                </a:solidFill>
              </a:rPr>
              <a:t>2.5</a:t>
            </a:r>
            <a:r>
              <a:rPr lang="en-GB" sz="1600" b="1">
                <a:solidFill>
                  <a:schemeClr val="tx2"/>
                </a:solidFill>
              </a:rPr>
              <a:t> exposure </a:t>
            </a:r>
            <a:r>
              <a:rPr lang="en-GB" sz="1600"/>
              <a:t>over the last 2 decades</a:t>
            </a:r>
            <a:r>
              <a:rPr lang="en-GB" sz="1600" baseline="30000"/>
              <a:t>3,4</a:t>
            </a:r>
            <a:r>
              <a:rPr lang="en-GB" sz="1600"/>
              <a:t> </a:t>
            </a:r>
          </a:p>
          <a:p>
            <a:pPr marL="0" indent="0">
              <a:buNone/>
            </a:pPr>
            <a:endParaRPr lang="en-GB" sz="1600"/>
          </a:p>
        </p:txBody>
      </p:sp>
      <p:sp>
        <p:nvSpPr>
          <p:cNvPr id="8" name="Footer Placeholder 8">
            <a:extLst>
              <a:ext uri="{FF2B5EF4-FFF2-40B4-BE49-F238E27FC236}">
                <a16:creationId xmlns:a16="http://schemas.microsoft.com/office/drawing/2014/main" id="{06751CFF-81D4-04BD-3671-53A984B29140}"/>
              </a:ext>
            </a:extLst>
          </p:cNvPr>
          <p:cNvSpPr>
            <a:spLocks noGrp="1"/>
          </p:cNvSpPr>
          <p:nvPr>
            <p:ph type="ftr" sz="quarter" idx="11"/>
          </p:nvPr>
        </p:nvSpPr>
        <p:spPr/>
        <p:txBody>
          <a:bodyPr/>
          <a:lstStyle/>
          <a:p>
            <a:br>
              <a:rPr lang="en-GB" sz="800" noProof="0" dirty="0"/>
            </a:br>
            <a:r>
              <a:rPr lang="en-GB" sz="800" noProof="0" dirty="0"/>
              <a:t>Figure from </a:t>
            </a:r>
            <a:r>
              <a:rPr lang="nl-NL" sz="800" noProof="0" dirty="0"/>
              <a:t>NASA, Credit: Dalhousie University, Aaron van Donkelaar. 2010. </a:t>
            </a:r>
            <a:r>
              <a:rPr lang="nl-NL" sz="800" dirty="0"/>
              <a:t>https://en.m.wikipedia.org/wiki/File:483897main_Global-PM2.5-map.JPG. </a:t>
            </a:r>
            <a:r>
              <a:rPr lang="nl-NL" sz="800" noProof="0" dirty="0"/>
              <a:t>Accessed September 2025.</a:t>
            </a:r>
          </a:p>
          <a:p>
            <a:r>
              <a:rPr lang="en-GB" sz="800" dirty="0"/>
              <a:t>PM</a:t>
            </a:r>
            <a:r>
              <a:rPr lang="en-GB" sz="800" baseline="-25000" dirty="0"/>
              <a:t>2.5</a:t>
            </a:r>
            <a:r>
              <a:rPr lang="en-GB" sz="800" dirty="0"/>
              <a:t>, fine particulate matter.</a:t>
            </a:r>
            <a:br>
              <a:rPr lang="en-GB" sz="800" noProof="0" dirty="0"/>
            </a:br>
            <a:r>
              <a:rPr lang="en-GB" sz="800" noProof="0" dirty="0"/>
              <a:t>1. </a:t>
            </a:r>
            <a:r>
              <a:rPr lang="en-GB" sz="800" noProof="0" dirty="0" err="1"/>
              <a:t>Tiotiu</a:t>
            </a:r>
            <a:r>
              <a:rPr lang="en-GB" sz="800" noProof="0" dirty="0"/>
              <a:t> AI, et al. </a:t>
            </a:r>
            <a:r>
              <a:rPr lang="en-GB" sz="800" i="1" noProof="0" dirty="0"/>
              <a:t>Int J Environ Res Public Health</a:t>
            </a:r>
            <a:r>
              <a:rPr lang="en-GB" sz="800" noProof="0" dirty="0"/>
              <a:t>. 2020;17(17):6212; 2</a:t>
            </a:r>
            <a:r>
              <a:rPr lang="en-GB" sz="800" dirty="0"/>
              <a:t>. World Meteorological Organization. 2025. https://wmo.int/media/news/european-state-of-climate-extreme-events-warmest-year-record. Accessed September 2025; </a:t>
            </a:r>
            <a:br>
              <a:rPr lang="en-GB" sz="800" dirty="0"/>
            </a:br>
            <a:r>
              <a:rPr lang="en-GB" sz="800" dirty="0"/>
              <a:t>3. Sicard P, et al. </a:t>
            </a:r>
            <a:r>
              <a:rPr lang="en-GB" sz="800" i="1" dirty="0"/>
              <a:t>Sci Total Environ</a:t>
            </a:r>
            <a:r>
              <a:rPr lang="en-GB" sz="800" dirty="0"/>
              <a:t>. 2023;858(Pt 2):160064; 4. NASA. Global PM2.5 map. https://en.wikipedia.org/wiki/Particulate_pollution#/media/File:483897main_Global-PM2.5-map.JPG. 2010. Accessed September 2025.</a:t>
            </a:r>
          </a:p>
          <a:p>
            <a:r>
              <a:rPr lang="en-GB" sz="800" spc="0" dirty="0"/>
              <a:t>Z4-73309 | Date of preparation: September 2025</a:t>
            </a:r>
          </a:p>
        </p:txBody>
      </p:sp>
      <p:sp>
        <p:nvSpPr>
          <p:cNvPr id="2" name="Slide Number Placeholder 1">
            <a:extLst>
              <a:ext uri="{FF2B5EF4-FFF2-40B4-BE49-F238E27FC236}">
                <a16:creationId xmlns:a16="http://schemas.microsoft.com/office/drawing/2014/main" id="{C4A748EA-1B1B-81F9-9C01-CBACEF21AF53}"/>
              </a:ext>
            </a:extLst>
          </p:cNvPr>
          <p:cNvSpPr>
            <a:spLocks noGrp="1"/>
          </p:cNvSpPr>
          <p:nvPr>
            <p:ph type="sldNum" sz="quarter" idx="12"/>
          </p:nvPr>
        </p:nvSpPr>
        <p:spPr/>
        <p:txBody>
          <a:bodyPr/>
          <a:lstStyle/>
          <a:p>
            <a:fld id="{D38BAEAC-A895-4A01-AB9B-F6141799970D}" type="slidenum">
              <a:rPr lang="en-GB" smtClean="0"/>
              <a:pPr/>
              <a:t>6</a:t>
            </a:fld>
            <a:endParaRPr lang="en-GB"/>
          </a:p>
        </p:txBody>
      </p:sp>
      <p:grpSp>
        <p:nvGrpSpPr>
          <p:cNvPr id="6" name="Group 5" hidden="1">
            <a:extLst>
              <a:ext uri="{FF2B5EF4-FFF2-40B4-BE49-F238E27FC236}">
                <a16:creationId xmlns:a16="http://schemas.microsoft.com/office/drawing/2014/main" id="{8F06DB5B-8428-2DC5-43B2-367E084BF6E0}"/>
              </a:ext>
            </a:extLst>
          </p:cNvPr>
          <p:cNvGrpSpPr/>
          <p:nvPr/>
        </p:nvGrpSpPr>
        <p:grpSpPr>
          <a:xfrm>
            <a:off x="-482321" y="-157018"/>
            <a:ext cx="14491398" cy="6724073"/>
            <a:chOff x="-482321" y="-157018"/>
            <a:chExt cx="14491398" cy="6724073"/>
          </a:xfrm>
        </p:grpSpPr>
        <p:grpSp>
          <p:nvGrpSpPr>
            <p:cNvPr id="7" name="Group 6">
              <a:extLst>
                <a:ext uri="{FF2B5EF4-FFF2-40B4-BE49-F238E27FC236}">
                  <a16:creationId xmlns:a16="http://schemas.microsoft.com/office/drawing/2014/main" id="{F8184414-85CA-5FA7-5176-4EF9CEDF4504}"/>
                </a:ext>
              </a:extLst>
            </p:cNvPr>
            <p:cNvGrpSpPr/>
            <p:nvPr userDrawn="1"/>
          </p:nvGrpSpPr>
          <p:grpSpPr>
            <a:xfrm>
              <a:off x="0" y="-157018"/>
              <a:ext cx="548282" cy="6724073"/>
              <a:chOff x="0" y="-157018"/>
              <a:chExt cx="548282" cy="6724073"/>
            </a:xfrm>
          </p:grpSpPr>
          <p:cxnSp>
            <p:nvCxnSpPr>
              <p:cNvPr id="16" name="Straight Connector 15">
                <a:extLst>
                  <a:ext uri="{FF2B5EF4-FFF2-40B4-BE49-F238E27FC236}">
                    <a16:creationId xmlns:a16="http://schemas.microsoft.com/office/drawing/2014/main" id="{6A1E5E8A-A959-F2F6-37F1-F4276DA52C7B}"/>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1365FA8-C969-DE57-BDF3-B8DC08E84207}"/>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7E1FC77E-481F-02CD-B112-88A761D4CB44}"/>
                </a:ext>
              </a:extLst>
            </p:cNvPr>
            <p:cNvGrpSpPr/>
            <p:nvPr userDrawn="1"/>
          </p:nvGrpSpPr>
          <p:grpSpPr>
            <a:xfrm>
              <a:off x="11643718" y="-157018"/>
              <a:ext cx="548282" cy="6724073"/>
              <a:chOff x="0" y="-157018"/>
              <a:chExt cx="548282" cy="6724073"/>
            </a:xfrm>
          </p:grpSpPr>
          <p:cxnSp>
            <p:nvCxnSpPr>
              <p:cNvPr id="14" name="Straight Connector 13">
                <a:extLst>
                  <a:ext uri="{FF2B5EF4-FFF2-40B4-BE49-F238E27FC236}">
                    <a16:creationId xmlns:a16="http://schemas.microsoft.com/office/drawing/2014/main" id="{BBD728B7-307F-4160-75A5-FB223962254E}"/>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2B9E66D-D2A0-4F87-2C01-F656A493AFB6}"/>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FA3EA9BA-B5A1-ADEB-C5EA-158B00181286}"/>
                </a:ext>
              </a:extLst>
            </p:cNvPr>
            <p:cNvGrpSpPr/>
            <p:nvPr userDrawn="1"/>
          </p:nvGrpSpPr>
          <p:grpSpPr>
            <a:xfrm>
              <a:off x="-482321" y="830342"/>
              <a:ext cx="14491398" cy="5736713"/>
              <a:chOff x="-482321" y="830342"/>
              <a:chExt cx="14491398" cy="5736713"/>
            </a:xfrm>
          </p:grpSpPr>
          <p:cxnSp>
            <p:nvCxnSpPr>
              <p:cNvPr id="11" name="Straight Connector 10">
                <a:extLst>
                  <a:ext uri="{FF2B5EF4-FFF2-40B4-BE49-F238E27FC236}">
                    <a16:creationId xmlns:a16="http://schemas.microsoft.com/office/drawing/2014/main" id="{1A783D28-713F-BB4B-FFD8-AFF0876651E5}"/>
                  </a:ext>
                </a:extLst>
              </p:cNvPr>
              <p:cNvCxnSpPr/>
              <p:nvPr userDrawn="1"/>
            </p:nvCxnSpPr>
            <p:spPr>
              <a:xfrm>
                <a:off x="-482321" y="1481752"/>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19B6480-D6D5-2A72-6CF9-47F2C3CEF560}"/>
                  </a:ext>
                </a:extLst>
              </p:cNvPr>
              <p:cNvCxnSpPr/>
              <p:nvPr userDrawn="1"/>
            </p:nvCxnSpPr>
            <p:spPr>
              <a:xfrm>
                <a:off x="-329921" y="6567055"/>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AC874A-4996-271A-217C-0B812C063580}"/>
                  </a:ext>
                </a:extLst>
              </p:cNvPr>
              <p:cNvCxnSpPr/>
              <p:nvPr userDrawn="1"/>
            </p:nvCxnSpPr>
            <p:spPr>
              <a:xfrm>
                <a:off x="-482321" y="830342"/>
                <a:ext cx="14338998" cy="0"/>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9456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248F4-87EA-B445-A308-6621095037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55F2820-6DC1-D9CA-FA6B-9B9AA54DF752}"/>
              </a:ext>
            </a:extLst>
          </p:cNvPr>
          <p:cNvSpPr>
            <a:spLocks noGrp="1"/>
          </p:cNvSpPr>
          <p:nvPr>
            <p:ph type="title"/>
          </p:nvPr>
        </p:nvSpPr>
        <p:spPr/>
        <p:txBody>
          <a:bodyPr rIns="0"/>
          <a:lstStyle/>
          <a:p>
            <a:r>
              <a:rPr lang="en-GB" sz="2400" noProof="0"/>
              <a:t>Changes in annual pollen load and pollen season duration </a:t>
            </a:r>
            <a:endParaRPr lang="en-GB" sz="2400"/>
          </a:p>
        </p:txBody>
      </p:sp>
      <p:sp>
        <p:nvSpPr>
          <p:cNvPr id="21" name="Content Placeholder 20">
            <a:extLst>
              <a:ext uri="{FF2B5EF4-FFF2-40B4-BE49-F238E27FC236}">
                <a16:creationId xmlns:a16="http://schemas.microsoft.com/office/drawing/2014/main" id="{FC925FF7-2BE4-6D4E-ED52-868D646B8327}"/>
              </a:ext>
            </a:extLst>
          </p:cNvPr>
          <p:cNvSpPr>
            <a:spLocks noGrp="1"/>
          </p:cNvSpPr>
          <p:nvPr>
            <p:ph idx="1"/>
          </p:nvPr>
        </p:nvSpPr>
        <p:spPr/>
        <p:txBody>
          <a:bodyPr/>
          <a:lstStyle/>
          <a:p>
            <a:r>
              <a:rPr lang="en-GB" sz="1800" b="1">
                <a:solidFill>
                  <a:schemeClr val="tx2"/>
                </a:solidFill>
              </a:rPr>
              <a:t>Warmer temperatures</a:t>
            </a:r>
            <a:r>
              <a:rPr lang="en-GB" sz="1800"/>
              <a:t>, particularly </a:t>
            </a:r>
            <a:r>
              <a:rPr lang="en-GB" sz="1800" b="1">
                <a:solidFill>
                  <a:schemeClr val="tx2"/>
                </a:solidFill>
              </a:rPr>
              <a:t>rising minimum temperatures</a:t>
            </a:r>
            <a:r>
              <a:rPr lang="en-GB" sz="1800"/>
              <a:t>, are strongly associated with:</a:t>
            </a:r>
            <a:r>
              <a:rPr lang="en-GB" sz="1800" baseline="30000"/>
              <a:t>1</a:t>
            </a:r>
          </a:p>
          <a:p>
            <a:endParaRPr lang="en-GB" sz="1800"/>
          </a:p>
          <a:p>
            <a:endParaRPr lang="en-GB" sz="1800"/>
          </a:p>
          <a:p>
            <a:endParaRPr lang="en-GB" sz="1800"/>
          </a:p>
          <a:p>
            <a:endParaRPr lang="en-GB" sz="1800"/>
          </a:p>
          <a:p>
            <a:endParaRPr lang="en-GB" sz="1800"/>
          </a:p>
          <a:p>
            <a:endParaRPr lang="en-GB" sz="1800"/>
          </a:p>
          <a:p>
            <a:r>
              <a:rPr lang="en-GB" sz="1800"/>
              <a:t>In some parts of the world, patients no longer have any pollen-free air exposure; this has a </a:t>
            </a:r>
            <a:r>
              <a:rPr lang="en-GB" sz="1800" b="1">
                <a:solidFill>
                  <a:schemeClr val="tx2"/>
                </a:solidFill>
              </a:rPr>
              <a:t>direct and immediate impact on the epithelial barrier</a:t>
            </a:r>
            <a:r>
              <a:rPr lang="en-GB" sz="1800" baseline="30000"/>
              <a:t>1,2</a:t>
            </a:r>
          </a:p>
          <a:p>
            <a:pPr lvl="1"/>
            <a:r>
              <a:rPr lang="en-GB" sz="1600"/>
              <a:t>E.g., in Europe ragweed pollen counts have increased over time, and by 2050 are predicted to be 4 times higher than they were in 2015</a:t>
            </a:r>
            <a:r>
              <a:rPr lang="en-GB" sz="1600" baseline="30000"/>
              <a:t>3</a:t>
            </a:r>
            <a:r>
              <a:rPr lang="en-GB" sz="1600"/>
              <a:t> </a:t>
            </a:r>
          </a:p>
          <a:p>
            <a:endParaRPr lang="en-GB" sz="1800"/>
          </a:p>
        </p:txBody>
      </p:sp>
      <p:sp>
        <p:nvSpPr>
          <p:cNvPr id="8" name="Footer Placeholder 8">
            <a:extLst>
              <a:ext uri="{FF2B5EF4-FFF2-40B4-BE49-F238E27FC236}">
                <a16:creationId xmlns:a16="http://schemas.microsoft.com/office/drawing/2014/main" id="{F239F293-E96E-2119-264C-00CAE2A025BD}"/>
              </a:ext>
            </a:extLst>
          </p:cNvPr>
          <p:cNvSpPr>
            <a:spLocks noGrp="1"/>
          </p:cNvSpPr>
          <p:nvPr>
            <p:ph type="ftr" sz="quarter" idx="11"/>
          </p:nvPr>
        </p:nvSpPr>
        <p:spPr/>
        <p:txBody>
          <a:bodyPr/>
          <a:lstStyle/>
          <a:p>
            <a:r>
              <a:rPr lang="en-GB" sz="800" noProof="0" dirty="0"/>
              <a:t>1. Ziska LH, et al. </a:t>
            </a:r>
            <a:r>
              <a:rPr lang="en-GB" sz="800" i="1" noProof="0" dirty="0"/>
              <a:t>Lancet Planet Health</a:t>
            </a:r>
            <a:r>
              <a:rPr lang="en-GB" sz="800" noProof="0" dirty="0"/>
              <a:t>. 2019;3(3):e124–e131; 2</a:t>
            </a:r>
            <a:r>
              <a:rPr lang="en-GB" sz="800" dirty="0"/>
              <a:t>. Blume C, et al. </a:t>
            </a:r>
            <a:r>
              <a:rPr lang="en-GB" sz="800" i="1" dirty="0"/>
              <a:t>Tissue Barriers</a:t>
            </a:r>
            <a:r>
              <a:rPr lang="en-GB" sz="800" dirty="0"/>
              <a:t>. 2015;3(3):e1062316; 3. Hamaoui-</a:t>
            </a:r>
            <a:r>
              <a:rPr lang="en-GB" sz="800" dirty="0" err="1"/>
              <a:t>Laguel</a:t>
            </a:r>
            <a:r>
              <a:rPr lang="en-GB" sz="800" dirty="0"/>
              <a:t> L, et al. </a:t>
            </a:r>
            <a:r>
              <a:rPr lang="en-GB" sz="800" i="1" dirty="0"/>
              <a:t>Nat Clim Change</a:t>
            </a:r>
            <a:r>
              <a:rPr lang="en-GB" sz="800" dirty="0"/>
              <a:t>. 2015;5:766–71.</a:t>
            </a:r>
            <a:endParaRPr lang="en-GB" sz="800" noProof="0" dirty="0"/>
          </a:p>
          <a:p>
            <a:pPr marL="0" indent="0"/>
            <a:r>
              <a:rPr lang="en-GB" sz="800" spc="0" dirty="0"/>
              <a:t>Z4-73309 | Date of preparation: September 2025</a:t>
            </a:r>
          </a:p>
        </p:txBody>
      </p:sp>
      <p:sp>
        <p:nvSpPr>
          <p:cNvPr id="2" name="Slide Number Placeholder 1">
            <a:extLst>
              <a:ext uri="{FF2B5EF4-FFF2-40B4-BE49-F238E27FC236}">
                <a16:creationId xmlns:a16="http://schemas.microsoft.com/office/drawing/2014/main" id="{6F2600FC-8730-D50D-D30B-3B459BBE6B29}"/>
              </a:ext>
            </a:extLst>
          </p:cNvPr>
          <p:cNvSpPr>
            <a:spLocks noGrp="1"/>
          </p:cNvSpPr>
          <p:nvPr>
            <p:ph type="sldNum" sz="quarter" idx="12"/>
          </p:nvPr>
        </p:nvSpPr>
        <p:spPr/>
        <p:txBody>
          <a:bodyPr/>
          <a:lstStyle/>
          <a:p>
            <a:fld id="{D38BAEAC-A895-4A01-AB9B-F6141799970D}" type="slidenum">
              <a:rPr lang="en-GB" smtClean="0"/>
              <a:pPr/>
              <a:t>7</a:t>
            </a:fld>
            <a:endParaRPr lang="en-GB"/>
          </a:p>
        </p:txBody>
      </p:sp>
      <p:grpSp>
        <p:nvGrpSpPr>
          <p:cNvPr id="6" name="Group 5" hidden="1">
            <a:extLst>
              <a:ext uri="{FF2B5EF4-FFF2-40B4-BE49-F238E27FC236}">
                <a16:creationId xmlns:a16="http://schemas.microsoft.com/office/drawing/2014/main" id="{C78D6B30-2916-F5C6-F9C6-A864304883CB}"/>
              </a:ext>
            </a:extLst>
          </p:cNvPr>
          <p:cNvGrpSpPr/>
          <p:nvPr/>
        </p:nvGrpSpPr>
        <p:grpSpPr>
          <a:xfrm>
            <a:off x="-482321" y="-157018"/>
            <a:ext cx="14491398" cy="6724073"/>
            <a:chOff x="-482321" y="-157018"/>
            <a:chExt cx="14491398" cy="6724073"/>
          </a:xfrm>
        </p:grpSpPr>
        <p:grpSp>
          <p:nvGrpSpPr>
            <p:cNvPr id="7" name="Group 6">
              <a:extLst>
                <a:ext uri="{FF2B5EF4-FFF2-40B4-BE49-F238E27FC236}">
                  <a16:creationId xmlns:a16="http://schemas.microsoft.com/office/drawing/2014/main" id="{CC95868F-1B50-744D-461C-0B8AD7E09B7F}"/>
                </a:ext>
              </a:extLst>
            </p:cNvPr>
            <p:cNvGrpSpPr/>
            <p:nvPr userDrawn="1"/>
          </p:nvGrpSpPr>
          <p:grpSpPr>
            <a:xfrm>
              <a:off x="0" y="-157018"/>
              <a:ext cx="548282" cy="6724073"/>
              <a:chOff x="0" y="-157018"/>
              <a:chExt cx="548282" cy="6724073"/>
            </a:xfrm>
          </p:grpSpPr>
          <p:cxnSp>
            <p:nvCxnSpPr>
              <p:cNvPr id="16" name="Straight Connector 15">
                <a:extLst>
                  <a:ext uri="{FF2B5EF4-FFF2-40B4-BE49-F238E27FC236}">
                    <a16:creationId xmlns:a16="http://schemas.microsoft.com/office/drawing/2014/main" id="{F72FBDDB-DDC5-8F11-8FD7-E4D9E3B31D1B}"/>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09AE17-9DC7-30D4-0AE1-1AEDFBCA70C5}"/>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385540D8-D19B-2236-6C3F-B38F034146E9}"/>
                </a:ext>
              </a:extLst>
            </p:cNvPr>
            <p:cNvGrpSpPr/>
            <p:nvPr userDrawn="1"/>
          </p:nvGrpSpPr>
          <p:grpSpPr>
            <a:xfrm>
              <a:off x="11643718" y="-157018"/>
              <a:ext cx="548282" cy="6724073"/>
              <a:chOff x="0" y="-157018"/>
              <a:chExt cx="548282" cy="6724073"/>
            </a:xfrm>
          </p:grpSpPr>
          <p:cxnSp>
            <p:nvCxnSpPr>
              <p:cNvPr id="14" name="Straight Connector 13">
                <a:extLst>
                  <a:ext uri="{FF2B5EF4-FFF2-40B4-BE49-F238E27FC236}">
                    <a16:creationId xmlns:a16="http://schemas.microsoft.com/office/drawing/2014/main" id="{2DE40501-30CA-463D-12F5-B712017CB082}"/>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A672A8-B9E2-CD85-B37D-BF549B760286}"/>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4138E819-5595-A402-30EF-EA6CEAE9559E}"/>
                </a:ext>
              </a:extLst>
            </p:cNvPr>
            <p:cNvGrpSpPr/>
            <p:nvPr userDrawn="1"/>
          </p:nvGrpSpPr>
          <p:grpSpPr>
            <a:xfrm>
              <a:off x="-482321" y="830342"/>
              <a:ext cx="14491398" cy="5736713"/>
              <a:chOff x="-482321" y="830342"/>
              <a:chExt cx="14491398" cy="5736713"/>
            </a:xfrm>
          </p:grpSpPr>
          <p:cxnSp>
            <p:nvCxnSpPr>
              <p:cNvPr id="11" name="Straight Connector 10">
                <a:extLst>
                  <a:ext uri="{FF2B5EF4-FFF2-40B4-BE49-F238E27FC236}">
                    <a16:creationId xmlns:a16="http://schemas.microsoft.com/office/drawing/2014/main" id="{1D3AAF6C-AC78-1014-AA9A-E92E093033E9}"/>
                  </a:ext>
                </a:extLst>
              </p:cNvPr>
              <p:cNvCxnSpPr/>
              <p:nvPr userDrawn="1"/>
            </p:nvCxnSpPr>
            <p:spPr>
              <a:xfrm>
                <a:off x="-482321" y="1481752"/>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569D466-F476-D831-D11E-CACA1F6BBEFF}"/>
                  </a:ext>
                </a:extLst>
              </p:cNvPr>
              <p:cNvCxnSpPr/>
              <p:nvPr userDrawn="1"/>
            </p:nvCxnSpPr>
            <p:spPr>
              <a:xfrm>
                <a:off x="-329921" y="6567055"/>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7E2485-B0E4-2189-4E1B-6332EFC01572}"/>
                  </a:ext>
                </a:extLst>
              </p:cNvPr>
              <p:cNvCxnSpPr/>
              <p:nvPr userDrawn="1"/>
            </p:nvCxnSpPr>
            <p:spPr>
              <a:xfrm>
                <a:off x="-482321" y="830342"/>
                <a:ext cx="14338998"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20" name="Group 19">
            <a:extLst>
              <a:ext uri="{FF2B5EF4-FFF2-40B4-BE49-F238E27FC236}">
                <a16:creationId xmlns:a16="http://schemas.microsoft.com/office/drawing/2014/main" id="{FEB1DE74-DCC9-DA50-0BCC-DA3CBB813CEB}"/>
              </a:ext>
            </a:extLst>
          </p:cNvPr>
          <p:cNvGrpSpPr/>
          <p:nvPr/>
        </p:nvGrpSpPr>
        <p:grpSpPr>
          <a:xfrm>
            <a:off x="3094055" y="2421036"/>
            <a:ext cx="6003891" cy="914400"/>
            <a:chOff x="2493666" y="4312997"/>
            <a:chExt cx="6003891" cy="914400"/>
          </a:xfrm>
        </p:grpSpPr>
        <p:sp>
          <p:nvSpPr>
            <p:cNvPr id="3" name="Rectangle: Rounded Corners 2">
              <a:extLst>
                <a:ext uri="{FF2B5EF4-FFF2-40B4-BE49-F238E27FC236}">
                  <a16:creationId xmlns:a16="http://schemas.microsoft.com/office/drawing/2014/main" id="{FE04144A-F8D1-8494-E3C6-D05CC5C82E10}"/>
                </a:ext>
              </a:extLst>
            </p:cNvPr>
            <p:cNvSpPr/>
            <p:nvPr/>
          </p:nvSpPr>
          <p:spPr>
            <a:xfrm>
              <a:off x="2493666" y="4312997"/>
              <a:ext cx="2401556" cy="91440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GB"/>
                <a:t>Increased pollen production</a:t>
              </a:r>
            </a:p>
          </p:txBody>
        </p:sp>
        <p:sp>
          <p:nvSpPr>
            <p:cNvPr id="5" name="Arrow: Up 4">
              <a:extLst>
                <a:ext uri="{FF2B5EF4-FFF2-40B4-BE49-F238E27FC236}">
                  <a16:creationId xmlns:a16="http://schemas.microsoft.com/office/drawing/2014/main" id="{6E6EEBEF-6F15-4840-B9A4-49496A154FB5}"/>
                </a:ext>
              </a:extLst>
            </p:cNvPr>
            <p:cNvSpPr/>
            <p:nvPr/>
          </p:nvSpPr>
          <p:spPr>
            <a:xfrm>
              <a:off x="4358857" y="4447794"/>
              <a:ext cx="375137" cy="604365"/>
            </a:xfrm>
            <a:prstGeom prst="upArrow">
              <a:avLst/>
            </a:prstGeom>
            <a:solidFill>
              <a:schemeClr val="bg1"/>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DE1C7E9F-FCF1-E80F-0357-ED5AAACE3525}"/>
                </a:ext>
              </a:extLst>
            </p:cNvPr>
            <p:cNvSpPr/>
            <p:nvPr/>
          </p:nvSpPr>
          <p:spPr>
            <a:xfrm>
              <a:off x="6096001" y="4312997"/>
              <a:ext cx="2401556" cy="91440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GB"/>
                <a:t>Longer pollen </a:t>
              </a:r>
              <a:br>
                <a:rPr lang="en-GB"/>
              </a:br>
              <a:r>
                <a:rPr lang="en-GB"/>
                <a:t>seasons</a:t>
              </a:r>
            </a:p>
          </p:txBody>
        </p:sp>
        <p:sp>
          <p:nvSpPr>
            <p:cNvPr id="19" name="Arrow: Up 18">
              <a:extLst>
                <a:ext uri="{FF2B5EF4-FFF2-40B4-BE49-F238E27FC236}">
                  <a16:creationId xmlns:a16="http://schemas.microsoft.com/office/drawing/2014/main" id="{BFC1420C-3799-F35D-13C0-0A205CCAB017}"/>
                </a:ext>
              </a:extLst>
            </p:cNvPr>
            <p:cNvSpPr/>
            <p:nvPr/>
          </p:nvSpPr>
          <p:spPr>
            <a:xfrm>
              <a:off x="7961192" y="4447794"/>
              <a:ext cx="375137" cy="604365"/>
            </a:xfrm>
            <a:prstGeom prst="upArrow">
              <a:avLst/>
            </a:prstGeom>
            <a:solidFill>
              <a:schemeClr val="bg1"/>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35621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42FAF-7F99-1C8D-FD16-AD676036881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A17B678-6C81-7690-1490-B35F224257DB}"/>
              </a:ext>
            </a:extLst>
          </p:cNvPr>
          <p:cNvSpPr/>
          <p:nvPr/>
        </p:nvSpPr>
        <p:spPr>
          <a:xfrm>
            <a:off x="1545265" y="1788551"/>
            <a:ext cx="9101470" cy="4127094"/>
          </a:xfrm>
          <a:prstGeom prst="rect">
            <a:avLst/>
          </a:prstGeom>
          <a:noFill/>
          <a:ln w="28575">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solidFill>
                <a:schemeClr val="bg1"/>
              </a:solidFill>
            </a:endParaRPr>
          </a:p>
        </p:txBody>
      </p:sp>
      <p:sp>
        <p:nvSpPr>
          <p:cNvPr id="4" name="Title 3">
            <a:extLst>
              <a:ext uri="{FF2B5EF4-FFF2-40B4-BE49-F238E27FC236}">
                <a16:creationId xmlns:a16="http://schemas.microsoft.com/office/drawing/2014/main" id="{163325E8-EFCA-0716-D17F-829ED9A7851F}"/>
              </a:ext>
            </a:extLst>
          </p:cNvPr>
          <p:cNvSpPr>
            <a:spLocks noGrp="1"/>
          </p:cNvSpPr>
          <p:nvPr>
            <p:ph type="title"/>
          </p:nvPr>
        </p:nvSpPr>
        <p:spPr/>
        <p:txBody>
          <a:bodyPr rIns="0"/>
          <a:lstStyle/>
          <a:p>
            <a:r>
              <a:rPr lang="en-GB" sz="2400" noProof="0"/>
              <a:t>Pollen production is linked to atmospheric CO</a:t>
            </a:r>
            <a:r>
              <a:rPr lang="en-GB" sz="2400" baseline="-25000" noProof="0"/>
              <a:t>2</a:t>
            </a:r>
            <a:endParaRPr lang="en-GB" sz="2400">
              <a:ea typeface="Cambria"/>
            </a:endParaRPr>
          </a:p>
        </p:txBody>
      </p:sp>
      <p:sp>
        <p:nvSpPr>
          <p:cNvPr id="21" name="Content Placeholder 20">
            <a:extLst>
              <a:ext uri="{FF2B5EF4-FFF2-40B4-BE49-F238E27FC236}">
                <a16:creationId xmlns:a16="http://schemas.microsoft.com/office/drawing/2014/main" id="{EEE10AA5-7E5A-35AA-044D-91A8EBE9D712}"/>
              </a:ext>
            </a:extLst>
          </p:cNvPr>
          <p:cNvSpPr>
            <a:spLocks noGrp="1"/>
          </p:cNvSpPr>
          <p:nvPr>
            <p:ph idx="1"/>
          </p:nvPr>
        </p:nvSpPr>
        <p:spPr/>
        <p:txBody>
          <a:bodyPr/>
          <a:lstStyle/>
          <a:p>
            <a:r>
              <a:rPr lang="en-GB" sz="1800" b="1">
                <a:solidFill>
                  <a:schemeClr val="tx2"/>
                </a:solidFill>
              </a:rPr>
              <a:t>Pollen concentrations </a:t>
            </a:r>
            <a:r>
              <a:rPr lang="en-GB" sz="1800"/>
              <a:t>rise with </a:t>
            </a:r>
            <a:r>
              <a:rPr lang="en-GB" sz="1800" b="1">
                <a:solidFill>
                  <a:schemeClr val="tx2"/>
                </a:solidFill>
              </a:rPr>
              <a:t>increases</a:t>
            </a:r>
            <a:r>
              <a:rPr lang="en-GB" sz="1800"/>
              <a:t> in atmospheric </a:t>
            </a:r>
            <a:r>
              <a:rPr lang="en-GB" sz="1800" b="1">
                <a:solidFill>
                  <a:schemeClr val="tx2"/>
                </a:solidFill>
              </a:rPr>
              <a:t>carbon dioxide </a:t>
            </a:r>
          </a:p>
        </p:txBody>
      </p:sp>
      <p:sp>
        <p:nvSpPr>
          <p:cNvPr id="8" name="Footer Placeholder 8">
            <a:extLst>
              <a:ext uri="{FF2B5EF4-FFF2-40B4-BE49-F238E27FC236}">
                <a16:creationId xmlns:a16="http://schemas.microsoft.com/office/drawing/2014/main" id="{30B2F9C5-C87D-7D27-1094-6E04FD451E7F}"/>
              </a:ext>
            </a:extLst>
          </p:cNvPr>
          <p:cNvSpPr>
            <a:spLocks noGrp="1"/>
          </p:cNvSpPr>
          <p:nvPr>
            <p:ph type="ftr" sz="quarter" idx="11"/>
          </p:nvPr>
        </p:nvSpPr>
        <p:spPr/>
        <p:txBody>
          <a:bodyPr/>
          <a:lstStyle/>
          <a:p>
            <a:r>
              <a:rPr lang="en-GB" sz="800" noProof="0" dirty="0"/>
              <a:t>Figure from Agache I, et al. </a:t>
            </a:r>
            <a:r>
              <a:rPr lang="en-GB" sz="800" i="1" noProof="0" dirty="0"/>
              <a:t>Front Sci</a:t>
            </a:r>
            <a:r>
              <a:rPr lang="en-GB" sz="800" noProof="0" dirty="0"/>
              <a:t>. 2024;2:doi.org/10.3389/fsci.2024.1279192. </a:t>
            </a:r>
            <a:br>
              <a:rPr lang="en-GB" sz="800" noProof="0" dirty="0"/>
            </a:br>
            <a:r>
              <a:rPr lang="en-GB" sz="800" noProof="0" dirty="0"/>
              <a:t>The ﬁgure shows data from 201 cities in the United States, plotting the number of days between the annual last and ﬁrst occurrence of a temperature of 0°C(32°F).</a:t>
            </a:r>
          </a:p>
          <a:p>
            <a:r>
              <a:rPr lang="en-GB" sz="800" baseline="30000" noProof="0" dirty="0"/>
              <a:t>a</a:t>
            </a:r>
            <a:r>
              <a:rPr lang="en-GB" sz="800" b="0" i="0" dirty="0">
                <a:effectLst/>
              </a:rPr>
              <a:t>Error bars indicate the standard error. The Student–Newman–Keuls test was used to determine differences among the CO</a:t>
            </a:r>
            <a:r>
              <a:rPr lang="en-GB" sz="800" b="0" i="0" baseline="-25000" dirty="0">
                <a:effectLst/>
              </a:rPr>
              <a:t>2</a:t>
            </a:r>
            <a:r>
              <a:rPr lang="en-GB" sz="800" b="0" i="0" dirty="0">
                <a:effectLst/>
              </a:rPr>
              <a:t> treatments at the 0.05 significance level.</a:t>
            </a:r>
            <a:br>
              <a:rPr lang="en-GB" sz="800" b="0" i="0" dirty="0">
                <a:effectLst/>
              </a:rPr>
            </a:br>
            <a:r>
              <a:rPr lang="en-GB" sz="800" dirty="0"/>
              <a:t>Agache I, et al. </a:t>
            </a:r>
            <a:r>
              <a:rPr lang="en-GB" sz="800" i="1" dirty="0"/>
              <a:t>Front Sci</a:t>
            </a:r>
            <a:r>
              <a:rPr lang="en-GB" sz="800" dirty="0"/>
              <a:t>. 2024;2:doi.org/10.3389/fsci.2024.1279192. </a:t>
            </a:r>
            <a:endParaRPr lang="en-GB" sz="800" noProof="0" dirty="0"/>
          </a:p>
          <a:p>
            <a:r>
              <a:rPr lang="en-GB" sz="800" spc="0" dirty="0"/>
              <a:t>Z4-73309 | Date of preparation: September 2025</a:t>
            </a:r>
          </a:p>
        </p:txBody>
      </p:sp>
      <p:sp>
        <p:nvSpPr>
          <p:cNvPr id="2" name="Slide Number Placeholder 1">
            <a:extLst>
              <a:ext uri="{FF2B5EF4-FFF2-40B4-BE49-F238E27FC236}">
                <a16:creationId xmlns:a16="http://schemas.microsoft.com/office/drawing/2014/main" id="{ECBFBCD3-E1E6-2172-5481-3812E854F59B}"/>
              </a:ext>
            </a:extLst>
          </p:cNvPr>
          <p:cNvSpPr>
            <a:spLocks noGrp="1"/>
          </p:cNvSpPr>
          <p:nvPr>
            <p:ph type="sldNum" sz="quarter" idx="12"/>
          </p:nvPr>
        </p:nvSpPr>
        <p:spPr/>
        <p:txBody>
          <a:bodyPr/>
          <a:lstStyle/>
          <a:p>
            <a:fld id="{D38BAEAC-A895-4A01-AB9B-F6141799970D}" type="slidenum">
              <a:rPr lang="en-GB" smtClean="0"/>
              <a:pPr/>
              <a:t>8</a:t>
            </a:fld>
            <a:endParaRPr lang="en-GB"/>
          </a:p>
        </p:txBody>
      </p:sp>
      <p:grpSp>
        <p:nvGrpSpPr>
          <p:cNvPr id="6" name="Group 5" hidden="1">
            <a:extLst>
              <a:ext uri="{FF2B5EF4-FFF2-40B4-BE49-F238E27FC236}">
                <a16:creationId xmlns:a16="http://schemas.microsoft.com/office/drawing/2014/main" id="{8E646ABC-A27F-6E5B-0C3E-A7B7323ACCAF}"/>
              </a:ext>
            </a:extLst>
          </p:cNvPr>
          <p:cNvGrpSpPr/>
          <p:nvPr/>
        </p:nvGrpSpPr>
        <p:grpSpPr>
          <a:xfrm>
            <a:off x="-482321" y="-157018"/>
            <a:ext cx="14491398" cy="6724073"/>
            <a:chOff x="-482321" y="-157018"/>
            <a:chExt cx="14491398" cy="6724073"/>
          </a:xfrm>
        </p:grpSpPr>
        <p:grpSp>
          <p:nvGrpSpPr>
            <p:cNvPr id="7" name="Group 6">
              <a:extLst>
                <a:ext uri="{FF2B5EF4-FFF2-40B4-BE49-F238E27FC236}">
                  <a16:creationId xmlns:a16="http://schemas.microsoft.com/office/drawing/2014/main" id="{1EAB47F3-CAD0-3BA4-4A46-8E6C5069C7C7}"/>
                </a:ext>
              </a:extLst>
            </p:cNvPr>
            <p:cNvGrpSpPr/>
            <p:nvPr userDrawn="1"/>
          </p:nvGrpSpPr>
          <p:grpSpPr>
            <a:xfrm>
              <a:off x="0" y="-157018"/>
              <a:ext cx="548282" cy="6724073"/>
              <a:chOff x="0" y="-157018"/>
              <a:chExt cx="548282" cy="6724073"/>
            </a:xfrm>
          </p:grpSpPr>
          <p:cxnSp>
            <p:nvCxnSpPr>
              <p:cNvPr id="16" name="Straight Connector 15">
                <a:extLst>
                  <a:ext uri="{FF2B5EF4-FFF2-40B4-BE49-F238E27FC236}">
                    <a16:creationId xmlns:a16="http://schemas.microsoft.com/office/drawing/2014/main" id="{715D5B1B-30AE-9266-804D-6BAB4B2BDE80}"/>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B26E0C-514D-B298-F522-F60291B64071}"/>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D0378068-4A05-DBAE-040C-49E2174FA272}"/>
                </a:ext>
              </a:extLst>
            </p:cNvPr>
            <p:cNvGrpSpPr/>
            <p:nvPr userDrawn="1"/>
          </p:nvGrpSpPr>
          <p:grpSpPr>
            <a:xfrm>
              <a:off x="11643718" y="-157018"/>
              <a:ext cx="548282" cy="6724073"/>
              <a:chOff x="0" y="-157018"/>
              <a:chExt cx="548282" cy="6724073"/>
            </a:xfrm>
          </p:grpSpPr>
          <p:cxnSp>
            <p:nvCxnSpPr>
              <p:cNvPr id="14" name="Straight Connector 13">
                <a:extLst>
                  <a:ext uri="{FF2B5EF4-FFF2-40B4-BE49-F238E27FC236}">
                    <a16:creationId xmlns:a16="http://schemas.microsoft.com/office/drawing/2014/main" id="{C8B305F1-C2F8-ED81-478C-D1C77628FEB8}"/>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FBDEC7-9AB5-1B0E-FA47-D8B5D50F0777}"/>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E007B3C7-AFC7-9873-0787-E2C48C4D40F7}"/>
                </a:ext>
              </a:extLst>
            </p:cNvPr>
            <p:cNvGrpSpPr/>
            <p:nvPr userDrawn="1"/>
          </p:nvGrpSpPr>
          <p:grpSpPr>
            <a:xfrm>
              <a:off x="-482321" y="830342"/>
              <a:ext cx="14491398" cy="5736713"/>
              <a:chOff x="-482321" y="830342"/>
              <a:chExt cx="14491398" cy="5736713"/>
            </a:xfrm>
          </p:grpSpPr>
          <p:cxnSp>
            <p:nvCxnSpPr>
              <p:cNvPr id="11" name="Straight Connector 10">
                <a:extLst>
                  <a:ext uri="{FF2B5EF4-FFF2-40B4-BE49-F238E27FC236}">
                    <a16:creationId xmlns:a16="http://schemas.microsoft.com/office/drawing/2014/main" id="{32C4A0FC-B800-8DE2-8F90-EDCBFB2E6D77}"/>
                  </a:ext>
                </a:extLst>
              </p:cNvPr>
              <p:cNvCxnSpPr/>
              <p:nvPr userDrawn="1"/>
            </p:nvCxnSpPr>
            <p:spPr>
              <a:xfrm>
                <a:off x="-482321" y="1481752"/>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30C5EAA-B6C5-55C3-2816-0B77F90316D8}"/>
                  </a:ext>
                </a:extLst>
              </p:cNvPr>
              <p:cNvCxnSpPr/>
              <p:nvPr userDrawn="1"/>
            </p:nvCxnSpPr>
            <p:spPr>
              <a:xfrm>
                <a:off x="-329921" y="6567055"/>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14DF49-2490-BB4E-9055-B033CD312803}"/>
                  </a:ext>
                </a:extLst>
              </p:cNvPr>
              <p:cNvCxnSpPr/>
              <p:nvPr userDrawn="1"/>
            </p:nvCxnSpPr>
            <p:spPr>
              <a:xfrm>
                <a:off x="-482321" y="830342"/>
                <a:ext cx="14338998" cy="0"/>
              </a:xfrm>
              <a:prstGeom prst="line">
                <a:avLst/>
              </a:prstGeom>
            </p:spPr>
            <p:style>
              <a:lnRef idx="1">
                <a:schemeClr val="accent1"/>
              </a:lnRef>
              <a:fillRef idx="0">
                <a:schemeClr val="accent1"/>
              </a:fillRef>
              <a:effectRef idx="0">
                <a:schemeClr val="accent1"/>
              </a:effectRef>
              <a:fontRef idx="minor">
                <a:schemeClr val="tx1"/>
              </a:fontRef>
            </p:style>
          </p:cxnSp>
        </p:grpSp>
      </p:grpSp>
      <p:pic>
        <p:nvPicPr>
          <p:cNvPr id="23" name="Grafik 4">
            <a:extLst>
              <a:ext uri="{FF2B5EF4-FFF2-40B4-BE49-F238E27FC236}">
                <a16:creationId xmlns:a16="http://schemas.microsoft.com/office/drawing/2014/main" id="{49F13EF7-401D-6F6B-9991-19681B076478}"/>
              </a:ext>
            </a:extLst>
          </p:cNvPr>
          <p:cNvPicPr>
            <a:picLocks noChangeAspect="1"/>
          </p:cNvPicPr>
          <p:nvPr/>
        </p:nvPicPr>
        <p:blipFill>
          <a:blip r:embed="rId3"/>
          <a:srcRect b="3931"/>
          <a:stretch>
            <a:fillRect/>
          </a:stretch>
        </p:blipFill>
        <p:spPr>
          <a:xfrm>
            <a:off x="3219700" y="2719801"/>
            <a:ext cx="5752601" cy="3132359"/>
          </a:xfrm>
          <a:prstGeom prst="rect">
            <a:avLst/>
          </a:prstGeom>
        </p:spPr>
      </p:pic>
      <p:sp>
        <p:nvSpPr>
          <p:cNvPr id="3" name="Rectangle 2">
            <a:extLst>
              <a:ext uri="{FF2B5EF4-FFF2-40B4-BE49-F238E27FC236}">
                <a16:creationId xmlns:a16="http://schemas.microsoft.com/office/drawing/2014/main" id="{B7F84E1D-C4FD-73E0-C81A-9EB45A37D3D1}"/>
              </a:ext>
            </a:extLst>
          </p:cNvPr>
          <p:cNvSpPr/>
          <p:nvPr/>
        </p:nvSpPr>
        <p:spPr>
          <a:xfrm>
            <a:off x="1545265" y="1788551"/>
            <a:ext cx="9101470" cy="914400"/>
          </a:xfrm>
          <a:prstGeom prst="rect">
            <a:avLst/>
          </a:prstGeom>
          <a:ln w="28575">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a:solidFill>
                  <a:schemeClr val="bg1"/>
                </a:solidFill>
                <a:latin typeface="MuseoSans"/>
              </a:rPr>
              <a:t>Pollen production in common ragweed grown at pre-industrial CO</a:t>
            </a:r>
            <a:r>
              <a:rPr lang="en-GB" baseline="-25000">
                <a:solidFill>
                  <a:schemeClr val="bg1"/>
                </a:solidFill>
                <a:latin typeface="MuseoSans"/>
              </a:rPr>
              <a:t>2</a:t>
            </a:r>
            <a:r>
              <a:rPr lang="en-GB">
                <a:solidFill>
                  <a:schemeClr val="bg1"/>
                </a:solidFill>
                <a:latin typeface="MuseoSans"/>
              </a:rPr>
              <a:t> concentrations (280 ppm), current concentrations (370 ppm) and a projected 21st century concentration (600 ppm)</a:t>
            </a:r>
            <a:r>
              <a:rPr lang="en-GB" baseline="30000">
                <a:solidFill>
                  <a:schemeClr val="bg1"/>
                </a:solidFill>
                <a:latin typeface="MuseoSans"/>
              </a:rPr>
              <a:t>a</a:t>
            </a:r>
            <a:endParaRPr lang="en-GB">
              <a:solidFill>
                <a:schemeClr val="bg1"/>
              </a:solidFill>
            </a:endParaRPr>
          </a:p>
        </p:txBody>
      </p:sp>
      <p:sp>
        <p:nvSpPr>
          <p:cNvPr id="19" name="TextBox 18">
            <a:extLst>
              <a:ext uri="{FF2B5EF4-FFF2-40B4-BE49-F238E27FC236}">
                <a16:creationId xmlns:a16="http://schemas.microsoft.com/office/drawing/2014/main" id="{9F6EB497-EB35-920D-344E-A1E5D444DA92}"/>
              </a:ext>
            </a:extLst>
          </p:cNvPr>
          <p:cNvSpPr txBox="1"/>
          <p:nvPr/>
        </p:nvSpPr>
        <p:spPr>
          <a:xfrm>
            <a:off x="6406218" y="5578598"/>
            <a:ext cx="2566083" cy="215444"/>
          </a:xfrm>
          <a:prstGeom prst="rect">
            <a:avLst/>
          </a:prstGeom>
          <a:solidFill>
            <a:srgbClr val="EDEDED"/>
          </a:solidFill>
        </p:spPr>
        <p:txBody>
          <a:bodyPr wrap="square">
            <a:spAutoFit/>
          </a:bodyPr>
          <a:lstStyle/>
          <a:p>
            <a:endParaRPr lang="en-GB" sz="800"/>
          </a:p>
        </p:txBody>
      </p:sp>
    </p:spTree>
    <p:extLst>
      <p:ext uri="{BB962C8B-B14F-4D97-AF65-F5344CB8AC3E}">
        <p14:creationId xmlns:p14="http://schemas.microsoft.com/office/powerpoint/2010/main" val="3946356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CD423-1F45-7F22-5712-5A5ADCB394C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B65992E-9F45-9AFF-D011-8BCBC208E7B4}"/>
              </a:ext>
            </a:extLst>
          </p:cNvPr>
          <p:cNvSpPr>
            <a:spLocks noGrp="1"/>
          </p:cNvSpPr>
          <p:nvPr>
            <p:ph type="title"/>
          </p:nvPr>
        </p:nvSpPr>
        <p:spPr/>
        <p:txBody>
          <a:bodyPr rIns="0"/>
          <a:lstStyle/>
          <a:p>
            <a:r>
              <a:rPr lang="en-GB" sz="2400" noProof="0"/>
              <a:t>Elevated CO</a:t>
            </a:r>
            <a:r>
              <a:rPr lang="en-GB" sz="2400" baseline="-25000" noProof="0"/>
              <a:t>2</a:t>
            </a:r>
            <a:r>
              <a:rPr lang="en-GB" sz="2400" noProof="0"/>
              <a:t> level: Ragweed pollen with higher allergenicity </a:t>
            </a:r>
            <a:endParaRPr lang="en-GB" sz="2400"/>
          </a:p>
        </p:txBody>
      </p:sp>
      <p:sp>
        <p:nvSpPr>
          <p:cNvPr id="3" name="Content Placeholder 2">
            <a:extLst>
              <a:ext uri="{FF2B5EF4-FFF2-40B4-BE49-F238E27FC236}">
                <a16:creationId xmlns:a16="http://schemas.microsoft.com/office/drawing/2014/main" id="{5A38FF45-F8C2-9E8A-5EA7-D7EA50C6D730}"/>
              </a:ext>
            </a:extLst>
          </p:cNvPr>
          <p:cNvSpPr>
            <a:spLocks noGrp="1"/>
          </p:cNvSpPr>
          <p:nvPr>
            <p:ph idx="1"/>
          </p:nvPr>
        </p:nvSpPr>
        <p:spPr>
          <a:xfrm>
            <a:off x="548282" y="1404000"/>
            <a:ext cx="4361649" cy="4608000"/>
          </a:xfrm>
        </p:spPr>
        <p:txBody>
          <a:bodyPr/>
          <a:lstStyle/>
          <a:p>
            <a:r>
              <a:rPr lang="en-GB" sz="1800"/>
              <a:t>The plant </a:t>
            </a:r>
            <a:r>
              <a:rPr lang="en-GB" sz="1800" b="1">
                <a:solidFill>
                  <a:schemeClr val="tx2"/>
                </a:solidFill>
              </a:rPr>
              <a:t>transcriptome changes </a:t>
            </a:r>
            <a:r>
              <a:rPr lang="en-GB" sz="1800"/>
              <a:t>in response to increasing temperatures and carbon dioxide levels, which causes the pollen to develop a </a:t>
            </a:r>
            <a:r>
              <a:rPr lang="en-GB" sz="1800" b="1">
                <a:solidFill>
                  <a:schemeClr val="tx2"/>
                </a:solidFill>
              </a:rPr>
              <a:t>higher degree of allergenicity</a:t>
            </a:r>
            <a:r>
              <a:rPr lang="en-GB" sz="1800" baseline="30000"/>
              <a:t>1,2</a:t>
            </a:r>
            <a:r>
              <a:rPr lang="en-GB" sz="1800"/>
              <a:t> </a:t>
            </a:r>
          </a:p>
          <a:p>
            <a:pPr marL="0" indent="0">
              <a:buNone/>
            </a:pPr>
            <a:endParaRPr lang="en-GB" sz="1800"/>
          </a:p>
          <a:p>
            <a:r>
              <a:rPr lang="en-GB" sz="1800"/>
              <a:t>In response to this, the epithelial barrier changes its </a:t>
            </a:r>
            <a:r>
              <a:rPr lang="en-GB" sz="1800" b="1">
                <a:solidFill>
                  <a:schemeClr val="tx2"/>
                </a:solidFill>
              </a:rPr>
              <a:t>epigenetic programming</a:t>
            </a:r>
            <a:r>
              <a:rPr lang="en-GB" sz="1800"/>
              <a:t> through modification of genetic expression, without altering the DNA sequence, leading to </a:t>
            </a:r>
            <a:r>
              <a:rPr lang="en-GB" sz="1800" b="1">
                <a:solidFill>
                  <a:schemeClr val="tx2"/>
                </a:solidFill>
              </a:rPr>
              <a:t>changes in allergic sensitisation</a:t>
            </a:r>
            <a:r>
              <a:rPr lang="en-GB" sz="1800" baseline="30000"/>
              <a:t>3</a:t>
            </a:r>
          </a:p>
        </p:txBody>
      </p:sp>
      <p:sp>
        <p:nvSpPr>
          <p:cNvPr id="8" name="Footer Placeholder 8">
            <a:extLst>
              <a:ext uri="{FF2B5EF4-FFF2-40B4-BE49-F238E27FC236}">
                <a16:creationId xmlns:a16="http://schemas.microsoft.com/office/drawing/2014/main" id="{C2627CDA-52E7-2CA2-F3A2-405A2976DC91}"/>
              </a:ext>
            </a:extLst>
          </p:cNvPr>
          <p:cNvSpPr>
            <a:spLocks noGrp="1"/>
          </p:cNvSpPr>
          <p:nvPr>
            <p:ph type="ftr" sz="quarter" idx="11"/>
          </p:nvPr>
        </p:nvSpPr>
        <p:spPr/>
        <p:txBody>
          <a:bodyPr/>
          <a:lstStyle/>
          <a:p>
            <a:r>
              <a:rPr lang="en-GB" sz="800" noProof="0" dirty="0"/>
              <a:t>Figure </a:t>
            </a:r>
            <a:r>
              <a:rPr lang="en-GB" sz="800" dirty="0"/>
              <a:t>from Rauer D, et al. </a:t>
            </a:r>
            <a:r>
              <a:rPr lang="en-GB" sz="800" i="1" dirty="0"/>
              <a:t>Allergy</a:t>
            </a:r>
            <a:r>
              <a:rPr lang="en-GB" sz="800" dirty="0"/>
              <a:t>. 2021;76(6):1718–30. </a:t>
            </a:r>
          </a:p>
          <a:p>
            <a:pPr marL="0" indent="0"/>
            <a:r>
              <a:rPr lang="en-GB" sz="800" noProof="0" dirty="0"/>
              <a:t>DC, dendritic cell; Eos, eosinophil(s); </a:t>
            </a:r>
            <a:r>
              <a:rPr lang="en-GB" sz="800" noProof="0" dirty="0" err="1"/>
              <a:t>IgE</a:t>
            </a:r>
            <a:r>
              <a:rPr lang="en-GB" sz="800" noProof="0" dirty="0"/>
              <a:t>, immunoglobulin E; IL, interleukin; ILC, innate lymphoid cell; TNF, tumour necrosis factor.</a:t>
            </a:r>
          </a:p>
          <a:p>
            <a:pPr marL="0" indent="0"/>
            <a:r>
              <a:rPr lang="en-GB" sz="800" noProof="0" dirty="0"/>
              <a:t>1. Rauer D, et al. </a:t>
            </a:r>
            <a:r>
              <a:rPr lang="en-GB" sz="800" i="1" noProof="0" dirty="0"/>
              <a:t>Allergy</a:t>
            </a:r>
            <a:r>
              <a:rPr lang="en-GB" sz="800" noProof="0" dirty="0"/>
              <a:t>. 2021;76(6):1718</a:t>
            </a:r>
            <a:r>
              <a:rPr lang="en-GB" sz="800" dirty="0"/>
              <a:t>–</a:t>
            </a:r>
            <a:r>
              <a:rPr lang="en-GB" sz="800" noProof="0" dirty="0"/>
              <a:t>30; 2. Wang X, </a:t>
            </a:r>
            <a:r>
              <a:rPr lang="en-GB" sz="800" dirty="0"/>
              <a:t>et al. </a:t>
            </a:r>
            <a:r>
              <a:rPr lang="en-GB" sz="800" i="1" noProof="0" dirty="0"/>
              <a:t>Glob Med Genet</a:t>
            </a:r>
            <a:r>
              <a:rPr lang="en-GB" sz="800" noProof="0" dirty="0"/>
              <a:t>. 2020;7(2):30–4</a:t>
            </a:r>
            <a:r>
              <a:rPr lang="en-GB" sz="800" dirty="0"/>
              <a:t>; 3. Kim BE, et al. </a:t>
            </a:r>
            <a:r>
              <a:rPr lang="en-GB" sz="800" i="1" dirty="0"/>
              <a:t>Ann Allergy Asthma Immunol</a:t>
            </a:r>
            <a:r>
              <a:rPr lang="en-GB" sz="800" dirty="0"/>
              <a:t>. 2024;132(4):433–9.</a:t>
            </a:r>
            <a:endParaRPr lang="en-GB" sz="800" noProof="0" dirty="0"/>
          </a:p>
          <a:p>
            <a:pPr marL="0" indent="0"/>
            <a:r>
              <a:rPr lang="en-GB" sz="800" spc="0" dirty="0"/>
              <a:t>Z4-73309 | Date of preparation: September 2025</a:t>
            </a:r>
          </a:p>
        </p:txBody>
      </p:sp>
      <p:sp>
        <p:nvSpPr>
          <p:cNvPr id="2" name="Slide Number Placeholder 1">
            <a:extLst>
              <a:ext uri="{FF2B5EF4-FFF2-40B4-BE49-F238E27FC236}">
                <a16:creationId xmlns:a16="http://schemas.microsoft.com/office/drawing/2014/main" id="{8E06156A-8526-C409-A5A5-3D279B073ECC}"/>
              </a:ext>
            </a:extLst>
          </p:cNvPr>
          <p:cNvSpPr>
            <a:spLocks noGrp="1"/>
          </p:cNvSpPr>
          <p:nvPr>
            <p:ph type="sldNum" sz="quarter" idx="12"/>
          </p:nvPr>
        </p:nvSpPr>
        <p:spPr/>
        <p:txBody>
          <a:bodyPr/>
          <a:lstStyle/>
          <a:p>
            <a:fld id="{D38BAEAC-A895-4A01-AB9B-F6141799970D}" type="slidenum">
              <a:rPr lang="en-GB" smtClean="0"/>
              <a:pPr/>
              <a:t>9</a:t>
            </a:fld>
            <a:endParaRPr lang="en-GB"/>
          </a:p>
        </p:txBody>
      </p:sp>
      <p:grpSp>
        <p:nvGrpSpPr>
          <p:cNvPr id="6" name="Group 5" hidden="1">
            <a:extLst>
              <a:ext uri="{FF2B5EF4-FFF2-40B4-BE49-F238E27FC236}">
                <a16:creationId xmlns:a16="http://schemas.microsoft.com/office/drawing/2014/main" id="{4A03A494-1AE2-F231-F5AC-53E64F89F320}"/>
              </a:ext>
            </a:extLst>
          </p:cNvPr>
          <p:cNvGrpSpPr/>
          <p:nvPr/>
        </p:nvGrpSpPr>
        <p:grpSpPr>
          <a:xfrm>
            <a:off x="-482321" y="-157018"/>
            <a:ext cx="14491398" cy="6724073"/>
            <a:chOff x="-482321" y="-157018"/>
            <a:chExt cx="14491398" cy="6724073"/>
          </a:xfrm>
        </p:grpSpPr>
        <p:grpSp>
          <p:nvGrpSpPr>
            <p:cNvPr id="7" name="Group 6">
              <a:extLst>
                <a:ext uri="{FF2B5EF4-FFF2-40B4-BE49-F238E27FC236}">
                  <a16:creationId xmlns:a16="http://schemas.microsoft.com/office/drawing/2014/main" id="{651CDE73-7387-E421-943E-0FCA9A42F79D}"/>
                </a:ext>
              </a:extLst>
            </p:cNvPr>
            <p:cNvGrpSpPr/>
            <p:nvPr userDrawn="1"/>
          </p:nvGrpSpPr>
          <p:grpSpPr>
            <a:xfrm>
              <a:off x="0" y="-157018"/>
              <a:ext cx="548282" cy="6724073"/>
              <a:chOff x="0" y="-157018"/>
              <a:chExt cx="548282" cy="6724073"/>
            </a:xfrm>
          </p:grpSpPr>
          <p:cxnSp>
            <p:nvCxnSpPr>
              <p:cNvPr id="16" name="Straight Connector 15">
                <a:extLst>
                  <a:ext uri="{FF2B5EF4-FFF2-40B4-BE49-F238E27FC236}">
                    <a16:creationId xmlns:a16="http://schemas.microsoft.com/office/drawing/2014/main" id="{C32AAE7A-00FC-5A17-4E6A-CCB7157025B4}"/>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CE45B64-67A3-BA3D-C8F4-BC738ED60DF4}"/>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3ED26E7D-1989-87BF-453D-0969EEEFA0B2}"/>
                </a:ext>
              </a:extLst>
            </p:cNvPr>
            <p:cNvGrpSpPr/>
            <p:nvPr userDrawn="1"/>
          </p:nvGrpSpPr>
          <p:grpSpPr>
            <a:xfrm>
              <a:off x="11643718" y="-157018"/>
              <a:ext cx="548282" cy="6724073"/>
              <a:chOff x="0" y="-157018"/>
              <a:chExt cx="548282" cy="6724073"/>
            </a:xfrm>
          </p:grpSpPr>
          <p:cxnSp>
            <p:nvCxnSpPr>
              <p:cNvPr id="14" name="Straight Connector 13">
                <a:extLst>
                  <a:ext uri="{FF2B5EF4-FFF2-40B4-BE49-F238E27FC236}">
                    <a16:creationId xmlns:a16="http://schemas.microsoft.com/office/drawing/2014/main" id="{00ACA02C-F9DD-9E7D-C5D1-63D4A770993D}"/>
                  </a:ext>
                </a:extLst>
              </p:cNvPr>
              <p:cNvCxnSpPr>
                <a:cxnSpLocks/>
              </p:cNvCxnSpPr>
              <p:nvPr userDrawn="1"/>
            </p:nvCxnSpPr>
            <p:spPr>
              <a:xfrm>
                <a:off x="548282" y="-157018"/>
                <a:ext cx="0" cy="672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EA0C4AF-0B29-2128-0824-095543E8D830}"/>
                  </a:ext>
                </a:extLst>
              </p:cNvPr>
              <p:cNvCxnSpPr>
                <a:cxnSpLocks/>
              </p:cNvCxnSpPr>
              <p:nvPr userDrawn="1"/>
            </p:nvCxnSpPr>
            <p:spPr>
              <a:xfrm>
                <a:off x="0" y="-157018"/>
                <a:ext cx="0" cy="672407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9823544-B5E0-9FA9-972B-5D9F564BE60B}"/>
                </a:ext>
              </a:extLst>
            </p:cNvPr>
            <p:cNvGrpSpPr/>
            <p:nvPr userDrawn="1"/>
          </p:nvGrpSpPr>
          <p:grpSpPr>
            <a:xfrm>
              <a:off x="-482321" y="830342"/>
              <a:ext cx="14491398" cy="5736713"/>
              <a:chOff x="-482321" y="830342"/>
              <a:chExt cx="14491398" cy="5736713"/>
            </a:xfrm>
          </p:grpSpPr>
          <p:cxnSp>
            <p:nvCxnSpPr>
              <p:cNvPr id="11" name="Straight Connector 10">
                <a:extLst>
                  <a:ext uri="{FF2B5EF4-FFF2-40B4-BE49-F238E27FC236}">
                    <a16:creationId xmlns:a16="http://schemas.microsoft.com/office/drawing/2014/main" id="{32696AC4-D16D-E94F-D831-52DB997F0657}"/>
                  </a:ext>
                </a:extLst>
              </p:cNvPr>
              <p:cNvCxnSpPr/>
              <p:nvPr userDrawn="1"/>
            </p:nvCxnSpPr>
            <p:spPr>
              <a:xfrm>
                <a:off x="-482321" y="1481752"/>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190A9B8-568C-1DAE-800A-DF4C6C6C6F5C}"/>
                  </a:ext>
                </a:extLst>
              </p:cNvPr>
              <p:cNvCxnSpPr/>
              <p:nvPr userDrawn="1"/>
            </p:nvCxnSpPr>
            <p:spPr>
              <a:xfrm>
                <a:off x="-329921" y="6567055"/>
                <a:ext cx="143389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F3468BB-8304-8A1B-F9BA-33D4D9283057}"/>
                  </a:ext>
                </a:extLst>
              </p:cNvPr>
              <p:cNvCxnSpPr/>
              <p:nvPr userDrawn="1"/>
            </p:nvCxnSpPr>
            <p:spPr>
              <a:xfrm>
                <a:off x="-482321" y="830342"/>
                <a:ext cx="14338998"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378" name="Group 1377">
            <a:extLst>
              <a:ext uri="{FF2B5EF4-FFF2-40B4-BE49-F238E27FC236}">
                <a16:creationId xmlns:a16="http://schemas.microsoft.com/office/drawing/2014/main" id="{56F979A2-5E0E-7FCC-75A0-4EFC7FB550AD}"/>
              </a:ext>
            </a:extLst>
          </p:cNvPr>
          <p:cNvGrpSpPr/>
          <p:nvPr/>
        </p:nvGrpSpPr>
        <p:grpSpPr>
          <a:xfrm>
            <a:off x="5634085" y="1999132"/>
            <a:ext cx="5383038" cy="3820411"/>
            <a:chOff x="6127246" y="1999132"/>
            <a:chExt cx="5383038" cy="3820411"/>
          </a:xfrm>
        </p:grpSpPr>
        <p:sp>
          <p:nvSpPr>
            <p:cNvPr id="1374" name="Arrow: Down 1373">
              <a:extLst>
                <a:ext uri="{FF2B5EF4-FFF2-40B4-BE49-F238E27FC236}">
                  <a16:creationId xmlns:a16="http://schemas.microsoft.com/office/drawing/2014/main" id="{FD0839FA-C8F3-7DF4-E6D2-50C13AC126CB}"/>
                </a:ext>
              </a:extLst>
            </p:cNvPr>
            <p:cNvSpPr/>
            <p:nvPr/>
          </p:nvSpPr>
          <p:spPr>
            <a:xfrm>
              <a:off x="6557419" y="3369181"/>
              <a:ext cx="518156" cy="1168077"/>
            </a:xfrm>
            <a:prstGeom prst="downArrow">
              <a:avLst/>
            </a:prstGeom>
            <a:solidFill>
              <a:schemeClr val="accent2">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5" name="Arrow: Down 1374">
              <a:extLst>
                <a:ext uri="{FF2B5EF4-FFF2-40B4-BE49-F238E27FC236}">
                  <a16:creationId xmlns:a16="http://schemas.microsoft.com/office/drawing/2014/main" id="{B76C4406-A170-1C73-7C3C-AA4E83AFD342}"/>
                </a:ext>
              </a:extLst>
            </p:cNvPr>
            <p:cNvSpPr/>
            <p:nvPr/>
          </p:nvSpPr>
          <p:spPr>
            <a:xfrm>
              <a:off x="8265495" y="2953259"/>
              <a:ext cx="518156" cy="1584000"/>
            </a:xfrm>
            <a:prstGeom prst="downArrow">
              <a:avLst/>
            </a:prstGeom>
            <a:solidFill>
              <a:schemeClr val="accent2">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6" name="Arrow: Down 1375">
              <a:extLst>
                <a:ext uri="{FF2B5EF4-FFF2-40B4-BE49-F238E27FC236}">
                  <a16:creationId xmlns:a16="http://schemas.microsoft.com/office/drawing/2014/main" id="{6438C107-E34D-DC49-37AF-A0D3B20D69BA}"/>
                </a:ext>
              </a:extLst>
            </p:cNvPr>
            <p:cNvSpPr/>
            <p:nvPr/>
          </p:nvSpPr>
          <p:spPr>
            <a:xfrm>
              <a:off x="10221802" y="2953259"/>
              <a:ext cx="518156" cy="1584000"/>
            </a:xfrm>
            <a:prstGeom prst="downArrow">
              <a:avLst/>
            </a:prstGeom>
            <a:solidFill>
              <a:schemeClr val="accent2">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24" name="Group 1123">
              <a:extLst>
                <a:ext uri="{FF2B5EF4-FFF2-40B4-BE49-F238E27FC236}">
                  <a16:creationId xmlns:a16="http://schemas.microsoft.com/office/drawing/2014/main" id="{DA9C3FD5-CDDD-EDE9-D994-AB07CA56EF61}"/>
                </a:ext>
              </a:extLst>
            </p:cNvPr>
            <p:cNvGrpSpPr/>
            <p:nvPr/>
          </p:nvGrpSpPr>
          <p:grpSpPr>
            <a:xfrm>
              <a:off x="6469911" y="4192159"/>
              <a:ext cx="480991" cy="419431"/>
              <a:chOff x="2856788" y="4739714"/>
              <a:chExt cx="620473" cy="541061"/>
            </a:xfrm>
          </p:grpSpPr>
          <p:grpSp>
            <p:nvGrpSpPr>
              <p:cNvPr id="1125" name="Group 1124">
                <a:extLst>
                  <a:ext uri="{FF2B5EF4-FFF2-40B4-BE49-F238E27FC236}">
                    <a16:creationId xmlns:a16="http://schemas.microsoft.com/office/drawing/2014/main" id="{3F4CD8E2-6B63-F9AC-FF68-3CC35B23BB97}"/>
                  </a:ext>
                </a:extLst>
              </p:cNvPr>
              <p:cNvGrpSpPr/>
              <p:nvPr/>
            </p:nvGrpSpPr>
            <p:grpSpPr>
              <a:xfrm>
                <a:off x="3072348" y="4895945"/>
                <a:ext cx="404913" cy="384830"/>
                <a:chOff x="5762390" y="1738456"/>
                <a:chExt cx="540383" cy="513580"/>
              </a:xfrm>
            </p:grpSpPr>
            <p:sp>
              <p:nvSpPr>
                <p:cNvPr id="1127" name="Freeform: Shape 1219">
                  <a:extLst>
                    <a:ext uri="{FF2B5EF4-FFF2-40B4-BE49-F238E27FC236}">
                      <a16:creationId xmlns:a16="http://schemas.microsoft.com/office/drawing/2014/main" id="{6061E499-BA6E-3210-B15E-EEE90A4452C6}"/>
                    </a:ext>
                  </a:extLst>
                </p:cNvPr>
                <p:cNvSpPr/>
                <p:nvPr/>
              </p:nvSpPr>
              <p:spPr>
                <a:xfrm rot="13569178">
                  <a:off x="5775792" y="1725054"/>
                  <a:ext cx="513580" cy="540383"/>
                </a:xfrm>
                <a:custGeom>
                  <a:avLst/>
                  <a:gdLst>
                    <a:gd name="connsiteX0" fmla="*/ 1536948 w 1828515"/>
                    <a:gd name="connsiteY0" fmla="*/ 1063761 h 1923941"/>
                    <a:gd name="connsiteX1" fmla="*/ 1818031 w 1828515"/>
                    <a:gd name="connsiteY1" fmla="*/ 856783 h 1923941"/>
                    <a:gd name="connsiteX2" fmla="*/ 1533519 w 1828515"/>
                    <a:gd name="connsiteY2" fmla="*/ 893168 h 1923941"/>
                    <a:gd name="connsiteX3" fmla="*/ 1229862 w 1828515"/>
                    <a:gd name="connsiteY3" fmla="*/ 817540 h 1923941"/>
                    <a:gd name="connsiteX4" fmla="*/ 1665726 w 1828515"/>
                    <a:gd name="connsiteY4" fmla="*/ 448351 h 1923941"/>
                    <a:gd name="connsiteX5" fmla="*/ 1568190 w 1828515"/>
                    <a:gd name="connsiteY5" fmla="*/ 333574 h 1923941"/>
                    <a:gd name="connsiteX6" fmla="*/ 1120515 w 1828515"/>
                    <a:gd name="connsiteY6" fmla="*/ 652186 h 1923941"/>
                    <a:gd name="connsiteX7" fmla="*/ 1165378 w 1828515"/>
                    <a:gd name="connsiteY7" fmla="*/ 368436 h 1923941"/>
                    <a:gd name="connsiteX8" fmla="*/ 900869 w 1828515"/>
                    <a:gd name="connsiteY8" fmla="*/ 118976 h 1923941"/>
                    <a:gd name="connsiteX9" fmla="*/ 923443 w 1828515"/>
                    <a:gd name="connsiteY9" fmla="*/ 560079 h 1923941"/>
                    <a:gd name="connsiteX10" fmla="*/ 365850 w 1828515"/>
                    <a:gd name="connsiteY10" fmla="*/ 133740 h 1923941"/>
                    <a:gd name="connsiteX11" fmla="*/ 519774 w 1828515"/>
                    <a:gd name="connsiteY11" fmla="*/ 523693 h 1923941"/>
                    <a:gd name="connsiteX12" fmla="*/ 601974 w 1828515"/>
                    <a:gd name="connsiteY12" fmla="*/ 824017 h 1923941"/>
                    <a:gd name="connsiteX13" fmla="*/ 365945 w 1828515"/>
                    <a:gd name="connsiteY13" fmla="*/ 786869 h 1923941"/>
                    <a:gd name="connsiteX14" fmla="*/ 6757 w 1828515"/>
                    <a:gd name="connsiteY14" fmla="*/ 710383 h 1923941"/>
                    <a:gd name="connsiteX15" fmla="*/ 443955 w 1828515"/>
                    <a:gd name="connsiteY15" fmla="*/ 1060332 h 1923941"/>
                    <a:gd name="connsiteX16" fmla="*/ 160681 w 1828515"/>
                    <a:gd name="connsiteY16" fmla="*/ 1302362 h 1923941"/>
                    <a:gd name="connsiteX17" fmla="*/ 52287 w 1828515"/>
                    <a:gd name="connsiteY17" fmla="*/ 1502006 h 1923941"/>
                    <a:gd name="connsiteX18" fmla="*/ 424714 w 1828515"/>
                    <a:gd name="connsiteY18" fmla="*/ 1246641 h 1923941"/>
                    <a:gd name="connsiteX19" fmla="*/ 425571 w 1828515"/>
                    <a:gd name="connsiteY19" fmla="*/ 1245879 h 1923941"/>
                    <a:gd name="connsiteX20" fmla="*/ 440716 w 1828515"/>
                    <a:gd name="connsiteY20" fmla="*/ 1234639 h 1923941"/>
                    <a:gd name="connsiteX21" fmla="*/ 655695 w 1828515"/>
                    <a:gd name="connsiteY21" fmla="*/ 1275978 h 1923941"/>
                    <a:gd name="connsiteX22" fmla="*/ 646932 w 1828515"/>
                    <a:gd name="connsiteY22" fmla="*/ 1421330 h 1923941"/>
                    <a:gd name="connsiteX23" fmla="*/ 856768 w 1828515"/>
                    <a:gd name="connsiteY23" fmla="*/ 1923106 h 1923941"/>
                    <a:gd name="connsiteX24" fmla="*/ 850196 w 1828515"/>
                    <a:gd name="connsiteY24" fmla="*/ 1587922 h 1923941"/>
                    <a:gd name="connsiteX25" fmla="*/ 843719 w 1828515"/>
                    <a:gd name="connsiteY25" fmla="*/ 1391802 h 1923941"/>
                    <a:gd name="connsiteX26" fmla="*/ 843719 w 1828515"/>
                    <a:gd name="connsiteY26" fmla="*/ 1391802 h 1923941"/>
                    <a:gd name="connsiteX27" fmla="*/ 954495 w 1828515"/>
                    <a:gd name="connsiteY27" fmla="*/ 1279216 h 1923941"/>
                    <a:gd name="connsiteX28" fmla="*/ 1614672 w 1828515"/>
                    <a:gd name="connsiteY28" fmla="*/ 1670694 h 1923941"/>
                    <a:gd name="connsiteX29" fmla="*/ 1536948 w 1828515"/>
                    <a:gd name="connsiteY29" fmla="*/ 1063666 h 1923941"/>
                    <a:gd name="connsiteX30" fmla="*/ 1427125 w 1828515"/>
                    <a:gd name="connsiteY30" fmla="*/ 962224 h 1923941"/>
                    <a:gd name="connsiteX31" fmla="*/ 1425696 w 1828515"/>
                    <a:gd name="connsiteY31" fmla="*/ 962796 h 1923941"/>
                    <a:gd name="connsiteX32" fmla="*/ 1427125 w 1828515"/>
                    <a:gd name="connsiteY32" fmla="*/ 962224 h 1923941"/>
                    <a:gd name="connsiteX33" fmla="*/ 1365975 w 1828515"/>
                    <a:gd name="connsiteY33" fmla="*/ 581034 h 1923941"/>
                    <a:gd name="connsiteX34" fmla="*/ 1365213 w 1828515"/>
                    <a:gd name="connsiteY34" fmla="*/ 581034 h 1923941"/>
                    <a:gd name="connsiteX35" fmla="*/ 1365975 w 1828515"/>
                    <a:gd name="connsiteY35" fmla="*/ 581034 h 1923941"/>
                    <a:gd name="connsiteX36" fmla="*/ 543777 w 1828515"/>
                    <a:gd name="connsiteY36" fmla="*/ 402345 h 1923941"/>
                    <a:gd name="connsiteX37" fmla="*/ 543300 w 1828515"/>
                    <a:gd name="connsiteY37" fmla="*/ 406155 h 1923941"/>
                    <a:gd name="connsiteX38" fmla="*/ 543777 w 1828515"/>
                    <a:gd name="connsiteY38" fmla="*/ 402345 h 1923941"/>
                    <a:gd name="connsiteX39" fmla="*/ 1408932 w 1828515"/>
                    <a:gd name="connsiteY39" fmla="*/ 1402089 h 1923941"/>
                    <a:gd name="connsiteX40" fmla="*/ 1406265 w 1828515"/>
                    <a:gd name="connsiteY40" fmla="*/ 1398660 h 1923941"/>
                    <a:gd name="connsiteX41" fmla="*/ 1408932 w 1828515"/>
                    <a:gd name="connsiteY41" fmla="*/ 1402089 h 1923941"/>
                    <a:gd name="connsiteX0" fmla="*/ 1536948 w 2296241"/>
                    <a:gd name="connsiteY0" fmla="*/ 1063761 h 2308314"/>
                    <a:gd name="connsiteX1" fmla="*/ 1818031 w 2296241"/>
                    <a:gd name="connsiteY1" fmla="*/ 856783 h 2308314"/>
                    <a:gd name="connsiteX2" fmla="*/ 1533519 w 2296241"/>
                    <a:gd name="connsiteY2" fmla="*/ 893168 h 2308314"/>
                    <a:gd name="connsiteX3" fmla="*/ 1229862 w 2296241"/>
                    <a:gd name="connsiteY3" fmla="*/ 817540 h 2308314"/>
                    <a:gd name="connsiteX4" fmla="*/ 1665726 w 2296241"/>
                    <a:gd name="connsiteY4" fmla="*/ 448351 h 2308314"/>
                    <a:gd name="connsiteX5" fmla="*/ 1568190 w 2296241"/>
                    <a:gd name="connsiteY5" fmla="*/ 333574 h 2308314"/>
                    <a:gd name="connsiteX6" fmla="*/ 1120515 w 2296241"/>
                    <a:gd name="connsiteY6" fmla="*/ 652186 h 2308314"/>
                    <a:gd name="connsiteX7" fmla="*/ 1165378 w 2296241"/>
                    <a:gd name="connsiteY7" fmla="*/ 368436 h 2308314"/>
                    <a:gd name="connsiteX8" fmla="*/ 900869 w 2296241"/>
                    <a:gd name="connsiteY8" fmla="*/ 118976 h 2308314"/>
                    <a:gd name="connsiteX9" fmla="*/ 923443 w 2296241"/>
                    <a:gd name="connsiteY9" fmla="*/ 560079 h 2308314"/>
                    <a:gd name="connsiteX10" fmla="*/ 365850 w 2296241"/>
                    <a:gd name="connsiteY10" fmla="*/ 133740 h 2308314"/>
                    <a:gd name="connsiteX11" fmla="*/ 519774 w 2296241"/>
                    <a:gd name="connsiteY11" fmla="*/ 523693 h 2308314"/>
                    <a:gd name="connsiteX12" fmla="*/ 601974 w 2296241"/>
                    <a:gd name="connsiteY12" fmla="*/ 824017 h 2308314"/>
                    <a:gd name="connsiteX13" fmla="*/ 365945 w 2296241"/>
                    <a:gd name="connsiteY13" fmla="*/ 786869 h 2308314"/>
                    <a:gd name="connsiteX14" fmla="*/ 6757 w 2296241"/>
                    <a:gd name="connsiteY14" fmla="*/ 710383 h 2308314"/>
                    <a:gd name="connsiteX15" fmla="*/ 443955 w 2296241"/>
                    <a:gd name="connsiteY15" fmla="*/ 1060332 h 2308314"/>
                    <a:gd name="connsiteX16" fmla="*/ 160681 w 2296241"/>
                    <a:gd name="connsiteY16" fmla="*/ 1302362 h 2308314"/>
                    <a:gd name="connsiteX17" fmla="*/ 52287 w 2296241"/>
                    <a:gd name="connsiteY17" fmla="*/ 1502006 h 2308314"/>
                    <a:gd name="connsiteX18" fmla="*/ 424714 w 2296241"/>
                    <a:gd name="connsiteY18" fmla="*/ 1246641 h 2308314"/>
                    <a:gd name="connsiteX19" fmla="*/ 425571 w 2296241"/>
                    <a:gd name="connsiteY19" fmla="*/ 1245879 h 2308314"/>
                    <a:gd name="connsiteX20" fmla="*/ 440716 w 2296241"/>
                    <a:gd name="connsiteY20" fmla="*/ 1234639 h 2308314"/>
                    <a:gd name="connsiteX21" fmla="*/ 655695 w 2296241"/>
                    <a:gd name="connsiteY21" fmla="*/ 1275978 h 2308314"/>
                    <a:gd name="connsiteX22" fmla="*/ 646932 w 2296241"/>
                    <a:gd name="connsiteY22" fmla="*/ 1421330 h 2308314"/>
                    <a:gd name="connsiteX23" fmla="*/ 856768 w 2296241"/>
                    <a:gd name="connsiteY23" fmla="*/ 1923106 h 2308314"/>
                    <a:gd name="connsiteX24" fmla="*/ 850196 w 2296241"/>
                    <a:gd name="connsiteY24" fmla="*/ 1587922 h 2308314"/>
                    <a:gd name="connsiteX25" fmla="*/ 843719 w 2296241"/>
                    <a:gd name="connsiteY25" fmla="*/ 1391802 h 2308314"/>
                    <a:gd name="connsiteX26" fmla="*/ 843719 w 2296241"/>
                    <a:gd name="connsiteY26" fmla="*/ 1391802 h 2308314"/>
                    <a:gd name="connsiteX27" fmla="*/ 954495 w 2296241"/>
                    <a:gd name="connsiteY27" fmla="*/ 1279216 h 2308314"/>
                    <a:gd name="connsiteX28" fmla="*/ 2283016 w 2296241"/>
                    <a:gd name="connsiteY28" fmla="*/ 2302544 h 2308314"/>
                    <a:gd name="connsiteX29" fmla="*/ 1536948 w 2296241"/>
                    <a:gd name="connsiteY29" fmla="*/ 1063666 h 2308314"/>
                    <a:gd name="connsiteX30" fmla="*/ 1536948 w 2296241"/>
                    <a:gd name="connsiteY30" fmla="*/ 1063761 h 2308314"/>
                    <a:gd name="connsiteX31" fmla="*/ 1427125 w 2296241"/>
                    <a:gd name="connsiteY31" fmla="*/ 962224 h 2308314"/>
                    <a:gd name="connsiteX32" fmla="*/ 1425696 w 2296241"/>
                    <a:gd name="connsiteY32" fmla="*/ 962796 h 2308314"/>
                    <a:gd name="connsiteX33" fmla="*/ 1427125 w 2296241"/>
                    <a:gd name="connsiteY33" fmla="*/ 962224 h 2308314"/>
                    <a:gd name="connsiteX34" fmla="*/ 1365975 w 2296241"/>
                    <a:gd name="connsiteY34" fmla="*/ 581034 h 2308314"/>
                    <a:gd name="connsiteX35" fmla="*/ 1365213 w 2296241"/>
                    <a:gd name="connsiteY35" fmla="*/ 581034 h 2308314"/>
                    <a:gd name="connsiteX36" fmla="*/ 1365975 w 2296241"/>
                    <a:gd name="connsiteY36" fmla="*/ 581034 h 2308314"/>
                    <a:gd name="connsiteX37" fmla="*/ 543777 w 2296241"/>
                    <a:gd name="connsiteY37" fmla="*/ 402345 h 2308314"/>
                    <a:gd name="connsiteX38" fmla="*/ 543300 w 2296241"/>
                    <a:gd name="connsiteY38" fmla="*/ 406155 h 2308314"/>
                    <a:gd name="connsiteX39" fmla="*/ 543777 w 2296241"/>
                    <a:gd name="connsiteY39" fmla="*/ 402345 h 2308314"/>
                    <a:gd name="connsiteX40" fmla="*/ 1408932 w 2296241"/>
                    <a:gd name="connsiteY40" fmla="*/ 1402089 h 2308314"/>
                    <a:gd name="connsiteX41" fmla="*/ 1406265 w 2296241"/>
                    <a:gd name="connsiteY41" fmla="*/ 1398660 h 2308314"/>
                    <a:gd name="connsiteX42" fmla="*/ 1408932 w 2296241"/>
                    <a:gd name="connsiteY42" fmla="*/ 1402089 h 2308314"/>
                    <a:gd name="connsiteX0" fmla="*/ 1536948 w 2563438"/>
                    <a:gd name="connsiteY0" fmla="*/ 1063761 h 2585786"/>
                    <a:gd name="connsiteX1" fmla="*/ 1818031 w 2563438"/>
                    <a:gd name="connsiteY1" fmla="*/ 856783 h 2585786"/>
                    <a:gd name="connsiteX2" fmla="*/ 1533519 w 2563438"/>
                    <a:gd name="connsiteY2" fmla="*/ 893168 h 2585786"/>
                    <a:gd name="connsiteX3" fmla="*/ 1229862 w 2563438"/>
                    <a:gd name="connsiteY3" fmla="*/ 817540 h 2585786"/>
                    <a:gd name="connsiteX4" fmla="*/ 1665726 w 2563438"/>
                    <a:gd name="connsiteY4" fmla="*/ 448351 h 2585786"/>
                    <a:gd name="connsiteX5" fmla="*/ 1568190 w 2563438"/>
                    <a:gd name="connsiteY5" fmla="*/ 333574 h 2585786"/>
                    <a:gd name="connsiteX6" fmla="*/ 1120515 w 2563438"/>
                    <a:gd name="connsiteY6" fmla="*/ 652186 h 2585786"/>
                    <a:gd name="connsiteX7" fmla="*/ 1165378 w 2563438"/>
                    <a:gd name="connsiteY7" fmla="*/ 368436 h 2585786"/>
                    <a:gd name="connsiteX8" fmla="*/ 900869 w 2563438"/>
                    <a:gd name="connsiteY8" fmla="*/ 118976 h 2585786"/>
                    <a:gd name="connsiteX9" fmla="*/ 923443 w 2563438"/>
                    <a:gd name="connsiteY9" fmla="*/ 560079 h 2585786"/>
                    <a:gd name="connsiteX10" fmla="*/ 365850 w 2563438"/>
                    <a:gd name="connsiteY10" fmla="*/ 133740 h 2585786"/>
                    <a:gd name="connsiteX11" fmla="*/ 519774 w 2563438"/>
                    <a:gd name="connsiteY11" fmla="*/ 523693 h 2585786"/>
                    <a:gd name="connsiteX12" fmla="*/ 601974 w 2563438"/>
                    <a:gd name="connsiteY12" fmla="*/ 824017 h 2585786"/>
                    <a:gd name="connsiteX13" fmla="*/ 365945 w 2563438"/>
                    <a:gd name="connsiteY13" fmla="*/ 786869 h 2585786"/>
                    <a:gd name="connsiteX14" fmla="*/ 6757 w 2563438"/>
                    <a:gd name="connsiteY14" fmla="*/ 710383 h 2585786"/>
                    <a:gd name="connsiteX15" fmla="*/ 443955 w 2563438"/>
                    <a:gd name="connsiteY15" fmla="*/ 1060332 h 2585786"/>
                    <a:gd name="connsiteX16" fmla="*/ 160681 w 2563438"/>
                    <a:gd name="connsiteY16" fmla="*/ 1302362 h 2585786"/>
                    <a:gd name="connsiteX17" fmla="*/ 52287 w 2563438"/>
                    <a:gd name="connsiteY17" fmla="*/ 1502006 h 2585786"/>
                    <a:gd name="connsiteX18" fmla="*/ 424714 w 2563438"/>
                    <a:gd name="connsiteY18" fmla="*/ 1246641 h 2585786"/>
                    <a:gd name="connsiteX19" fmla="*/ 425571 w 2563438"/>
                    <a:gd name="connsiteY19" fmla="*/ 1245879 h 2585786"/>
                    <a:gd name="connsiteX20" fmla="*/ 440716 w 2563438"/>
                    <a:gd name="connsiteY20" fmla="*/ 1234639 h 2585786"/>
                    <a:gd name="connsiteX21" fmla="*/ 655695 w 2563438"/>
                    <a:gd name="connsiteY21" fmla="*/ 1275978 h 2585786"/>
                    <a:gd name="connsiteX22" fmla="*/ 646932 w 2563438"/>
                    <a:gd name="connsiteY22" fmla="*/ 1421330 h 2585786"/>
                    <a:gd name="connsiteX23" fmla="*/ 856768 w 2563438"/>
                    <a:gd name="connsiteY23" fmla="*/ 1923106 h 2585786"/>
                    <a:gd name="connsiteX24" fmla="*/ 850196 w 2563438"/>
                    <a:gd name="connsiteY24" fmla="*/ 1587922 h 2585786"/>
                    <a:gd name="connsiteX25" fmla="*/ 843719 w 2563438"/>
                    <a:gd name="connsiteY25" fmla="*/ 1391802 h 2585786"/>
                    <a:gd name="connsiteX26" fmla="*/ 843719 w 2563438"/>
                    <a:gd name="connsiteY26" fmla="*/ 1391802 h 2585786"/>
                    <a:gd name="connsiteX27" fmla="*/ 954495 w 2563438"/>
                    <a:gd name="connsiteY27" fmla="*/ 1279216 h 2585786"/>
                    <a:gd name="connsiteX28" fmla="*/ 2551905 w 2563438"/>
                    <a:gd name="connsiteY28" fmla="*/ 2581065 h 2585786"/>
                    <a:gd name="connsiteX29" fmla="*/ 1536948 w 2563438"/>
                    <a:gd name="connsiteY29" fmla="*/ 1063666 h 2585786"/>
                    <a:gd name="connsiteX30" fmla="*/ 1536948 w 2563438"/>
                    <a:gd name="connsiteY30" fmla="*/ 1063761 h 2585786"/>
                    <a:gd name="connsiteX31" fmla="*/ 1427125 w 2563438"/>
                    <a:gd name="connsiteY31" fmla="*/ 962224 h 2585786"/>
                    <a:gd name="connsiteX32" fmla="*/ 1425696 w 2563438"/>
                    <a:gd name="connsiteY32" fmla="*/ 962796 h 2585786"/>
                    <a:gd name="connsiteX33" fmla="*/ 1427125 w 2563438"/>
                    <a:gd name="connsiteY33" fmla="*/ 962224 h 2585786"/>
                    <a:gd name="connsiteX34" fmla="*/ 1365975 w 2563438"/>
                    <a:gd name="connsiteY34" fmla="*/ 581034 h 2585786"/>
                    <a:gd name="connsiteX35" fmla="*/ 1365213 w 2563438"/>
                    <a:gd name="connsiteY35" fmla="*/ 581034 h 2585786"/>
                    <a:gd name="connsiteX36" fmla="*/ 1365975 w 2563438"/>
                    <a:gd name="connsiteY36" fmla="*/ 581034 h 2585786"/>
                    <a:gd name="connsiteX37" fmla="*/ 543777 w 2563438"/>
                    <a:gd name="connsiteY37" fmla="*/ 402345 h 2585786"/>
                    <a:gd name="connsiteX38" fmla="*/ 543300 w 2563438"/>
                    <a:gd name="connsiteY38" fmla="*/ 406155 h 2585786"/>
                    <a:gd name="connsiteX39" fmla="*/ 543777 w 2563438"/>
                    <a:gd name="connsiteY39" fmla="*/ 402345 h 2585786"/>
                    <a:gd name="connsiteX40" fmla="*/ 1408932 w 2563438"/>
                    <a:gd name="connsiteY40" fmla="*/ 1402089 h 2585786"/>
                    <a:gd name="connsiteX41" fmla="*/ 1406265 w 2563438"/>
                    <a:gd name="connsiteY41" fmla="*/ 1398660 h 2585786"/>
                    <a:gd name="connsiteX42" fmla="*/ 1408932 w 2563438"/>
                    <a:gd name="connsiteY42" fmla="*/ 1402089 h 2585786"/>
                    <a:gd name="connsiteX0" fmla="*/ 1536948 w 1828515"/>
                    <a:gd name="connsiteY0" fmla="*/ 1063761 h 1923939"/>
                    <a:gd name="connsiteX1" fmla="*/ 1818031 w 1828515"/>
                    <a:gd name="connsiteY1" fmla="*/ 856783 h 1923939"/>
                    <a:gd name="connsiteX2" fmla="*/ 1533519 w 1828515"/>
                    <a:gd name="connsiteY2" fmla="*/ 893168 h 1923939"/>
                    <a:gd name="connsiteX3" fmla="*/ 1229862 w 1828515"/>
                    <a:gd name="connsiteY3" fmla="*/ 817540 h 1923939"/>
                    <a:gd name="connsiteX4" fmla="*/ 1665726 w 1828515"/>
                    <a:gd name="connsiteY4" fmla="*/ 448351 h 1923939"/>
                    <a:gd name="connsiteX5" fmla="*/ 1568190 w 1828515"/>
                    <a:gd name="connsiteY5" fmla="*/ 333574 h 1923939"/>
                    <a:gd name="connsiteX6" fmla="*/ 1120515 w 1828515"/>
                    <a:gd name="connsiteY6" fmla="*/ 652186 h 1923939"/>
                    <a:gd name="connsiteX7" fmla="*/ 1165378 w 1828515"/>
                    <a:gd name="connsiteY7" fmla="*/ 368436 h 1923939"/>
                    <a:gd name="connsiteX8" fmla="*/ 900869 w 1828515"/>
                    <a:gd name="connsiteY8" fmla="*/ 118976 h 1923939"/>
                    <a:gd name="connsiteX9" fmla="*/ 923443 w 1828515"/>
                    <a:gd name="connsiteY9" fmla="*/ 560079 h 1923939"/>
                    <a:gd name="connsiteX10" fmla="*/ 365850 w 1828515"/>
                    <a:gd name="connsiteY10" fmla="*/ 133740 h 1923939"/>
                    <a:gd name="connsiteX11" fmla="*/ 519774 w 1828515"/>
                    <a:gd name="connsiteY11" fmla="*/ 523693 h 1923939"/>
                    <a:gd name="connsiteX12" fmla="*/ 601974 w 1828515"/>
                    <a:gd name="connsiteY12" fmla="*/ 824017 h 1923939"/>
                    <a:gd name="connsiteX13" fmla="*/ 365945 w 1828515"/>
                    <a:gd name="connsiteY13" fmla="*/ 786869 h 1923939"/>
                    <a:gd name="connsiteX14" fmla="*/ 6757 w 1828515"/>
                    <a:gd name="connsiteY14" fmla="*/ 710383 h 1923939"/>
                    <a:gd name="connsiteX15" fmla="*/ 443955 w 1828515"/>
                    <a:gd name="connsiteY15" fmla="*/ 1060332 h 1923939"/>
                    <a:gd name="connsiteX16" fmla="*/ 160681 w 1828515"/>
                    <a:gd name="connsiteY16" fmla="*/ 1302362 h 1923939"/>
                    <a:gd name="connsiteX17" fmla="*/ 52287 w 1828515"/>
                    <a:gd name="connsiteY17" fmla="*/ 1502006 h 1923939"/>
                    <a:gd name="connsiteX18" fmla="*/ 424714 w 1828515"/>
                    <a:gd name="connsiteY18" fmla="*/ 1246641 h 1923939"/>
                    <a:gd name="connsiteX19" fmla="*/ 425571 w 1828515"/>
                    <a:gd name="connsiteY19" fmla="*/ 1245879 h 1923939"/>
                    <a:gd name="connsiteX20" fmla="*/ 440716 w 1828515"/>
                    <a:gd name="connsiteY20" fmla="*/ 1234639 h 1923939"/>
                    <a:gd name="connsiteX21" fmla="*/ 655695 w 1828515"/>
                    <a:gd name="connsiteY21" fmla="*/ 1275978 h 1923939"/>
                    <a:gd name="connsiteX22" fmla="*/ 646932 w 1828515"/>
                    <a:gd name="connsiteY22" fmla="*/ 1421330 h 1923939"/>
                    <a:gd name="connsiteX23" fmla="*/ 856768 w 1828515"/>
                    <a:gd name="connsiteY23" fmla="*/ 1923106 h 1923939"/>
                    <a:gd name="connsiteX24" fmla="*/ 850196 w 1828515"/>
                    <a:gd name="connsiteY24" fmla="*/ 1587922 h 1923939"/>
                    <a:gd name="connsiteX25" fmla="*/ 843719 w 1828515"/>
                    <a:gd name="connsiteY25" fmla="*/ 1391802 h 1923939"/>
                    <a:gd name="connsiteX26" fmla="*/ 843719 w 1828515"/>
                    <a:gd name="connsiteY26" fmla="*/ 1391802 h 1923939"/>
                    <a:gd name="connsiteX27" fmla="*/ 954495 w 1828515"/>
                    <a:gd name="connsiteY27" fmla="*/ 1279216 h 1923939"/>
                    <a:gd name="connsiteX28" fmla="*/ 1510160 w 1828515"/>
                    <a:gd name="connsiteY28" fmla="*/ 1572079 h 1923939"/>
                    <a:gd name="connsiteX29" fmla="*/ 1536948 w 1828515"/>
                    <a:gd name="connsiteY29" fmla="*/ 1063666 h 1923939"/>
                    <a:gd name="connsiteX30" fmla="*/ 1536948 w 1828515"/>
                    <a:gd name="connsiteY30" fmla="*/ 1063761 h 1923939"/>
                    <a:gd name="connsiteX31" fmla="*/ 1427125 w 1828515"/>
                    <a:gd name="connsiteY31" fmla="*/ 962224 h 1923939"/>
                    <a:gd name="connsiteX32" fmla="*/ 1425696 w 1828515"/>
                    <a:gd name="connsiteY32" fmla="*/ 962796 h 1923939"/>
                    <a:gd name="connsiteX33" fmla="*/ 1427125 w 1828515"/>
                    <a:gd name="connsiteY33" fmla="*/ 962224 h 1923939"/>
                    <a:gd name="connsiteX34" fmla="*/ 1365975 w 1828515"/>
                    <a:gd name="connsiteY34" fmla="*/ 581034 h 1923939"/>
                    <a:gd name="connsiteX35" fmla="*/ 1365213 w 1828515"/>
                    <a:gd name="connsiteY35" fmla="*/ 581034 h 1923939"/>
                    <a:gd name="connsiteX36" fmla="*/ 1365975 w 1828515"/>
                    <a:gd name="connsiteY36" fmla="*/ 581034 h 1923939"/>
                    <a:gd name="connsiteX37" fmla="*/ 543777 w 1828515"/>
                    <a:gd name="connsiteY37" fmla="*/ 402345 h 1923939"/>
                    <a:gd name="connsiteX38" fmla="*/ 543300 w 1828515"/>
                    <a:gd name="connsiteY38" fmla="*/ 406155 h 1923939"/>
                    <a:gd name="connsiteX39" fmla="*/ 543777 w 1828515"/>
                    <a:gd name="connsiteY39" fmla="*/ 402345 h 1923939"/>
                    <a:gd name="connsiteX40" fmla="*/ 1408932 w 1828515"/>
                    <a:gd name="connsiteY40" fmla="*/ 1402089 h 1923939"/>
                    <a:gd name="connsiteX41" fmla="*/ 1406265 w 1828515"/>
                    <a:gd name="connsiteY41" fmla="*/ 1398660 h 1923939"/>
                    <a:gd name="connsiteX42" fmla="*/ 1408932 w 1828515"/>
                    <a:gd name="connsiteY42" fmla="*/ 1402089 h 192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28515" h="1923939">
                      <a:moveTo>
                        <a:pt x="1536948" y="1063761"/>
                      </a:moveTo>
                      <a:cubicBezTo>
                        <a:pt x="1613815" y="1055284"/>
                        <a:pt x="1884801" y="974131"/>
                        <a:pt x="1818031" y="856783"/>
                      </a:cubicBezTo>
                      <a:cubicBezTo>
                        <a:pt x="1770311" y="772867"/>
                        <a:pt x="1607529" y="871070"/>
                        <a:pt x="1533519" y="893168"/>
                      </a:cubicBezTo>
                      <a:cubicBezTo>
                        <a:pt x="1142328" y="1010230"/>
                        <a:pt x="1165759" y="844876"/>
                        <a:pt x="1229862" y="817540"/>
                      </a:cubicBezTo>
                      <a:cubicBezTo>
                        <a:pt x="1549902" y="681237"/>
                        <a:pt x="1620292" y="542267"/>
                        <a:pt x="1665726" y="448351"/>
                      </a:cubicBezTo>
                      <a:cubicBezTo>
                        <a:pt x="1788218" y="195176"/>
                        <a:pt x="1676585" y="110689"/>
                        <a:pt x="1568190" y="333574"/>
                      </a:cubicBezTo>
                      <a:cubicBezTo>
                        <a:pt x="1530281" y="411394"/>
                        <a:pt x="1297299" y="686380"/>
                        <a:pt x="1120515" y="652186"/>
                      </a:cubicBezTo>
                      <a:cubicBezTo>
                        <a:pt x="1018217" y="632374"/>
                        <a:pt x="1150043" y="560079"/>
                        <a:pt x="1165378" y="368436"/>
                      </a:cubicBezTo>
                      <a:cubicBezTo>
                        <a:pt x="1217194" y="29917"/>
                        <a:pt x="728085" y="-124959"/>
                        <a:pt x="900869" y="118976"/>
                      </a:cubicBezTo>
                      <a:cubicBezTo>
                        <a:pt x="1077462" y="368436"/>
                        <a:pt x="979641" y="511120"/>
                        <a:pt x="923443" y="560079"/>
                      </a:cubicBezTo>
                      <a:cubicBezTo>
                        <a:pt x="782664" y="682570"/>
                        <a:pt x="743040" y="556364"/>
                        <a:pt x="365850" y="133740"/>
                      </a:cubicBezTo>
                      <a:cubicBezTo>
                        <a:pt x="298222" y="58016"/>
                        <a:pt x="160681" y="202891"/>
                        <a:pt x="519774" y="523693"/>
                      </a:cubicBezTo>
                      <a:cubicBezTo>
                        <a:pt x="585115" y="582082"/>
                        <a:pt x="690938" y="737434"/>
                        <a:pt x="601974" y="824017"/>
                      </a:cubicBezTo>
                      <a:cubicBezTo>
                        <a:pt x="529489" y="894502"/>
                        <a:pt x="427667" y="835161"/>
                        <a:pt x="365945" y="786869"/>
                      </a:cubicBezTo>
                      <a:cubicBezTo>
                        <a:pt x="102960" y="581034"/>
                        <a:pt x="-32772" y="632945"/>
                        <a:pt x="6757" y="710383"/>
                      </a:cubicBezTo>
                      <a:cubicBezTo>
                        <a:pt x="60954" y="816778"/>
                        <a:pt x="559779" y="913266"/>
                        <a:pt x="443955" y="1060332"/>
                      </a:cubicBezTo>
                      <a:cubicBezTo>
                        <a:pt x="356991" y="1170631"/>
                        <a:pt x="275838" y="1215875"/>
                        <a:pt x="160681" y="1302362"/>
                      </a:cubicBezTo>
                      <a:cubicBezTo>
                        <a:pt x="134487" y="1322079"/>
                        <a:pt x="-94017" y="1433807"/>
                        <a:pt x="52287" y="1502006"/>
                      </a:cubicBezTo>
                      <a:cubicBezTo>
                        <a:pt x="222689" y="1581349"/>
                        <a:pt x="317653" y="1335128"/>
                        <a:pt x="424714" y="1246641"/>
                      </a:cubicBezTo>
                      <a:cubicBezTo>
                        <a:pt x="425000" y="1246355"/>
                        <a:pt x="425286" y="1246165"/>
                        <a:pt x="425571" y="1245879"/>
                      </a:cubicBezTo>
                      <a:cubicBezTo>
                        <a:pt x="430620" y="1241783"/>
                        <a:pt x="435668" y="1237973"/>
                        <a:pt x="440716" y="1234639"/>
                      </a:cubicBezTo>
                      <a:cubicBezTo>
                        <a:pt x="511011" y="1188157"/>
                        <a:pt x="628168" y="1196254"/>
                        <a:pt x="655695" y="1275978"/>
                      </a:cubicBezTo>
                      <a:cubicBezTo>
                        <a:pt x="671697" y="1322365"/>
                        <a:pt x="651219" y="1372466"/>
                        <a:pt x="646932" y="1421330"/>
                      </a:cubicBezTo>
                      <a:cubicBezTo>
                        <a:pt x="633216" y="1578587"/>
                        <a:pt x="754470" y="1943680"/>
                        <a:pt x="856768" y="1923106"/>
                      </a:cubicBezTo>
                      <a:cubicBezTo>
                        <a:pt x="923348" y="1909676"/>
                        <a:pt x="878676" y="1671932"/>
                        <a:pt x="850196" y="1587922"/>
                      </a:cubicBezTo>
                      <a:cubicBezTo>
                        <a:pt x="827336" y="1520485"/>
                        <a:pt x="822764" y="1450190"/>
                        <a:pt x="843719" y="1391802"/>
                      </a:cubicBezTo>
                      <a:lnTo>
                        <a:pt x="843719" y="1391802"/>
                      </a:lnTo>
                      <a:cubicBezTo>
                        <a:pt x="861340" y="1343034"/>
                        <a:pt x="896773" y="1302553"/>
                        <a:pt x="954495" y="1279216"/>
                      </a:cubicBezTo>
                      <a:cubicBezTo>
                        <a:pt x="1178427" y="1212160"/>
                        <a:pt x="1288514" y="1670282"/>
                        <a:pt x="1510160" y="1572079"/>
                      </a:cubicBezTo>
                      <a:cubicBezTo>
                        <a:pt x="1690659" y="1503975"/>
                        <a:pt x="722656" y="1013183"/>
                        <a:pt x="1536948" y="1063666"/>
                      </a:cubicBezTo>
                      <a:lnTo>
                        <a:pt x="1536948" y="1063761"/>
                      </a:lnTo>
                      <a:close/>
                      <a:moveTo>
                        <a:pt x="1427125" y="962224"/>
                      </a:moveTo>
                      <a:cubicBezTo>
                        <a:pt x="1426554" y="962510"/>
                        <a:pt x="1425982" y="962701"/>
                        <a:pt x="1425696" y="962796"/>
                      </a:cubicBezTo>
                      <a:cubicBezTo>
                        <a:pt x="1425982" y="962701"/>
                        <a:pt x="1426458" y="962510"/>
                        <a:pt x="1427125" y="962224"/>
                      </a:cubicBezTo>
                      <a:close/>
                      <a:moveTo>
                        <a:pt x="1365975" y="581034"/>
                      </a:moveTo>
                      <a:lnTo>
                        <a:pt x="1365213" y="581034"/>
                      </a:lnTo>
                      <a:lnTo>
                        <a:pt x="1365975" y="581034"/>
                      </a:lnTo>
                      <a:close/>
                      <a:moveTo>
                        <a:pt x="543777" y="402345"/>
                      </a:moveTo>
                      <a:cubicBezTo>
                        <a:pt x="543777" y="402345"/>
                        <a:pt x="543777" y="404155"/>
                        <a:pt x="543300" y="406155"/>
                      </a:cubicBezTo>
                      <a:cubicBezTo>
                        <a:pt x="543300" y="404250"/>
                        <a:pt x="543491" y="402535"/>
                        <a:pt x="543777" y="402345"/>
                      </a:cubicBezTo>
                      <a:close/>
                      <a:moveTo>
                        <a:pt x="1408932" y="1402089"/>
                      </a:moveTo>
                      <a:cubicBezTo>
                        <a:pt x="1408932" y="1402089"/>
                        <a:pt x="1407408" y="1400565"/>
                        <a:pt x="1406265" y="1398660"/>
                      </a:cubicBezTo>
                      <a:cubicBezTo>
                        <a:pt x="1407694" y="1400184"/>
                        <a:pt x="1409028" y="1401708"/>
                        <a:pt x="1408932" y="1402089"/>
                      </a:cubicBezTo>
                      <a:close/>
                    </a:path>
                  </a:pathLst>
                </a:custGeom>
                <a:solidFill>
                  <a:srgbClr val="009EB0">
                    <a:alpha val="61176"/>
                  </a:srgbClr>
                </a:solidFill>
                <a:ln w="9525" cap="flat">
                  <a:solidFill>
                    <a:srgbClr val="007986"/>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128" name="Freeform: Shape 1220">
                  <a:extLst>
                    <a:ext uri="{FF2B5EF4-FFF2-40B4-BE49-F238E27FC236}">
                      <a16:creationId xmlns:a16="http://schemas.microsoft.com/office/drawing/2014/main" id="{AC78A58D-1967-4A33-CAF1-81C17CB23B7C}"/>
                    </a:ext>
                  </a:extLst>
                </p:cNvPr>
                <p:cNvSpPr/>
                <p:nvPr/>
              </p:nvSpPr>
              <p:spPr>
                <a:xfrm rot="2933793">
                  <a:off x="5986946" y="1938735"/>
                  <a:ext cx="101225" cy="116923"/>
                </a:xfrm>
                <a:custGeom>
                  <a:avLst/>
                  <a:gdLst>
                    <a:gd name="connsiteX0" fmla="*/ 17236 w 196766"/>
                    <a:gd name="connsiteY0" fmla="*/ 47284 h 228357"/>
                    <a:gd name="connsiteX1" fmla="*/ 111446 w 196766"/>
                    <a:gd name="connsiteY1" fmla="*/ 228350 h 228357"/>
                    <a:gd name="connsiteX2" fmla="*/ 158352 w 196766"/>
                    <a:gd name="connsiteY2" fmla="*/ 22241 h 228357"/>
                    <a:gd name="connsiteX3" fmla="*/ 17236 w 196766"/>
                    <a:gd name="connsiteY3" fmla="*/ 47284 h 228357"/>
                  </a:gdLst>
                  <a:ahLst/>
                  <a:cxnLst>
                    <a:cxn ang="0">
                      <a:pos x="connsiteX0" y="connsiteY0"/>
                    </a:cxn>
                    <a:cxn ang="0">
                      <a:pos x="connsiteX1" y="connsiteY1"/>
                    </a:cxn>
                    <a:cxn ang="0">
                      <a:pos x="connsiteX2" y="connsiteY2"/>
                    </a:cxn>
                    <a:cxn ang="0">
                      <a:pos x="connsiteX3" y="connsiteY3"/>
                    </a:cxn>
                  </a:cxnLst>
                  <a:rect l="l" t="t" r="r" b="b"/>
                  <a:pathLst>
                    <a:path w="196766" h="228357">
                      <a:moveTo>
                        <a:pt x="17236" y="47284"/>
                      </a:moveTo>
                      <a:cubicBezTo>
                        <a:pt x="-18738" y="97967"/>
                        <a:pt x="-3434" y="229542"/>
                        <a:pt x="111446" y="228350"/>
                      </a:cubicBezTo>
                      <a:cubicBezTo>
                        <a:pt x="226327" y="226959"/>
                        <a:pt x="207246" y="52849"/>
                        <a:pt x="158352" y="22241"/>
                      </a:cubicBezTo>
                      <a:cubicBezTo>
                        <a:pt x="109459" y="-8367"/>
                        <a:pt x="60565" y="-13734"/>
                        <a:pt x="17236" y="47284"/>
                      </a:cubicBezTo>
                      <a:close/>
                    </a:path>
                  </a:pathLst>
                </a:custGeom>
                <a:solidFill>
                  <a:srgbClr val="007986"/>
                </a:solidFill>
                <a:ln w="1981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129" name="Freeform: Shape 1221">
                  <a:extLst>
                    <a:ext uri="{FF2B5EF4-FFF2-40B4-BE49-F238E27FC236}">
                      <a16:creationId xmlns:a16="http://schemas.microsoft.com/office/drawing/2014/main" id="{2785B1F3-2DE7-27CB-94EC-454AD0B1AE85}"/>
                    </a:ext>
                  </a:extLst>
                </p:cNvPr>
                <p:cNvSpPr/>
                <p:nvPr/>
              </p:nvSpPr>
              <p:spPr>
                <a:xfrm rot="13569178">
                  <a:off x="6013297" y="1939708"/>
                  <a:ext cx="32726" cy="70495"/>
                </a:xfrm>
                <a:custGeom>
                  <a:avLst/>
                  <a:gdLst>
                    <a:gd name="connsiteX0" fmla="*/ 21670 w 116516"/>
                    <a:gd name="connsiteY0" fmla="*/ 83698 h 191264"/>
                    <a:gd name="connsiteX1" fmla="*/ 111491 w 116516"/>
                    <a:gd name="connsiteY1" fmla="*/ 92938 h 191264"/>
                    <a:gd name="connsiteX2" fmla="*/ 620 w 116516"/>
                    <a:gd name="connsiteY2" fmla="*/ 183901 h 191264"/>
                    <a:gd name="connsiteX3" fmla="*/ 21670 w 116516"/>
                    <a:gd name="connsiteY3" fmla="*/ 83794 h 191264"/>
                  </a:gdLst>
                  <a:ahLst/>
                  <a:cxnLst>
                    <a:cxn ang="0">
                      <a:pos x="connsiteX0" y="connsiteY0"/>
                    </a:cxn>
                    <a:cxn ang="0">
                      <a:pos x="connsiteX1" y="connsiteY1"/>
                    </a:cxn>
                    <a:cxn ang="0">
                      <a:pos x="connsiteX2" y="connsiteY2"/>
                    </a:cxn>
                    <a:cxn ang="0">
                      <a:pos x="connsiteX3" y="connsiteY3"/>
                    </a:cxn>
                  </a:cxnLst>
                  <a:rect l="l" t="t" r="r" b="b"/>
                  <a:pathLst>
                    <a:path w="116516" h="191264">
                      <a:moveTo>
                        <a:pt x="21670" y="83698"/>
                      </a:moveTo>
                      <a:cubicBezTo>
                        <a:pt x="11002" y="-45842"/>
                        <a:pt x="143590" y="-10980"/>
                        <a:pt x="111491" y="92938"/>
                      </a:cubicBezTo>
                      <a:cubicBezTo>
                        <a:pt x="98251" y="135800"/>
                        <a:pt x="9764" y="215905"/>
                        <a:pt x="620" y="183901"/>
                      </a:cubicBezTo>
                      <a:cubicBezTo>
                        <a:pt x="-4810" y="165042"/>
                        <a:pt x="27385" y="152564"/>
                        <a:pt x="21670" y="83794"/>
                      </a:cubicBezTo>
                      <a:close/>
                    </a:path>
                  </a:pathLst>
                </a:custGeom>
                <a:solidFill>
                  <a:srgbClr val="FBF9FE"/>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grpSp>
          <p:sp>
            <p:nvSpPr>
              <p:cNvPr id="1126" name="TextBox 1125">
                <a:extLst>
                  <a:ext uri="{FF2B5EF4-FFF2-40B4-BE49-F238E27FC236}">
                    <a16:creationId xmlns:a16="http://schemas.microsoft.com/office/drawing/2014/main" id="{386642FF-C62B-DFB0-3AFC-4FA7078BB2B4}"/>
                  </a:ext>
                </a:extLst>
              </p:cNvPr>
              <p:cNvSpPr txBox="1"/>
              <p:nvPr/>
            </p:nvSpPr>
            <p:spPr>
              <a:xfrm>
                <a:off x="2856788" y="4739714"/>
                <a:ext cx="336535" cy="246572"/>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DC</a:t>
                </a:r>
              </a:p>
            </p:txBody>
          </p:sp>
        </p:grpSp>
        <p:grpSp>
          <p:nvGrpSpPr>
            <p:cNvPr id="1372" name="Group 1371">
              <a:extLst>
                <a:ext uri="{FF2B5EF4-FFF2-40B4-BE49-F238E27FC236}">
                  <a16:creationId xmlns:a16="http://schemas.microsoft.com/office/drawing/2014/main" id="{862B220C-CC80-2E7E-32B0-DCA737F08EAB}"/>
                </a:ext>
              </a:extLst>
            </p:cNvPr>
            <p:cNvGrpSpPr/>
            <p:nvPr/>
          </p:nvGrpSpPr>
          <p:grpSpPr>
            <a:xfrm>
              <a:off x="9958000" y="3068730"/>
              <a:ext cx="1240489" cy="993872"/>
              <a:chOff x="9950988" y="3037560"/>
              <a:chExt cx="1240489" cy="993872"/>
            </a:xfrm>
          </p:grpSpPr>
          <p:pic>
            <p:nvPicPr>
              <p:cNvPr id="1242" name="Picture 1241">
                <a:extLst>
                  <a:ext uri="{FF2B5EF4-FFF2-40B4-BE49-F238E27FC236}">
                    <a16:creationId xmlns:a16="http://schemas.microsoft.com/office/drawing/2014/main" id="{AA7CDFA8-C332-AA54-8472-049EE08F74CD}"/>
                  </a:ext>
                </a:extLst>
              </p:cNvPr>
              <p:cNvPicPr>
                <a:picLocks noChangeAspect="1"/>
              </p:cNvPicPr>
              <p:nvPr/>
            </p:nvPicPr>
            <p:blipFill>
              <a:blip r:embed="rId3">
                <a:duotone>
                  <a:prstClr val="black"/>
                  <a:srgbClr val="65D2DF">
                    <a:tint val="45000"/>
                    <a:satMod val="400000"/>
                  </a:srgbClr>
                </a:duotone>
              </a:blip>
              <a:stretch>
                <a:fillRect/>
              </a:stretch>
            </p:blipFill>
            <p:spPr>
              <a:xfrm>
                <a:off x="10108074" y="3788158"/>
                <a:ext cx="252614" cy="237970"/>
              </a:xfrm>
              <a:prstGeom prst="rect">
                <a:avLst/>
              </a:prstGeom>
            </p:spPr>
          </p:pic>
          <p:sp>
            <p:nvSpPr>
              <p:cNvPr id="1243" name="TextBox 1242">
                <a:extLst>
                  <a:ext uri="{FF2B5EF4-FFF2-40B4-BE49-F238E27FC236}">
                    <a16:creationId xmlns:a16="http://schemas.microsoft.com/office/drawing/2014/main" id="{5DF2A3B1-43B4-0FD4-3003-421097927622}"/>
                  </a:ext>
                </a:extLst>
              </p:cNvPr>
              <p:cNvSpPr txBox="1"/>
              <p:nvPr/>
            </p:nvSpPr>
            <p:spPr>
              <a:xfrm>
                <a:off x="10439389" y="3788158"/>
                <a:ext cx="752088" cy="19114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Neutrophil</a:t>
                </a:r>
              </a:p>
            </p:txBody>
          </p:sp>
          <p:sp>
            <p:nvSpPr>
              <p:cNvPr id="1244" name="TextBox 1243">
                <a:extLst>
                  <a:ext uri="{FF2B5EF4-FFF2-40B4-BE49-F238E27FC236}">
                    <a16:creationId xmlns:a16="http://schemas.microsoft.com/office/drawing/2014/main" id="{2B4CC930-3558-42D8-B96A-584D53C54E51}"/>
                  </a:ext>
                </a:extLst>
              </p:cNvPr>
              <p:cNvSpPr txBox="1"/>
              <p:nvPr/>
            </p:nvSpPr>
            <p:spPr>
              <a:xfrm>
                <a:off x="10439389" y="3078241"/>
                <a:ext cx="409921" cy="19114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US"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Eos</a:t>
                </a:r>
              </a:p>
            </p:txBody>
          </p:sp>
          <p:grpSp>
            <p:nvGrpSpPr>
              <p:cNvPr id="1245" name="Group 1244">
                <a:extLst>
                  <a:ext uri="{FF2B5EF4-FFF2-40B4-BE49-F238E27FC236}">
                    <a16:creationId xmlns:a16="http://schemas.microsoft.com/office/drawing/2014/main" id="{6DD277A5-434A-4314-AF44-1B4FFAA399FD}"/>
                  </a:ext>
                </a:extLst>
              </p:cNvPr>
              <p:cNvGrpSpPr/>
              <p:nvPr/>
            </p:nvGrpSpPr>
            <p:grpSpPr>
              <a:xfrm rot="4790200">
                <a:off x="10087340" y="3038781"/>
                <a:ext cx="294083" cy="291642"/>
                <a:chOff x="3390226" y="902644"/>
                <a:chExt cx="294782" cy="292335"/>
              </a:xfrm>
            </p:grpSpPr>
            <p:grpSp>
              <p:nvGrpSpPr>
                <p:cNvPr id="1246" name="Group 1245">
                  <a:extLst>
                    <a:ext uri="{FF2B5EF4-FFF2-40B4-BE49-F238E27FC236}">
                      <a16:creationId xmlns:a16="http://schemas.microsoft.com/office/drawing/2014/main" id="{AC73361E-F7A2-839D-64D8-A621B81218C5}"/>
                    </a:ext>
                  </a:extLst>
                </p:cNvPr>
                <p:cNvGrpSpPr/>
                <p:nvPr/>
              </p:nvGrpSpPr>
              <p:grpSpPr>
                <a:xfrm>
                  <a:off x="3390226" y="902644"/>
                  <a:ext cx="294782" cy="292335"/>
                  <a:chOff x="3390226" y="902644"/>
                  <a:chExt cx="294782" cy="292335"/>
                </a:xfrm>
              </p:grpSpPr>
              <p:sp>
                <p:nvSpPr>
                  <p:cNvPr id="1248" name="Oval 1247">
                    <a:extLst>
                      <a:ext uri="{FF2B5EF4-FFF2-40B4-BE49-F238E27FC236}">
                        <a16:creationId xmlns:a16="http://schemas.microsoft.com/office/drawing/2014/main" id="{0866C7BE-C24D-0F68-0C66-5550AC220166}"/>
                      </a:ext>
                    </a:extLst>
                  </p:cNvPr>
                  <p:cNvSpPr/>
                  <p:nvPr/>
                </p:nvSpPr>
                <p:spPr>
                  <a:xfrm rot="4711444">
                    <a:off x="3391449" y="901421"/>
                    <a:ext cx="292335" cy="294782"/>
                  </a:xfrm>
                  <a:prstGeom prst="ellipse">
                    <a:avLst/>
                  </a:prstGeom>
                  <a:solidFill>
                    <a:srgbClr val="FF2B28">
                      <a:lumMod val="20000"/>
                      <a:lumOff val="80000"/>
                    </a:srgbClr>
                  </a:solidFill>
                  <a:ln w="15875" cap="flat" cmpd="sng" algn="ctr">
                    <a:solidFill>
                      <a:srgbClr val="CC95BC"/>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nvGrpSpPr>
                  <p:cNvPr id="1249" name="Group 1248">
                    <a:extLst>
                      <a:ext uri="{FF2B5EF4-FFF2-40B4-BE49-F238E27FC236}">
                        <a16:creationId xmlns:a16="http://schemas.microsoft.com/office/drawing/2014/main" id="{C427FFCE-1572-F3B2-FEFB-ED715B754F04}"/>
                      </a:ext>
                    </a:extLst>
                  </p:cNvPr>
                  <p:cNvGrpSpPr/>
                  <p:nvPr/>
                </p:nvGrpSpPr>
                <p:grpSpPr>
                  <a:xfrm rot="4711444">
                    <a:off x="3413236" y="963178"/>
                    <a:ext cx="164792" cy="149511"/>
                    <a:chOff x="8770428" y="4145225"/>
                    <a:chExt cx="307647" cy="276804"/>
                  </a:xfrm>
                </p:grpSpPr>
                <p:sp>
                  <p:nvSpPr>
                    <p:cNvPr id="1300" name="Freeform: Shape 474">
                      <a:extLst>
                        <a:ext uri="{FF2B5EF4-FFF2-40B4-BE49-F238E27FC236}">
                          <a16:creationId xmlns:a16="http://schemas.microsoft.com/office/drawing/2014/main" id="{41C2930F-A6BD-E5E9-2670-E6DA0ECA3457}"/>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01" name="Freeform: Shape 475">
                      <a:extLst>
                        <a:ext uri="{FF2B5EF4-FFF2-40B4-BE49-F238E27FC236}">
                          <a16:creationId xmlns:a16="http://schemas.microsoft.com/office/drawing/2014/main" id="{AB52A642-86E9-9BDE-9399-2CFF8C083414}"/>
                        </a:ext>
                      </a:extLst>
                    </p:cNvPr>
                    <p:cNvSpPr/>
                    <p:nvPr/>
                  </p:nvSpPr>
                  <p:spPr>
                    <a:xfrm rot="6799576">
                      <a:off x="8855933" y="4253069"/>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02" name="Freeform: Shape 476">
                      <a:extLst>
                        <a:ext uri="{FF2B5EF4-FFF2-40B4-BE49-F238E27FC236}">
                          <a16:creationId xmlns:a16="http://schemas.microsoft.com/office/drawing/2014/main" id="{871447E8-3CEB-A015-2BC4-37A692319A90}"/>
                        </a:ext>
                      </a:extLst>
                    </p:cNvPr>
                    <p:cNvSpPr/>
                    <p:nvPr/>
                  </p:nvSpPr>
                  <p:spPr>
                    <a:xfrm>
                      <a:off x="8950061" y="418817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03" name="Freeform: Shape 477">
                      <a:extLst>
                        <a:ext uri="{FF2B5EF4-FFF2-40B4-BE49-F238E27FC236}">
                          <a16:creationId xmlns:a16="http://schemas.microsoft.com/office/drawing/2014/main" id="{B930D94D-F817-30F1-F2B1-ABFA1A321BBB}"/>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04" name="Freeform: Shape 478">
                      <a:extLst>
                        <a:ext uri="{FF2B5EF4-FFF2-40B4-BE49-F238E27FC236}">
                          <a16:creationId xmlns:a16="http://schemas.microsoft.com/office/drawing/2014/main" id="{57989BCC-2DDB-5358-1271-D14187816C86}"/>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05" name="Freeform: Shape 479">
                      <a:extLst>
                        <a:ext uri="{FF2B5EF4-FFF2-40B4-BE49-F238E27FC236}">
                          <a16:creationId xmlns:a16="http://schemas.microsoft.com/office/drawing/2014/main" id="{E50CC523-1CE1-AFCF-1AAF-8338E74361B8}"/>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06" name="Freeform: Shape 480">
                      <a:extLst>
                        <a:ext uri="{FF2B5EF4-FFF2-40B4-BE49-F238E27FC236}">
                          <a16:creationId xmlns:a16="http://schemas.microsoft.com/office/drawing/2014/main" id="{1A0B6671-D046-D14D-E86A-20627301229A}"/>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07" name="Freeform: Shape 481">
                      <a:extLst>
                        <a:ext uri="{FF2B5EF4-FFF2-40B4-BE49-F238E27FC236}">
                          <a16:creationId xmlns:a16="http://schemas.microsoft.com/office/drawing/2014/main" id="{BAE68D82-8173-81E2-9D9F-080167AEAC52}"/>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08" name="Freeform: Shape 482">
                      <a:extLst>
                        <a:ext uri="{FF2B5EF4-FFF2-40B4-BE49-F238E27FC236}">
                          <a16:creationId xmlns:a16="http://schemas.microsoft.com/office/drawing/2014/main" id="{1C40478D-55DB-15BF-562E-B1BAD07F2CDA}"/>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09" name="Freeform: Shape 483">
                      <a:extLst>
                        <a:ext uri="{FF2B5EF4-FFF2-40B4-BE49-F238E27FC236}">
                          <a16:creationId xmlns:a16="http://schemas.microsoft.com/office/drawing/2014/main" id="{D39282D8-E00B-AF04-A782-BDAAD0DA1826}"/>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10" name="Freeform: Shape 484">
                      <a:extLst>
                        <a:ext uri="{FF2B5EF4-FFF2-40B4-BE49-F238E27FC236}">
                          <a16:creationId xmlns:a16="http://schemas.microsoft.com/office/drawing/2014/main" id="{E1CA1F1B-7F2F-C31B-E963-D96DCFBCF287}"/>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11" name="Freeform: Shape 485">
                      <a:extLst>
                        <a:ext uri="{FF2B5EF4-FFF2-40B4-BE49-F238E27FC236}">
                          <a16:creationId xmlns:a16="http://schemas.microsoft.com/office/drawing/2014/main" id="{9A1D5E62-8311-1E1B-8230-CCB3AF29F74E}"/>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12" name="Rectangle: Rounded Corners 486">
                      <a:extLst>
                        <a:ext uri="{FF2B5EF4-FFF2-40B4-BE49-F238E27FC236}">
                          <a16:creationId xmlns:a16="http://schemas.microsoft.com/office/drawing/2014/main" id="{A2C2A4D3-1A36-E953-A16C-3C24FA2E1284}"/>
                        </a:ext>
                      </a:extLst>
                    </p:cNvPr>
                    <p:cNvSpPr/>
                    <p:nvPr/>
                  </p:nvSpPr>
                  <p:spPr>
                    <a:xfrm>
                      <a:off x="8886901" y="440374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13" name="Rectangle: Rounded Corners 487">
                      <a:extLst>
                        <a:ext uri="{FF2B5EF4-FFF2-40B4-BE49-F238E27FC236}">
                          <a16:creationId xmlns:a16="http://schemas.microsoft.com/office/drawing/2014/main" id="{4737DE2D-999D-D7E2-3D4D-E2681B3FDCA9}"/>
                        </a:ext>
                      </a:extLst>
                    </p:cNvPr>
                    <p:cNvSpPr/>
                    <p:nvPr/>
                  </p:nvSpPr>
                  <p:spPr>
                    <a:xfrm>
                      <a:off x="8858174" y="429137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14" name="Rectangle: Rounded Corners 488">
                      <a:extLst>
                        <a:ext uri="{FF2B5EF4-FFF2-40B4-BE49-F238E27FC236}">
                          <a16:creationId xmlns:a16="http://schemas.microsoft.com/office/drawing/2014/main" id="{7EB62864-C014-5F3D-5691-171565B5A154}"/>
                        </a:ext>
                      </a:extLst>
                    </p:cNvPr>
                    <p:cNvSpPr/>
                    <p:nvPr/>
                  </p:nvSpPr>
                  <p:spPr>
                    <a:xfrm>
                      <a:off x="8770428" y="4196137"/>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15" name="Rectangle: Rounded Corners 489">
                      <a:extLst>
                        <a:ext uri="{FF2B5EF4-FFF2-40B4-BE49-F238E27FC236}">
                          <a16:creationId xmlns:a16="http://schemas.microsoft.com/office/drawing/2014/main" id="{B29EE780-5D4C-DB12-E5DB-D4CCA6EF31C7}"/>
                        </a:ext>
                      </a:extLst>
                    </p:cNvPr>
                    <p:cNvSpPr/>
                    <p:nvPr/>
                  </p:nvSpPr>
                  <p:spPr>
                    <a:xfrm>
                      <a:off x="8924873" y="4240076"/>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16" name="Rectangle: Rounded Corners 490">
                      <a:extLst>
                        <a:ext uri="{FF2B5EF4-FFF2-40B4-BE49-F238E27FC236}">
                          <a16:creationId xmlns:a16="http://schemas.microsoft.com/office/drawing/2014/main" id="{DB4C9F2E-47EA-A273-A077-5CC1709EA075}"/>
                        </a:ext>
                      </a:extLst>
                    </p:cNvPr>
                    <p:cNvSpPr/>
                    <p:nvPr/>
                  </p:nvSpPr>
                  <p:spPr>
                    <a:xfrm>
                      <a:off x="9050643" y="429398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17" name="Rectangle: Rounded Corners 491">
                      <a:extLst>
                        <a:ext uri="{FF2B5EF4-FFF2-40B4-BE49-F238E27FC236}">
                          <a16:creationId xmlns:a16="http://schemas.microsoft.com/office/drawing/2014/main" id="{E69CD2B3-C430-350F-ACD3-219F118ACBA2}"/>
                        </a:ext>
                      </a:extLst>
                    </p:cNvPr>
                    <p:cNvSpPr/>
                    <p:nvPr/>
                  </p:nvSpPr>
                  <p:spPr>
                    <a:xfrm>
                      <a:off x="8817085" y="4394597"/>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1250" name="Group 1249">
                    <a:extLst>
                      <a:ext uri="{FF2B5EF4-FFF2-40B4-BE49-F238E27FC236}">
                        <a16:creationId xmlns:a16="http://schemas.microsoft.com/office/drawing/2014/main" id="{862B6D78-C0F3-8A41-4FF5-F7F425AAFB1D}"/>
                      </a:ext>
                    </a:extLst>
                  </p:cNvPr>
                  <p:cNvGrpSpPr/>
                  <p:nvPr/>
                </p:nvGrpSpPr>
                <p:grpSpPr>
                  <a:xfrm rot="13031820">
                    <a:off x="3472376" y="927786"/>
                    <a:ext cx="164793" cy="149511"/>
                    <a:chOff x="8770428" y="4145225"/>
                    <a:chExt cx="307647" cy="276804"/>
                  </a:xfrm>
                </p:grpSpPr>
                <p:sp>
                  <p:nvSpPr>
                    <p:cNvPr id="1284" name="Freeform: Shape 458">
                      <a:extLst>
                        <a:ext uri="{FF2B5EF4-FFF2-40B4-BE49-F238E27FC236}">
                          <a16:creationId xmlns:a16="http://schemas.microsoft.com/office/drawing/2014/main" id="{E15080A9-A466-44A0-CFCC-90333AB5C525}"/>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85" name="Freeform: Shape 459">
                      <a:extLst>
                        <a:ext uri="{FF2B5EF4-FFF2-40B4-BE49-F238E27FC236}">
                          <a16:creationId xmlns:a16="http://schemas.microsoft.com/office/drawing/2014/main" id="{242ACE8D-FE76-6A5B-D6FC-EDC108DCCCFD}"/>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86" name="Freeform: Shape 460">
                      <a:extLst>
                        <a:ext uri="{FF2B5EF4-FFF2-40B4-BE49-F238E27FC236}">
                          <a16:creationId xmlns:a16="http://schemas.microsoft.com/office/drawing/2014/main" id="{DEDDDE31-619B-46EB-890C-D53B0A50715A}"/>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87" name="Freeform: Shape 461">
                      <a:extLst>
                        <a:ext uri="{FF2B5EF4-FFF2-40B4-BE49-F238E27FC236}">
                          <a16:creationId xmlns:a16="http://schemas.microsoft.com/office/drawing/2014/main" id="{344E7732-997F-8BA9-A12D-A42F90DBBEAE}"/>
                        </a:ext>
                      </a:extLst>
                    </p:cNvPr>
                    <p:cNvSpPr/>
                    <p:nvPr/>
                  </p:nvSpPr>
                  <p:spPr>
                    <a:xfrm>
                      <a:off x="8929986" y="428752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88" name="Freeform: Shape 462">
                      <a:extLst>
                        <a:ext uri="{FF2B5EF4-FFF2-40B4-BE49-F238E27FC236}">
                          <a16:creationId xmlns:a16="http://schemas.microsoft.com/office/drawing/2014/main" id="{8192321C-0AFC-35C5-849A-A397F188D1E1}"/>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89" name="Freeform: Shape 463">
                      <a:extLst>
                        <a:ext uri="{FF2B5EF4-FFF2-40B4-BE49-F238E27FC236}">
                          <a16:creationId xmlns:a16="http://schemas.microsoft.com/office/drawing/2014/main" id="{5BAAD630-74E3-2D4D-5BBD-FE8E7D4C19E5}"/>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90" name="Freeform: Shape 464">
                      <a:extLst>
                        <a:ext uri="{FF2B5EF4-FFF2-40B4-BE49-F238E27FC236}">
                          <a16:creationId xmlns:a16="http://schemas.microsoft.com/office/drawing/2014/main" id="{9EA36D53-5082-DFD5-1476-8EDCF3808336}"/>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91" name="Freeform: Shape 465">
                      <a:extLst>
                        <a:ext uri="{FF2B5EF4-FFF2-40B4-BE49-F238E27FC236}">
                          <a16:creationId xmlns:a16="http://schemas.microsoft.com/office/drawing/2014/main" id="{70E072CA-8721-1019-5217-9402A7BBFE4D}"/>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92" name="Freeform: Shape 466">
                      <a:extLst>
                        <a:ext uri="{FF2B5EF4-FFF2-40B4-BE49-F238E27FC236}">
                          <a16:creationId xmlns:a16="http://schemas.microsoft.com/office/drawing/2014/main" id="{D657C26F-C2BF-756B-030C-084FD577E981}"/>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93" name="Freeform: Shape 467">
                      <a:extLst>
                        <a:ext uri="{FF2B5EF4-FFF2-40B4-BE49-F238E27FC236}">
                          <a16:creationId xmlns:a16="http://schemas.microsoft.com/office/drawing/2014/main" id="{346F45D8-455B-E873-8E29-5CC9B9629CF4}"/>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94" name="Freeform: Shape 468">
                      <a:extLst>
                        <a:ext uri="{FF2B5EF4-FFF2-40B4-BE49-F238E27FC236}">
                          <a16:creationId xmlns:a16="http://schemas.microsoft.com/office/drawing/2014/main" id="{86F17137-8186-909C-CCA9-736D1C24DA71}"/>
                        </a:ext>
                      </a:extLst>
                    </p:cNvPr>
                    <p:cNvSpPr/>
                    <p:nvPr/>
                  </p:nvSpPr>
                  <p:spPr>
                    <a:xfrm rot="18952815">
                      <a:off x="8990335" y="4236377"/>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95" name="Rectangle: Rounded Corners 469">
                      <a:extLst>
                        <a:ext uri="{FF2B5EF4-FFF2-40B4-BE49-F238E27FC236}">
                          <a16:creationId xmlns:a16="http://schemas.microsoft.com/office/drawing/2014/main" id="{D91A0DEA-ED92-CAA1-33E1-D9329A1D2606}"/>
                        </a:ext>
                      </a:extLst>
                    </p:cNvPr>
                    <p:cNvSpPr/>
                    <p:nvPr/>
                  </p:nvSpPr>
                  <p:spPr>
                    <a:xfrm>
                      <a:off x="8886901" y="440374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96" name="Rectangle: Rounded Corners 470">
                      <a:extLst>
                        <a:ext uri="{FF2B5EF4-FFF2-40B4-BE49-F238E27FC236}">
                          <a16:creationId xmlns:a16="http://schemas.microsoft.com/office/drawing/2014/main" id="{0265D094-480D-D399-278F-3FF255CF1153}"/>
                        </a:ext>
                      </a:extLst>
                    </p:cNvPr>
                    <p:cNvSpPr/>
                    <p:nvPr/>
                  </p:nvSpPr>
                  <p:spPr>
                    <a:xfrm>
                      <a:off x="8858174" y="429137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97" name="Rectangle: Rounded Corners 471">
                      <a:extLst>
                        <a:ext uri="{FF2B5EF4-FFF2-40B4-BE49-F238E27FC236}">
                          <a16:creationId xmlns:a16="http://schemas.microsoft.com/office/drawing/2014/main" id="{1327AF4C-F254-3E05-C1F7-F964F14E4B78}"/>
                        </a:ext>
                      </a:extLst>
                    </p:cNvPr>
                    <p:cNvSpPr/>
                    <p:nvPr/>
                  </p:nvSpPr>
                  <p:spPr>
                    <a:xfrm>
                      <a:off x="8770428" y="4196137"/>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98" name="Rectangle: Rounded Corners 472">
                      <a:extLst>
                        <a:ext uri="{FF2B5EF4-FFF2-40B4-BE49-F238E27FC236}">
                          <a16:creationId xmlns:a16="http://schemas.microsoft.com/office/drawing/2014/main" id="{7E3BEFCA-0311-0C84-6476-0D551F87B7B9}"/>
                        </a:ext>
                      </a:extLst>
                    </p:cNvPr>
                    <p:cNvSpPr/>
                    <p:nvPr/>
                  </p:nvSpPr>
                  <p:spPr>
                    <a:xfrm>
                      <a:off x="9050643" y="429398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99" name="Rectangle: Rounded Corners 473">
                      <a:extLst>
                        <a:ext uri="{FF2B5EF4-FFF2-40B4-BE49-F238E27FC236}">
                          <a16:creationId xmlns:a16="http://schemas.microsoft.com/office/drawing/2014/main" id="{A5DACB5F-0198-B69B-6FB4-8F2243514DEC}"/>
                        </a:ext>
                      </a:extLst>
                    </p:cNvPr>
                    <p:cNvSpPr/>
                    <p:nvPr/>
                  </p:nvSpPr>
                  <p:spPr>
                    <a:xfrm>
                      <a:off x="8817085" y="4394597"/>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1251" name="Group 1250">
                    <a:extLst>
                      <a:ext uri="{FF2B5EF4-FFF2-40B4-BE49-F238E27FC236}">
                        <a16:creationId xmlns:a16="http://schemas.microsoft.com/office/drawing/2014/main" id="{BC1EF55C-2DAF-C6EE-D932-7015C4B9B331}"/>
                      </a:ext>
                    </a:extLst>
                  </p:cNvPr>
                  <p:cNvGrpSpPr/>
                  <p:nvPr/>
                </p:nvGrpSpPr>
                <p:grpSpPr>
                  <a:xfrm rot="20035314">
                    <a:off x="3440042" y="1013385"/>
                    <a:ext cx="166172" cy="147875"/>
                    <a:chOff x="8770428" y="4145965"/>
                    <a:chExt cx="307647" cy="276064"/>
                  </a:xfrm>
                </p:grpSpPr>
                <p:sp>
                  <p:nvSpPr>
                    <p:cNvPr id="1269" name="Freeform: Shape 443">
                      <a:extLst>
                        <a:ext uri="{FF2B5EF4-FFF2-40B4-BE49-F238E27FC236}">
                          <a16:creationId xmlns:a16="http://schemas.microsoft.com/office/drawing/2014/main" id="{9C8EC2CC-A718-1C00-B17C-47A5F65F1945}"/>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70" name="Freeform: Shape 444">
                      <a:extLst>
                        <a:ext uri="{FF2B5EF4-FFF2-40B4-BE49-F238E27FC236}">
                          <a16:creationId xmlns:a16="http://schemas.microsoft.com/office/drawing/2014/main" id="{1BAFDEEF-FD1B-5465-72E0-DAB2A62899EB}"/>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71" name="Freeform: Shape 445">
                      <a:extLst>
                        <a:ext uri="{FF2B5EF4-FFF2-40B4-BE49-F238E27FC236}">
                          <a16:creationId xmlns:a16="http://schemas.microsoft.com/office/drawing/2014/main" id="{48666845-A573-B4D6-646A-4D4607511F2D}"/>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72" name="Freeform: Shape 446">
                      <a:extLst>
                        <a:ext uri="{FF2B5EF4-FFF2-40B4-BE49-F238E27FC236}">
                          <a16:creationId xmlns:a16="http://schemas.microsoft.com/office/drawing/2014/main" id="{D4C55990-C570-2E72-AF92-7192893060E7}"/>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73" name="Freeform: Shape 447">
                      <a:extLst>
                        <a:ext uri="{FF2B5EF4-FFF2-40B4-BE49-F238E27FC236}">
                          <a16:creationId xmlns:a16="http://schemas.microsoft.com/office/drawing/2014/main" id="{04036DA7-B915-DC6C-2D36-01DC4E8CDCF3}"/>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74" name="Freeform: Shape 448">
                      <a:extLst>
                        <a:ext uri="{FF2B5EF4-FFF2-40B4-BE49-F238E27FC236}">
                          <a16:creationId xmlns:a16="http://schemas.microsoft.com/office/drawing/2014/main" id="{69F41EB1-CF33-294F-7144-307B409B7AAB}"/>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75" name="Freeform: Shape 449">
                      <a:extLst>
                        <a:ext uri="{FF2B5EF4-FFF2-40B4-BE49-F238E27FC236}">
                          <a16:creationId xmlns:a16="http://schemas.microsoft.com/office/drawing/2014/main" id="{FF6A9AAC-C0D4-F23A-6232-AF655B25060E}"/>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76" name="Freeform: Shape 450">
                      <a:extLst>
                        <a:ext uri="{FF2B5EF4-FFF2-40B4-BE49-F238E27FC236}">
                          <a16:creationId xmlns:a16="http://schemas.microsoft.com/office/drawing/2014/main" id="{AADB8F61-F807-68D0-8690-C4BA6032E6C7}"/>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77" name="Freeform: Shape 451">
                      <a:extLst>
                        <a:ext uri="{FF2B5EF4-FFF2-40B4-BE49-F238E27FC236}">
                          <a16:creationId xmlns:a16="http://schemas.microsoft.com/office/drawing/2014/main" id="{047F8134-EEC0-74F3-2719-EA0B22C86BBA}"/>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78" name="Rectangle: Rounded Corners 452">
                      <a:extLst>
                        <a:ext uri="{FF2B5EF4-FFF2-40B4-BE49-F238E27FC236}">
                          <a16:creationId xmlns:a16="http://schemas.microsoft.com/office/drawing/2014/main" id="{CBBA3046-E892-CF4F-6BFE-83151C2FDAD8}"/>
                        </a:ext>
                      </a:extLst>
                    </p:cNvPr>
                    <p:cNvSpPr/>
                    <p:nvPr/>
                  </p:nvSpPr>
                  <p:spPr>
                    <a:xfrm>
                      <a:off x="8886901" y="440374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79" name="Rectangle: Rounded Corners 453">
                      <a:extLst>
                        <a:ext uri="{FF2B5EF4-FFF2-40B4-BE49-F238E27FC236}">
                          <a16:creationId xmlns:a16="http://schemas.microsoft.com/office/drawing/2014/main" id="{9CC1A5C9-9DC4-E061-A126-436DD76DF124}"/>
                        </a:ext>
                      </a:extLst>
                    </p:cNvPr>
                    <p:cNvSpPr/>
                    <p:nvPr/>
                  </p:nvSpPr>
                  <p:spPr>
                    <a:xfrm>
                      <a:off x="8858174" y="429137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80" name="Rectangle: Rounded Corners 454">
                      <a:extLst>
                        <a:ext uri="{FF2B5EF4-FFF2-40B4-BE49-F238E27FC236}">
                          <a16:creationId xmlns:a16="http://schemas.microsoft.com/office/drawing/2014/main" id="{9CCE0C86-9B96-267D-B265-0A08448EC63D}"/>
                        </a:ext>
                      </a:extLst>
                    </p:cNvPr>
                    <p:cNvSpPr/>
                    <p:nvPr/>
                  </p:nvSpPr>
                  <p:spPr>
                    <a:xfrm>
                      <a:off x="8770428" y="4196137"/>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81" name="Rectangle: Rounded Corners 455">
                      <a:extLst>
                        <a:ext uri="{FF2B5EF4-FFF2-40B4-BE49-F238E27FC236}">
                          <a16:creationId xmlns:a16="http://schemas.microsoft.com/office/drawing/2014/main" id="{C029F5D3-CE75-79A7-01FC-0F25724C2921}"/>
                        </a:ext>
                      </a:extLst>
                    </p:cNvPr>
                    <p:cNvSpPr/>
                    <p:nvPr/>
                  </p:nvSpPr>
                  <p:spPr>
                    <a:xfrm>
                      <a:off x="9050643" y="429398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82" name="Rectangle: Rounded Corners 456">
                      <a:extLst>
                        <a:ext uri="{FF2B5EF4-FFF2-40B4-BE49-F238E27FC236}">
                          <a16:creationId xmlns:a16="http://schemas.microsoft.com/office/drawing/2014/main" id="{ECBD09F2-B58C-7000-D3BC-1EA1D9C78CA6}"/>
                        </a:ext>
                      </a:extLst>
                    </p:cNvPr>
                    <p:cNvSpPr/>
                    <p:nvPr/>
                  </p:nvSpPr>
                  <p:spPr>
                    <a:xfrm>
                      <a:off x="8817085" y="4394597"/>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83" name="Rectangle: Rounded Corners 457">
                      <a:extLst>
                        <a:ext uri="{FF2B5EF4-FFF2-40B4-BE49-F238E27FC236}">
                          <a16:creationId xmlns:a16="http://schemas.microsoft.com/office/drawing/2014/main" id="{1DCF71B8-DC13-88E9-C83C-60380203F916}"/>
                        </a:ext>
                      </a:extLst>
                    </p:cNvPr>
                    <p:cNvSpPr/>
                    <p:nvPr/>
                  </p:nvSpPr>
                  <p:spPr>
                    <a:xfrm>
                      <a:off x="8894095" y="4145965"/>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1252" name="Group 1251">
                    <a:extLst>
                      <a:ext uri="{FF2B5EF4-FFF2-40B4-BE49-F238E27FC236}">
                        <a16:creationId xmlns:a16="http://schemas.microsoft.com/office/drawing/2014/main" id="{5B57ABC8-1C23-C9D0-2CF2-296CDAD6EDCA}"/>
                      </a:ext>
                    </a:extLst>
                  </p:cNvPr>
                  <p:cNvGrpSpPr/>
                  <p:nvPr/>
                </p:nvGrpSpPr>
                <p:grpSpPr>
                  <a:xfrm rot="4711444">
                    <a:off x="3501504" y="998523"/>
                    <a:ext cx="164792" cy="149511"/>
                    <a:chOff x="8770428" y="4145225"/>
                    <a:chExt cx="307647" cy="276804"/>
                  </a:xfrm>
                </p:grpSpPr>
                <p:sp>
                  <p:nvSpPr>
                    <p:cNvPr id="1253" name="Freeform: Shape 427">
                      <a:extLst>
                        <a:ext uri="{FF2B5EF4-FFF2-40B4-BE49-F238E27FC236}">
                          <a16:creationId xmlns:a16="http://schemas.microsoft.com/office/drawing/2014/main" id="{BF526CE6-F494-D8F6-C6EF-DF3111FB8EFA}"/>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54" name="Freeform: Shape 428">
                      <a:extLst>
                        <a:ext uri="{FF2B5EF4-FFF2-40B4-BE49-F238E27FC236}">
                          <a16:creationId xmlns:a16="http://schemas.microsoft.com/office/drawing/2014/main" id="{0DDFE8EB-B974-42FD-B9DB-B8295094E22D}"/>
                        </a:ext>
                      </a:extLst>
                    </p:cNvPr>
                    <p:cNvSpPr/>
                    <p:nvPr/>
                  </p:nvSpPr>
                  <p:spPr>
                    <a:xfrm rot="6799576">
                      <a:off x="8855933" y="4253069"/>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55" name="Freeform: Shape 429">
                      <a:extLst>
                        <a:ext uri="{FF2B5EF4-FFF2-40B4-BE49-F238E27FC236}">
                          <a16:creationId xmlns:a16="http://schemas.microsoft.com/office/drawing/2014/main" id="{D68F8C7A-55AA-5841-4BA7-52F01C702BC6}"/>
                        </a:ext>
                      </a:extLst>
                    </p:cNvPr>
                    <p:cNvSpPr/>
                    <p:nvPr/>
                  </p:nvSpPr>
                  <p:spPr>
                    <a:xfrm>
                      <a:off x="8950061" y="418817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56" name="Freeform: Shape 430">
                      <a:extLst>
                        <a:ext uri="{FF2B5EF4-FFF2-40B4-BE49-F238E27FC236}">
                          <a16:creationId xmlns:a16="http://schemas.microsoft.com/office/drawing/2014/main" id="{942A8C20-7AE7-EDDF-D304-DA0DE9323DFC}"/>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57" name="Freeform: Shape 431">
                      <a:extLst>
                        <a:ext uri="{FF2B5EF4-FFF2-40B4-BE49-F238E27FC236}">
                          <a16:creationId xmlns:a16="http://schemas.microsoft.com/office/drawing/2014/main" id="{0DF1BB0F-6360-05BA-9E87-029ABE8A5B13}"/>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58" name="Freeform: Shape 432">
                      <a:extLst>
                        <a:ext uri="{FF2B5EF4-FFF2-40B4-BE49-F238E27FC236}">
                          <a16:creationId xmlns:a16="http://schemas.microsoft.com/office/drawing/2014/main" id="{9443BB56-6D6A-4DC3-C3DC-57687B0C76A8}"/>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59" name="Freeform: Shape 433">
                      <a:extLst>
                        <a:ext uri="{FF2B5EF4-FFF2-40B4-BE49-F238E27FC236}">
                          <a16:creationId xmlns:a16="http://schemas.microsoft.com/office/drawing/2014/main" id="{6673E6E7-8F38-7CD2-6E92-D9BEB56F9279}"/>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60" name="Freeform: Shape 434">
                      <a:extLst>
                        <a:ext uri="{FF2B5EF4-FFF2-40B4-BE49-F238E27FC236}">
                          <a16:creationId xmlns:a16="http://schemas.microsoft.com/office/drawing/2014/main" id="{78648EDC-E25D-12B4-07EF-FD748E63346F}"/>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61" name="Freeform: Shape 435">
                      <a:extLst>
                        <a:ext uri="{FF2B5EF4-FFF2-40B4-BE49-F238E27FC236}">
                          <a16:creationId xmlns:a16="http://schemas.microsoft.com/office/drawing/2014/main" id="{3F046FF8-EADC-55C1-E080-66F3320F42D1}"/>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62" name="Freeform: Shape 436">
                      <a:extLst>
                        <a:ext uri="{FF2B5EF4-FFF2-40B4-BE49-F238E27FC236}">
                          <a16:creationId xmlns:a16="http://schemas.microsoft.com/office/drawing/2014/main" id="{FB49A4B6-84C9-47DE-EFA0-D295F22980AC}"/>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63" name="Freeform: Shape 437">
                      <a:extLst>
                        <a:ext uri="{FF2B5EF4-FFF2-40B4-BE49-F238E27FC236}">
                          <a16:creationId xmlns:a16="http://schemas.microsoft.com/office/drawing/2014/main" id="{BDB308ED-E150-D0A2-3E4D-FABEB38FA108}"/>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64" name="Freeform: Shape 438">
                      <a:extLst>
                        <a:ext uri="{FF2B5EF4-FFF2-40B4-BE49-F238E27FC236}">
                          <a16:creationId xmlns:a16="http://schemas.microsoft.com/office/drawing/2014/main" id="{3081231B-8C29-CE6B-4627-15321DADDFAD}"/>
                        </a:ext>
                      </a:extLst>
                    </p:cNvPr>
                    <p:cNvSpPr/>
                    <p:nvPr/>
                  </p:nvSpPr>
                  <p:spPr>
                    <a:xfrm rot="18952815">
                      <a:off x="8990335" y="4236377"/>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65" name="Rectangle: Rounded Corners 439">
                      <a:extLst>
                        <a:ext uri="{FF2B5EF4-FFF2-40B4-BE49-F238E27FC236}">
                          <a16:creationId xmlns:a16="http://schemas.microsoft.com/office/drawing/2014/main" id="{DF47F24F-BCAE-4D73-057E-11B33946DD52}"/>
                        </a:ext>
                      </a:extLst>
                    </p:cNvPr>
                    <p:cNvSpPr/>
                    <p:nvPr/>
                  </p:nvSpPr>
                  <p:spPr>
                    <a:xfrm>
                      <a:off x="8886901" y="440374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66" name="Rectangle: Rounded Corners 440">
                      <a:extLst>
                        <a:ext uri="{FF2B5EF4-FFF2-40B4-BE49-F238E27FC236}">
                          <a16:creationId xmlns:a16="http://schemas.microsoft.com/office/drawing/2014/main" id="{DE3EEFD6-C271-1FB1-2711-E91C3FC5CC6B}"/>
                        </a:ext>
                      </a:extLst>
                    </p:cNvPr>
                    <p:cNvSpPr/>
                    <p:nvPr/>
                  </p:nvSpPr>
                  <p:spPr>
                    <a:xfrm>
                      <a:off x="8770428" y="4196137"/>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67" name="Rectangle: Rounded Corners 441">
                      <a:extLst>
                        <a:ext uri="{FF2B5EF4-FFF2-40B4-BE49-F238E27FC236}">
                          <a16:creationId xmlns:a16="http://schemas.microsoft.com/office/drawing/2014/main" id="{023773CC-3C4A-34BA-25E0-FD38CC4AEDA6}"/>
                        </a:ext>
                      </a:extLst>
                    </p:cNvPr>
                    <p:cNvSpPr/>
                    <p:nvPr/>
                  </p:nvSpPr>
                  <p:spPr>
                    <a:xfrm>
                      <a:off x="8924873" y="4240076"/>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268" name="Rectangle: Rounded Corners 442">
                      <a:extLst>
                        <a:ext uri="{FF2B5EF4-FFF2-40B4-BE49-F238E27FC236}">
                          <a16:creationId xmlns:a16="http://schemas.microsoft.com/office/drawing/2014/main" id="{EBB54D14-D543-0ADC-44E6-CC8B40365AEC}"/>
                        </a:ext>
                      </a:extLst>
                    </p:cNvPr>
                    <p:cNvSpPr/>
                    <p:nvPr/>
                  </p:nvSpPr>
                  <p:spPr>
                    <a:xfrm>
                      <a:off x="9050643" y="4293981"/>
                      <a:ext cx="27432" cy="18288"/>
                    </a:xfrm>
                    <a:prstGeom prst="roundRect">
                      <a:avLst/>
                    </a:prstGeom>
                    <a:solidFill>
                      <a:srgbClr val="FFFFFF"/>
                    </a:solidFill>
                    <a:ln w="6350" cap="flat" cmpd="sng" algn="ctr">
                      <a:solidFill>
                        <a:srgbClr val="FFFFF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sp>
              <p:nvSpPr>
                <p:cNvPr id="1247" name="Freeform: Shape 426">
                  <a:extLst>
                    <a:ext uri="{FF2B5EF4-FFF2-40B4-BE49-F238E27FC236}">
                      <a16:creationId xmlns:a16="http://schemas.microsoft.com/office/drawing/2014/main" id="{59B650B2-2FA6-7B15-0294-2F7EDF625DBA}"/>
                    </a:ext>
                  </a:extLst>
                </p:cNvPr>
                <p:cNvSpPr/>
                <p:nvPr/>
              </p:nvSpPr>
              <p:spPr>
                <a:xfrm rot="18595250">
                  <a:off x="3464962" y="993886"/>
                  <a:ext cx="195428" cy="172893"/>
                </a:xfrm>
                <a:custGeom>
                  <a:avLst/>
                  <a:gdLst>
                    <a:gd name="connsiteX0" fmla="*/ 36195 w 254551"/>
                    <a:gd name="connsiteY0" fmla="*/ 30480 h 227192"/>
                    <a:gd name="connsiteX1" fmla="*/ 36195 w 254551"/>
                    <a:gd name="connsiteY1" fmla="*/ 30480 h 227192"/>
                    <a:gd name="connsiteX2" fmla="*/ 20955 w 254551"/>
                    <a:gd name="connsiteY2" fmla="*/ 20955 h 227192"/>
                    <a:gd name="connsiteX3" fmla="*/ 17145 w 254551"/>
                    <a:gd name="connsiteY3" fmla="*/ 9525 h 227192"/>
                    <a:gd name="connsiteX4" fmla="*/ 5715 w 254551"/>
                    <a:gd name="connsiteY4" fmla="*/ 15240 h 227192"/>
                    <a:gd name="connsiteX5" fmla="*/ 1905 w 254551"/>
                    <a:gd name="connsiteY5" fmla="*/ 20955 h 227192"/>
                    <a:gd name="connsiteX6" fmla="*/ 0 w 254551"/>
                    <a:gd name="connsiteY6" fmla="*/ 26670 h 227192"/>
                    <a:gd name="connsiteX7" fmla="*/ 1905 w 254551"/>
                    <a:gd name="connsiteY7" fmla="*/ 47625 h 227192"/>
                    <a:gd name="connsiteX8" fmla="*/ 9525 w 254551"/>
                    <a:gd name="connsiteY8" fmla="*/ 59055 h 227192"/>
                    <a:gd name="connsiteX9" fmla="*/ 13335 w 254551"/>
                    <a:gd name="connsiteY9" fmla="*/ 70485 h 227192"/>
                    <a:gd name="connsiteX10" fmla="*/ 15240 w 254551"/>
                    <a:gd name="connsiteY10" fmla="*/ 99060 h 227192"/>
                    <a:gd name="connsiteX11" fmla="*/ 17145 w 254551"/>
                    <a:gd name="connsiteY11" fmla="*/ 104775 h 227192"/>
                    <a:gd name="connsiteX12" fmla="*/ 22860 w 254551"/>
                    <a:gd name="connsiteY12" fmla="*/ 108585 h 227192"/>
                    <a:gd name="connsiteX13" fmla="*/ 26670 w 254551"/>
                    <a:gd name="connsiteY13" fmla="*/ 114300 h 227192"/>
                    <a:gd name="connsiteX14" fmla="*/ 32385 w 254551"/>
                    <a:gd name="connsiteY14" fmla="*/ 118110 h 227192"/>
                    <a:gd name="connsiteX15" fmla="*/ 41910 w 254551"/>
                    <a:gd name="connsiteY15" fmla="*/ 131445 h 227192"/>
                    <a:gd name="connsiteX16" fmla="*/ 59055 w 254551"/>
                    <a:gd name="connsiteY16" fmla="*/ 133350 h 227192"/>
                    <a:gd name="connsiteX17" fmla="*/ 64770 w 254551"/>
                    <a:gd name="connsiteY17" fmla="*/ 180975 h 227192"/>
                    <a:gd name="connsiteX18" fmla="*/ 74295 w 254551"/>
                    <a:gd name="connsiteY18" fmla="*/ 188595 h 227192"/>
                    <a:gd name="connsiteX19" fmla="*/ 80010 w 254551"/>
                    <a:gd name="connsiteY19" fmla="*/ 192405 h 227192"/>
                    <a:gd name="connsiteX20" fmla="*/ 87630 w 254551"/>
                    <a:gd name="connsiteY20" fmla="*/ 201930 h 227192"/>
                    <a:gd name="connsiteX21" fmla="*/ 95250 w 254551"/>
                    <a:gd name="connsiteY21" fmla="*/ 213360 h 227192"/>
                    <a:gd name="connsiteX22" fmla="*/ 99060 w 254551"/>
                    <a:gd name="connsiteY22" fmla="*/ 219075 h 227192"/>
                    <a:gd name="connsiteX23" fmla="*/ 104775 w 254551"/>
                    <a:gd name="connsiteY23" fmla="*/ 220980 h 227192"/>
                    <a:gd name="connsiteX24" fmla="*/ 108585 w 254551"/>
                    <a:gd name="connsiteY24" fmla="*/ 226695 h 227192"/>
                    <a:gd name="connsiteX25" fmla="*/ 133350 w 254551"/>
                    <a:gd name="connsiteY25" fmla="*/ 222885 h 227192"/>
                    <a:gd name="connsiteX26" fmla="*/ 144780 w 254551"/>
                    <a:gd name="connsiteY26" fmla="*/ 211455 h 227192"/>
                    <a:gd name="connsiteX27" fmla="*/ 148590 w 254551"/>
                    <a:gd name="connsiteY27" fmla="*/ 205740 h 227192"/>
                    <a:gd name="connsiteX28" fmla="*/ 160020 w 254551"/>
                    <a:gd name="connsiteY28" fmla="*/ 201930 h 227192"/>
                    <a:gd name="connsiteX29" fmla="*/ 161925 w 254551"/>
                    <a:gd name="connsiteY29" fmla="*/ 196215 h 227192"/>
                    <a:gd name="connsiteX30" fmla="*/ 163830 w 254551"/>
                    <a:gd name="connsiteY30" fmla="*/ 184785 h 227192"/>
                    <a:gd name="connsiteX31" fmla="*/ 175260 w 254551"/>
                    <a:gd name="connsiteY31" fmla="*/ 180975 h 227192"/>
                    <a:gd name="connsiteX32" fmla="*/ 198120 w 254551"/>
                    <a:gd name="connsiteY32" fmla="*/ 182880 h 227192"/>
                    <a:gd name="connsiteX33" fmla="*/ 203835 w 254551"/>
                    <a:gd name="connsiteY33" fmla="*/ 186690 h 227192"/>
                    <a:gd name="connsiteX34" fmla="*/ 209550 w 254551"/>
                    <a:gd name="connsiteY34" fmla="*/ 188595 h 227192"/>
                    <a:gd name="connsiteX35" fmla="*/ 220980 w 254551"/>
                    <a:gd name="connsiteY35" fmla="*/ 186690 h 227192"/>
                    <a:gd name="connsiteX36" fmla="*/ 226695 w 254551"/>
                    <a:gd name="connsiteY36" fmla="*/ 182880 h 227192"/>
                    <a:gd name="connsiteX37" fmla="*/ 234315 w 254551"/>
                    <a:gd name="connsiteY37" fmla="*/ 165735 h 227192"/>
                    <a:gd name="connsiteX38" fmla="*/ 238125 w 254551"/>
                    <a:gd name="connsiteY38" fmla="*/ 154305 h 227192"/>
                    <a:gd name="connsiteX39" fmla="*/ 240030 w 254551"/>
                    <a:gd name="connsiteY39" fmla="*/ 148590 h 227192"/>
                    <a:gd name="connsiteX40" fmla="*/ 245745 w 254551"/>
                    <a:gd name="connsiteY40" fmla="*/ 120015 h 227192"/>
                    <a:gd name="connsiteX41" fmla="*/ 247650 w 254551"/>
                    <a:gd name="connsiteY41" fmla="*/ 114300 h 227192"/>
                    <a:gd name="connsiteX42" fmla="*/ 249555 w 254551"/>
                    <a:gd name="connsiteY42" fmla="*/ 108585 h 227192"/>
                    <a:gd name="connsiteX43" fmla="*/ 241935 w 254551"/>
                    <a:gd name="connsiteY43" fmla="*/ 89535 h 227192"/>
                    <a:gd name="connsiteX44" fmla="*/ 236220 w 254551"/>
                    <a:gd name="connsiteY44" fmla="*/ 85725 h 227192"/>
                    <a:gd name="connsiteX45" fmla="*/ 238125 w 254551"/>
                    <a:gd name="connsiteY45" fmla="*/ 80010 h 227192"/>
                    <a:gd name="connsiteX46" fmla="*/ 243840 w 254551"/>
                    <a:gd name="connsiteY46" fmla="*/ 78105 h 227192"/>
                    <a:gd name="connsiteX47" fmla="*/ 249555 w 254551"/>
                    <a:gd name="connsiteY47" fmla="*/ 74295 h 227192"/>
                    <a:gd name="connsiteX48" fmla="*/ 251460 w 254551"/>
                    <a:gd name="connsiteY48" fmla="*/ 24765 h 227192"/>
                    <a:gd name="connsiteX49" fmla="*/ 249555 w 254551"/>
                    <a:gd name="connsiteY49" fmla="*/ 19050 h 227192"/>
                    <a:gd name="connsiteX50" fmla="*/ 243840 w 254551"/>
                    <a:gd name="connsiteY50" fmla="*/ 15240 h 227192"/>
                    <a:gd name="connsiteX51" fmla="*/ 234315 w 254551"/>
                    <a:gd name="connsiteY51" fmla="*/ 3810 h 227192"/>
                    <a:gd name="connsiteX52" fmla="*/ 228600 w 254551"/>
                    <a:gd name="connsiteY52" fmla="*/ 0 h 227192"/>
                    <a:gd name="connsiteX53" fmla="*/ 217170 w 254551"/>
                    <a:gd name="connsiteY53" fmla="*/ 1905 h 227192"/>
                    <a:gd name="connsiteX54" fmla="*/ 213360 w 254551"/>
                    <a:gd name="connsiteY54" fmla="*/ 7620 h 227192"/>
                    <a:gd name="connsiteX55" fmla="*/ 207645 w 254551"/>
                    <a:gd name="connsiteY55" fmla="*/ 9525 h 227192"/>
                    <a:gd name="connsiteX56" fmla="*/ 203835 w 254551"/>
                    <a:gd name="connsiteY56" fmla="*/ 20955 h 227192"/>
                    <a:gd name="connsiteX57" fmla="*/ 201930 w 254551"/>
                    <a:gd name="connsiteY57" fmla="*/ 26670 h 227192"/>
                    <a:gd name="connsiteX58" fmla="*/ 200025 w 254551"/>
                    <a:gd name="connsiteY58" fmla="*/ 38100 h 227192"/>
                    <a:gd name="connsiteX59" fmla="*/ 205740 w 254551"/>
                    <a:gd name="connsiteY59" fmla="*/ 72390 h 227192"/>
                    <a:gd name="connsiteX60" fmla="*/ 213360 w 254551"/>
                    <a:gd name="connsiteY60" fmla="*/ 83820 h 227192"/>
                    <a:gd name="connsiteX61" fmla="*/ 217170 w 254551"/>
                    <a:gd name="connsiteY61" fmla="*/ 89535 h 227192"/>
                    <a:gd name="connsiteX62" fmla="*/ 215265 w 254551"/>
                    <a:gd name="connsiteY62" fmla="*/ 97155 h 227192"/>
                    <a:gd name="connsiteX63" fmla="*/ 203835 w 254551"/>
                    <a:gd name="connsiteY63" fmla="*/ 104775 h 227192"/>
                    <a:gd name="connsiteX64" fmla="*/ 198120 w 254551"/>
                    <a:gd name="connsiteY64" fmla="*/ 116205 h 227192"/>
                    <a:gd name="connsiteX65" fmla="*/ 196215 w 254551"/>
                    <a:gd name="connsiteY65" fmla="*/ 121920 h 227192"/>
                    <a:gd name="connsiteX66" fmla="*/ 190500 w 254551"/>
                    <a:gd name="connsiteY66" fmla="*/ 133350 h 227192"/>
                    <a:gd name="connsiteX67" fmla="*/ 182880 w 254551"/>
                    <a:gd name="connsiteY67" fmla="*/ 154305 h 227192"/>
                    <a:gd name="connsiteX68" fmla="*/ 175260 w 254551"/>
                    <a:gd name="connsiteY68" fmla="*/ 156210 h 227192"/>
                    <a:gd name="connsiteX69" fmla="*/ 169545 w 254551"/>
                    <a:gd name="connsiteY69" fmla="*/ 150495 h 227192"/>
                    <a:gd name="connsiteX70" fmla="*/ 167640 w 254551"/>
                    <a:gd name="connsiteY70" fmla="*/ 144780 h 227192"/>
                    <a:gd name="connsiteX71" fmla="*/ 156210 w 254551"/>
                    <a:gd name="connsiteY71" fmla="*/ 140970 h 227192"/>
                    <a:gd name="connsiteX72" fmla="*/ 150495 w 254551"/>
                    <a:gd name="connsiteY72" fmla="*/ 139065 h 227192"/>
                    <a:gd name="connsiteX73" fmla="*/ 139065 w 254551"/>
                    <a:gd name="connsiteY73" fmla="*/ 135255 h 227192"/>
                    <a:gd name="connsiteX74" fmla="*/ 133350 w 254551"/>
                    <a:gd name="connsiteY74" fmla="*/ 133350 h 227192"/>
                    <a:gd name="connsiteX75" fmla="*/ 121920 w 254551"/>
                    <a:gd name="connsiteY75" fmla="*/ 127635 h 227192"/>
                    <a:gd name="connsiteX76" fmla="*/ 89535 w 254551"/>
                    <a:gd name="connsiteY76" fmla="*/ 125730 h 227192"/>
                    <a:gd name="connsiteX77" fmla="*/ 78105 w 254551"/>
                    <a:gd name="connsiteY77" fmla="*/ 116205 h 227192"/>
                    <a:gd name="connsiteX78" fmla="*/ 76200 w 254551"/>
                    <a:gd name="connsiteY78" fmla="*/ 110490 h 227192"/>
                    <a:gd name="connsiteX79" fmla="*/ 72390 w 254551"/>
                    <a:gd name="connsiteY79" fmla="*/ 104775 h 227192"/>
                    <a:gd name="connsiteX80" fmla="*/ 68580 w 254551"/>
                    <a:gd name="connsiteY80" fmla="*/ 89535 h 227192"/>
                    <a:gd name="connsiteX81" fmla="*/ 62865 w 254551"/>
                    <a:gd name="connsiteY81" fmla="*/ 85725 h 227192"/>
                    <a:gd name="connsiteX82" fmla="*/ 53340 w 254551"/>
                    <a:gd name="connsiteY82" fmla="*/ 83820 h 227192"/>
                    <a:gd name="connsiteX83" fmla="*/ 47625 w 254551"/>
                    <a:gd name="connsiteY83" fmla="*/ 80010 h 227192"/>
                    <a:gd name="connsiteX84" fmla="*/ 41910 w 254551"/>
                    <a:gd name="connsiteY84" fmla="*/ 78105 h 227192"/>
                    <a:gd name="connsiteX85" fmla="*/ 34290 w 254551"/>
                    <a:gd name="connsiteY85" fmla="*/ 64770 h 227192"/>
                    <a:gd name="connsiteX86" fmla="*/ 30480 w 254551"/>
                    <a:gd name="connsiteY86" fmla="*/ 53340 h 227192"/>
                    <a:gd name="connsiteX87" fmla="*/ 34290 w 254551"/>
                    <a:gd name="connsiteY87" fmla="*/ 47625 h 227192"/>
                    <a:gd name="connsiteX88" fmla="*/ 32385 w 254551"/>
                    <a:gd name="connsiteY88" fmla="*/ 28575 h 227192"/>
                    <a:gd name="connsiteX89" fmla="*/ 30480 w 254551"/>
                    <a:gd name="connsiteY89" fmla="*/ 22860 h 227192"/>
                    <a:gd name="connsiteX90" fmla="*/ 36195 w 254551"/>
                    <a:gd name="connsiteY90" fmla="*/ 30480 h 227192"/>
                    <a:gd name="connsiteX0" fmla="*/ 36195 w 254551"/>
                    <a:gd name="connsiteY0" fmla="*/ 30480 h 227192"/>
                    <a:gd name="connsiteX1" fmla="*/ 36195 w 254551"/>
                    <a:gd name="connsiteY1" fmla="*/ 30480 h 227192"/>
                    <a:gd name="connsiteX2" fmla="*/ 20955 w 254551"/>
                    <a:gd name="connsiteY2" fmla="*/ 20955 h 227192"/>
                    <a:gd name="connsiteX3" fmla="*/ 17145 w 254551"/>
                    <a:gd name="connsiteY3" fmla="*/ 9525 h 227192"/>
                    <a:gd name="connsiteX4" fmla="*/ 1905 w 254551"/>
                    <a:gd name="connsiteY4" fmla="*/ 20955 h 227192"/>
                    <a:gd name="connsiteX5" fmla="*/ 0 w 254551"/>
                    <a:gd name="connsiteY5" fmla="*/ 26670 h 227192"/>
                    <a:gd name="connsiteX6" fmla="*/ 1905 w 254551"/>
                    <a:gd name="connsiteY6" fmla="*/ 47625 h 227192"/>
                    <a:gd name="connsiteX7" fmla="*/ 9525 w 254551"/>
                    <a:gd name="connsiteY7" fmla="*/ 59055 h 227192"/>
                    <a:gd name="connsiteX8" fmla="*/ 13335 w 254551"/>
                    <a:gd name="connsiteY8" fmla="*/ 70485 h 227192"/>
                    <a:gd name="connsiteX9" fmla="*/ 15240 w 254551"/>
                    <a:gd name="connsiteY9" fmla="*/ 99060 h 227192"/>
                    <a:gd name="connsiteX10" fmla="*/ 17145 w 254551"/>
                    <a:gd name="connsiteY10" fmla="*/ 104775 h 227192"/>
                    <a:gd name="connsiteX11" fmla="*/ 22860 w 254551"/>
                    <a:gd name="connsiteY11" fmla="*/ 108585 h 227192"/>
                    <a:gd name="connsiteX12" fmla="*/ 26670 w 254551"/>
                    <a:gd name="connsiteY12" fmla="*/ 114300 h 227192"/>
                    <a:gd name="connsiteX13" fmla="*/ 32385 w 254551"/>
                    <a:gd name="connsiteY13" fmla="*/ 118110 h 227192"/>
                    <a:gd name="connsiteX14" fmla="*/ 41910 w 254551"/>
                    <a:gd name="connsiteY14" fmla="*/ 131445 h 227192"/>
                    <a:gd name="connsiteX15" fmla="*/ 59055 w 254551"/>
                    <a:gd name="connsiteY15" fmla="*/ 133350 h 227192"/>
                    <a:gd name="connsiteX16" fmla="*/ 64770 w 254551"/>
                    <a:gd name="connsiteY16" fmla="*/ 180975 h 227192"/>
                    <a:gd name="connsiteX17" fmla="*/ 74295 w 254551"/>
                    <a:gd name="connsiteY17" fmla="*/ 188595 h 227192"/>
                    <a:gd name="connsiteX18" fmla="*/ 80010 w 254551"/>
                    <a:gd name="connsiteY18" fmla="*/ 192405 h 227192"/>
                    <a:gd name="connsiteX19" fmla="*/ 87630 w 254551"/>
                    <a:gd name="connsiteY19" fmla="*/ 201930 h 227192"/>
                    <a:gd name="connsiteX20" fmla="*/ 95250 w 254551"/>
                    <a:gd name="connsiteY20" fmla="*/ 213360 h 227192"/>
                    <a:gd name="connsiteX21" fmla="*/ 99060 w 254551"/>
                    <a:gd name="connsiteY21" fmla="*/ 219075 h 227192"/>
                    <a:gd name="connsiteX22" fmla="*/ 104775 w 254551"/>
                    <a:gd name="connsiteY22" fmla="*/ 220980 h 227192"/>
                    <a:gd name="connsiteX23" fmla="*/ 108585 w 254551"/>
                    <a:gd name="connsiteY23" fmla="*/ 226695 h 227192"/>
                    <a:gd name="connsiteX24" fmla="*/ 133350 w 254551"/>
                    <a:gd name="connsiteY24" fmla="*/ 222885 h 227192"/>
                    <a:gd name="connsiteX25" fmla="*/ 144780 w 254551"/>
                    <a:gd name="connsiteY25" fmla="*/ 211455 h 227192"/>
                    <a:gd name="connsiteX26" fmla="*/ 148590 w 254551"/>
                    <a:gd name="connsiteY26" fmla="*/ 205740 h 227192"/>
                    <a:gd name="connsiteX27" fmla="*/ 160020 w 254551"/>
                    <a:gd name="connsiteY27" fmla="*/ 201930 h 227192"/>
                    <a:gd name="connsiteX28" fmla="*/ 161925 w 254551"/>
                    <a:gd name="connsiteY28" fmla="*/ 196215 h 227192"/>
                    <a:gd name="connsiteX29" fmla="*/ 163830 w 254551"/>
                    <a:gd name="connsiteY29" fmla="*/ 184785 h 227192"/>
                    <a:gd name="connsiteX30" fmla="*/ 175260 w 254551"/>
                    <a:gd name="connsiteY30" fmla="*/ 180975 h 227192"/>
                    <a:gd name="connsiteX31" fmla="*/ 198120 w 254551"/>
                    <a:gd name="connsiteY31" fmla="*/ 182880 h 227192"/>
                    <a:gd name="connsiteX32" fmla="*/ 203835 w 254551"/>
                    <a:gd name="connsiteY32" fmla="*/ 186690 h 227192"/>
                    <a:gd name="connsiteX33" fmla="*/ 209550 w 254551"/>
                    <a:gd name="connsiteY33" fmla="*/ 188595 h 227192"/>
                    <a:gd name="connsiteX34" fmla="*/ 220980 w 254551"/>
                    <a:gd name="connsiteY34" fmla="*/ 186690 h 227192"/>
                    <a:gd name="connsiteX35" fmla="*/ 226695 w 254551"/>
                    <a:gd name="connsiteY35" fmla="*/ 182880 h 227192"/>
                    <a:gd name="connsiteX36" fmla="*/ 234315 w 254551"/>
                    <a:gd name="connsiteY36" fmla="*/ 165735 h 227192"/>
                    <a:gd name="connsiteX37" fmla="*/ 238125 w 254551"/>
                    <a:gd name="connsiteY37" fmla="*/ 154305 h 227192"/>
                    <a:gd name="connsiteX38" fmla="*/ 240030 w 254551"/>
                    <a:gd name="connsiteY38" fmla="*/ 148590 h 227192"/>
                    <a:gd name="connsiteX39" fmla="*/ 245745 w 254551"/>
                    <a:gd name="connsiteY39" fmla="*/ 120015 h 227192"/>
                    <a:gd name="connsiteX40" fmla="*/ 247650 w 254551"/>
                    <a:gd name="connsiteY40" fmla="*/ 114300 h 227192"/>
                    <a:gd name="connsiteX41" fmla="*/ 249555 w 254551"/>
                    <a:gd name="connsiteY41" fmla="*/ 108585 h 227192"/>
                    <a:gd name="connsiteX42" fmla="*/ 241935 w 254551"/>
                    <a:gd name="connsiteY42" fmla="*/ 89535 h 227192"/>
                    <a:gd name="connsiteX43" fmla="*/ 236220 w 254551"/>
                    <a:gd name="connsiteY43" fmla="*/ 85725 h 227192"/>
                    <a:gd name="connsiteX44" fmla="*/ 238125 w 254551"/>
                    <a:gd name="connsiteY44" fmla="*/ 80010 h 227192"/>
                    <a:gd name="connsiteX45" fmla="*/ 243840 w 254551"/>
                    <a:gd name="connsiteY45" fmla="*/ 78105 h 227192"/>
                    <a:gd name="connsiteX46" fmla="*/ 249555 w 254551"/>
                    <a:gd name="connsiteY46" fmla="*/ 74295 h 227192"/>
                    <a:gd name="connsiteX47" fmla="*/ 251460 w 254551"/>
                    <a:gd name="connsiteY47" fmla="*/ 24765 h 227192"/>
                    <a:gd name="connsiteX48" fmla="*/ 249555 w 254551"/>
                    <a:gd name="connsiteY48" fmla="*/ 19050 h 227192"/>
                    <a:gd name="connsiteX49" fmla="*/ 243840 w 254551"/>
                    <a:gd name="connsiteY49" fmla="*/ 15240 h 227192"/>
                    <a:gd name="connsiteX50" fmla="*/ 234315 w 254551"/>
                    <a:gd name="connsiteY50" fmla="*/ 3810 h 227192"/>
                    <a:gd name="connsiteX51" fmla="*/ 228600 w 254551"/>
                    <a:gd name="connsiteY51" fmla="*/ 0 h 227192"/>
                    <a:gd name="connsiteX52" fmla="*/ 217170 w 254551"/>
                    <a:gd name="connsiteY52" fmla="*/ 1905 h 227192"/>
                    <a:gd name="connsiteX53" fmla="*/ 213360 w 254551"/>
                    <a:gd name="connsiteY53" fmla="*/ 7620 h 227192"/>
                    <a:gd name="connsiteX54" fmla="*/ 207645 w 254551"/>
                    <a:gd name="connsiteY54" fmla="*/ 9525 h 227192"/>
                    <a:gd name="connsiteX55" fmla="*/ 203835 w 254551"/>
                    <a:gd name="connsiteY55" fmla="*/ 20955 h 227192"/>
                    <a:gd name="connsiteX56" fmla="*/ 201930 w 254551"/>
                    <a:gd name="connsiteY56" fmla="*/ 26670 h 227192"/>
                    <a:gd name="connsiteX57" fmla="*/ 200025 w 254551"/>
                    <a:gd name="connsiteY57" fmla="*/ 38100 h 227192"/>
                    <a:gd name="connsiteX58" fmla="*/ 205740 w 254551"/>
                    <a:gd name="connsiteY58" fmla="*/ 72390 h 227192"/>
                    <a:gd name="connsiteX59" fmla="*/ 213360 w 254551"/>
                    <a:gd name="connsiteY59" fmla="*/ 83820 h 227192"/>
                    <a:gd name="connsiteX60" fmla="*/ 217170 w 254551"/>
                    <a:gd name="connsiteY60" fmla="*/ 89535 h 227192"/>
                    <a:gd name="connsiteX61" fmla="*/ 215265 w 254551"/>
                    <a:gd name="connsiteY61" fmla="*/ 97155 h 227192"/>
                    <a:gd name="connsiteX62" fmla="*/ 203835 w 254551"/>
                    <a:gd name="connsiteY62" fmla="*/ 104775 h 227192"/>
                    <a:gd name="connsiteX63" fmla="*/ 198120 w 254551"/>
                    <a:gd name="connsiteY63" fmla="*/ 116205 h 227192"/>
                    <a:gd name="connsiteX64" fmla="*/ 196215 w 254551"/>
                    <a:gd name="connsiteY64" fmla="*/ 121920 h 227192"/>
                    <a:gd name="connsiteX65" fmla="*/ 190500 w 254551"/>
                    <a:gd name="connsiteY65" fmla="*/ 133350 h 227192"/>
                    <a:gd name="connsiteX66" fmla="*/ 182880 w 254551"/>
                    <a:gd name="connsiteY66" fmla="*/ 154305 h 227192"/>
                    <a:gd name="connsiteX67" fmla="*/ 175260 w 254551"/>
                    <a:gd name="connsiteY67" fmla="*/ 156210 h 227192"/>
                    <a:gd name="connsiteX68" fmla="*/ 169545 w 254551"/>
                    <a:gd name="connsiteY68" fmla="*/ 150495 h 227192"/>
                    <a:gd name="connsiteX69" fmla="*/ 167640 w 254551"/>
                    <a:gd name="connsiteY69" fmla="*/ 144780 h 227192"/>
                    <a:gd name="connsiteX70" fmla="*/ 156210 w 254551"/>
                    <a:gd name="connsiteY70" fmla="*/ 140970 h 227192"/>
                    <a:gd name="connsiteX71" fmla="*/ 150495 w 254551"/>
                    <a:gd name="connsiteY71" fmla="*/ 139065 h 227192"/>
                    <a:gd name="connsiteX72" fmla="*/ 139065 w 254551"/>
                    <a:gd name="connsiteY72" fmla="*/ 135255 h 227192"/>
                    <a:gd name="connsiteX73" fmla="*/ 133350 w 254551"/>
                    <a:gd name="connsiteY73" fmla="*/ 133350 h 227192"/>
                    <a:gd name="connsiteX74" fmla="*/ 121920 w 254551"/>
                    <a:gd name="connsiteY74" fmla="*/ 127635 h 227192"/>
                    <a:gd name="connsiteX75" fmla="*/ 89535 w 254551"/>
                    <a:gd name="connsiteY75" fmla="*/ 125730 h 227192"/>
                    <a:gd name="connsiteX76" fmla="*/ 78105 w 254551"/>
                    <a:gd name="connsiteY76" fmla="*/ 116205 h 227192"/>
                    <a:gd name="connsiteX77" fmla="*/ 76200 w 254551"/>
                    <a:gd name="connsiteY77" fmla="*/ 110490 h 227192"/>
                    <a:gd name="connsiteX78" fmla="*/ 72390 w 254551"/>
                    <a:gd name="connsiteY78" fmla="*/ 104775 h 227192"/>
                    <a:gd name="connsiteX79" fmla="*/ 68580 w 254551"/>
                    <a:gd name="connsiteY79" fmla="*/ 89535 h 227192"/>
                    <a:gd name="connsiteX80" fmla="*/ 62865 w 254551"/>
                    <a:gd name="connsiteY80" fmla="*/ 85725 h 227192"/>
                    <a:gd name="connsiteX81" fmla="*/ 53340 w 254551"/>
                    <a:gd name="connsiteY81" fmla="*/ 83820 h 227192"/>
                    <a:gd name="connsiteX82" fmla="*/ 47625 w 254551"/>
                    <a:gd name="connsiteY82" fmla="*/ 80010 h 227192"/>
                    <a:gd name="connsiteX83" fmla="*/ 41910 w 254551"/>
                    <a:gd name="connsiteY83" fmla="*/ 78105 h 227192"/>
                    <a:gd name="connsiteX84" fmla="*/ 34290 w 254551"/>
                    <a:gd name="connsiteY84" fmla="*/ 64770 h 227192"/>
                    <a:gd name="connsiteX85" fmla="*/ 30480 w 254551"/>
                    <a:gd name="connsiteY85" fmla="*/ 53340 h 227192"/>
                    <a:gd name="connsiteX86" fmla="*/ 34290 w 254551"/>
                    <a:gd name="connsiteY86" fmla="*/ 47625 h 227192"/>
                    <a:gd name="connsiteX87" fmla="*/ 32385 w 254551"/>
                    <a:gd name="connsiteY87" fmla="*/ 28575 h 227192"/>
                    <a:gd name="connsiteX88" fmla="*/ 30480 w 254551"/>
                    <a:gd name="connsiteY88" fmla="*/ 22860 h 227192"/>
                    <a:gd name="connsiteX89" fmla="*/ 36195 w 254551"/>
                    <a:gd name="connsiteY89" fmla="*/ 30480 h 227192"/>
                    <a:gd name="connsiteX0" fmla="*/ 36195 w 254551"/>
                    <a:gd name="connsiteY0" fmla="*/ 30480 h 227192"/>
                    <a:gd name="connsiteX1" fmla="*/ 36195 w 254551"/>
                    <a:gd name="connsiteY1" fmla="*/ 30480 h 227192"/>
                    <a:gd name="connsiteX2" fmla="*/ 20955 w 254551"/>
                    <a:gd name="connsiteY2" fmla="*/ 20955 h 227192"/>
                    <a:gd name="connsiteX3" fmla="*/ 17145 w 254551"/>
                    <a:gd name="connsiteY3" fmla="*/ 9525 h 227192"/>
                    <a:gd name="connsiteX4" fmla="*/ 1905 w 254551"/>
                    <a:gd name="connsiteY4" fmla="*/ 20955 h 227192"/>
                    <a:gd name="connsiteX5" fmla="*/ 0 w 254551"/>
                    <a:gd name="connsiteY5" fmla="*/ 26670 h 227192"/>
                    <a:gd name="connsiteX6" fmla="*/ 1905 w 254551"/>
                    <a:gd name="connsiteY6" fmla="*/ 47625 h 227192"/>
                    <a:gd name="connsiteX7" fmla="*/ 9525 w 254551"/>
                    <a:gd name="connsiteY7" fmla="*/ 59055 h 227192"/>
                    <a:gd name="connsiteX8" fmla="*/ 13335 w 254551"/>
                    <a:gd name="connsiteY8" fmla="*/ 70485 h 227192"/>
                    <a:gd name="connsiteX9" fmla="*/ 15240 w 254551"/>
                    <a:gd name="connsiteY9" fmla="*/ 99060 h 227192"/>
                    <a:gd name="connsiteX10" fmla="*/ 17145 w 254551"/>
                    <a:gd name="connsiteY10" fmla="*/ 104775 h 227192"/>
                    <a:gd name="connsiteX11" fmla="*/ 22860 w 254551"/>
                    <a:gd name="connsiteY11" fmla="*/ 108585 h 227192"/>
                    <a:gd name="connsiteX12" fmla="*/ 26670 w 254551"/>
                    <a:gd name="connsiteY12" fmla="*/ 114300 h 227192"/>
                    <a:gd name="connsiteX13" fmla="*/ 32385 w 254551"/>
                    <a:gd name="connsiteY13" fmla="*/ 118110 h 227192"/>
                    <a:gd name="connsiteX14" fmla="*/ 41910 w 254551"/>
                    <a:gd name="connsiteY14" fmla="*/ 131445 h 227192"/>
                    <a:gd name="connsiteX15" fmla="*/ 59055 w 254551"/>
                    <a:gd name="connsiteY15" fmla="*/ 133350 h 227192"/>
                    <a:gd name="connsiteX16" fmla="*/ 64770 w 254551"/>
                    <a:gd name="connsiteY16" fmla="*/ 180975 h 227192"/>
                    <a:gd name="connsiteX17" fmla="*/ 74295 w 254551"/>
                    <a:gd name="connsiteY17" fmla="*/ 188595 h 227192"/>
                    <a:gd name="connsiteX18" fmla="*/ 80010 w 254551"/>
                    <a:gd name="connsiteY18" fmla="*/ 192405 h 227192"/>
                    <a:gd name="connsiteX19" fmla="*/ 87630 w 254551"/>
                    <a:gd name="connsiteY19" fmla="*/ 201930 h 227192"/>
                    <a:gd name="connsiteX20" fmla="*/ 95250 w 254551"/>
                    <a:gd name="connsiteY20" fmla="*/ 213360 h 227192"/>
                    <a:gd name="connsiteX21" fmla="*/ 99060 w 254551"/>
                    <a:gd name="connsiteY21" fmla="*/ 219075 h 227192"/>
                    <a:gd name="connsiteX22" fmla="*/ 104775 w 254551"/>
                    <a:gd name="connsiteY22" fmla="*/ 220980 h 227192"/>
                    <a:gd name="connsiteX23" fmla="*/ 108585 w 254551"/>
                    <a:gd name="connsiteY23" fmla="*/ 226695 h 227192"/>
                    <a:gd name="connsiteX24" fmla="*/ 133350 w 254551"/>
                    <a:gd name="connsiteY24" fmla="*/ 222885 h 227192"/>
                    <a:gd name="connsiteX25" fmla="*/ 144780 w 254551"/>
                    <a:gd name="connsiteY25" fmla="*/ 211455 h 227192"/>
                    <a:gd name="connsiteX26" fmla="*/ 148590 w 254551"/>
                    <a:gd name="connsiteY26" fmla="*/ 205740 h 227192"/>
                    <a:gd name="connsiteX27" fmla="*/ 160020 w 254551"/>
                    <a:gd name="connsiteY27" fmla="*/ 201930 h 227192"/>
                    <a:gd name="connsiteX28" fmla="*/ 161925 w 254551"/>
                    <a:gd name="connsiteY28" fmla="*/ 196215 h 227192"/>
                    <a:gd name="connsiteX29" fmla="*/ 163830 w 254551"/>
                    <a:gd name="connsiteY29" fmla="*/ 184785 h 227192"/>
                    <a:gd name="connsiteX30" fmla="*/ 175260 w 254551"/>
                    <a:gd name="connsiteY30" fmla="*/ 180975 h 227192"/>
                    <a:gd name="connsiteX31" fmla="*/ 198120 w 254551"/>
                    <a:gd name="connsiteY31" fmla="*/ 182880 h 227192"/>
                    <a:gd name="connsiteX32" fmla="*/ 203835 w 254551"/>
                    <a:gd name="connsiteY32" fmla="*/ 186690 h 227192"/>
                    <a:gd name="connsiteX33" fmla="*/ 209550 w 254551"/>
                    <a:gd name="connsiteY33" fmla="*/ 188595 h 227192"/>
                    <a:gd name="connsiteX34" fmla="*/ 220980 w 254551"/>
                    <a:gd name="connsiteY34" fmla="*/ 186690 h 227192"/>
                    <a:gd name="connsiteX35" fmla="*/ 226695 w 254551"/>
                    <a:gd name="connsiteY35" fmla="*/ 182880 h 227192"/>
                    <a:gd name="connsiteX36" fmla="*/ 234315 w 254551"/>
                    <a:gd name="connsiteY36" fmla="*/ 165735 h 227192"/>
                    <a:gd name="connsiteX37" fmla="*/ 238125 w 254551"/>
                    <a:gd name="connsiteY37" fmla="*/ 154305 h 227192"/>
                    <a:gd name="connsiteX38" fmla="*/ 240030 w 254551"/>
                    <a:gd name="connsiteY38" fmla="*/ 148590 h 227192"/>
                    <a:gd name="connsiteX39" fmla="*/ 245745 w 254551"/>
                    <a:gd name="connsiteY39" fmla="*/ 120015 h 227192"/>
                    <a:gd name="connsiteX40" fmla="*/ 247650 w 254551"/>
                    <a:gd name="connsiteY40" fmla="*/ 114300 h 227192"/>
                    <a:gd name="connsiteX41" fmla="*/ 249555 w 254551"/>
                    <a:gd name="connsiteY41" fmla="*/ 108585 h 227192"/>
                    <a:gd name="connsiteX42" fmla="*/ 241935 w 254551"/>
                    <a:gd name="connsiteY42" fmla="*/ 89535 h 227192"/>
                    <a:gd name="connsiteX43" fmla="*/ 236220 w 254551"/>
                    <a:gd name="connsiteY43" fmla="*/ 85725 h 227192"/>
                    <a:gd name="connsiteX44" fmla="*/ 238125 w 254551"/>
                    <a:gd name="connsiteY44" fmla="*/ 80010 h 227192"/>
                    <a:gd name="connsiteX45" fmla="*/ 243840 w 254551"/>
                    <a:gd name="connsiteY45" fmla="*/ 78105 h 227192"/>
                    <a:gd name="connsiteX46" fmla="*/ 249555 w 254551"/>
                    <a:gd name="connsiteY46" fmla="*/ 74295 h 227192"/>
                    <a:gd name="connsiteX47" fmla="*/ 251460 w 254551"/>
                    <a:gd name="connsiteY47" fmla="*/ 24765 h 227192"/>
                    <a:gd name="connsiteX48" fmla="*/ 249555 w 254551"/>
                    <a:gd name="connsiteY48" fmla="*/ 19050 h 227192"/>
                    <a:gd name="connsiteX49" fmla="*/ 243840 w 254551"/>
                    <a:gd name="connsiteY49" fmla="*/ 15240 h 227192"/>
                    <a:gd name="connsiteX50" fmla="*/ 234315 w 254551"/>
                    <a:gd name="connsiteY50" fmla="*/ 3810 h 227192"/>
                    <a:gd name="connsiteX51" fmla="*/ 228600 w 254551"/>
                    <a:gd name="connsiteY51" fmla="*/ 0 h 227192"/>
                    <a:gd name="connsiteX52" fmla="*/ 217170 w 254551"/>
                    <a:gd name="connsiteY52" fmla="*/ 1905 h 227192"/>
                    <a:gd name="connsiteX53" fmla="*/ 213360 w 254551"/>
                    <a:gd name="connsiteY53" fmla="*/ 7620 h 227192"/>
                    <a:gd name="connsiteX54" fmla="*/ 207645 w 254551"/>
                    <a:gd name="connsiteY54" fmla="*/ 9525 h 227192"/>
                    <a:gd name="connsiteX55" fmla="*/ 203835 w 254551"/>
                    <a:gd name="connsiteY55" fmla="*/ 20955 h 227192"/>
                    <a:gd name="connsiteX56" fmla="*/ 201930 w 254551"/>
                    <a:gd name="connsiteY56" fmla="*/ 26670 h 227192"/>
                    <a:gd name="connsiteX57" fmla="*/ 200025 w 254551"/>
                    <a:gd name="connsiteY57" fmla="*/ 38100 h 227192"/>
                    <a:gd name="connsiteX58" fmla="*/ 205740 w 254551"/>
                    <a:gd name="connsiteY58" fmla="*/ 72390 h 227192"/>
                    <a:gd name="connsiteX59" fmla="*/ 213360 w 254551"/>
                    <a:gd name="connsiteY59" fmla="*/ 83820 h 227192"/>
                    <a:gd name="connsiteX60" fmla="*/ 217170 w 254551"/>
                    <a:gd name="connsiteY60" fmla="*/ 89535 h 227192"/>
                    <a:gd name="connsiteX61" fmla="*/ 215265 w 254551"/>
                    <a:gd name="connsiteY61" fmla="*/ 97155 h 227192"/>
                    <a:gd name="connsiteX62" fmla="*/ 203835 w 254551"/>
                    <a:gd name="connsiteY62" fmla="*/ 104775 h 227192"/>
                    <a:gd name="connsiteX63" fmla="*/ 198120 w 254551"/>
                    <a:gd name="connsiteY63" fmla="*/ 116205 h 227192"/>
                    <a:gd name="connsiteX64" fmla="*/ 196215 w 254551"/>
                    <a:gd name="connsiteY64" fmla="*/ 121920 h 227192"/>
                    <a:gd name="connsiteX65" fmla="*/ 190500 w 254551"/>
                    <a:gd name="connsiteY65" fmla="*/ 133350 h 227192"/>
                    <a:gd name="connsiteX66" fmla="*/ 182880 w 254551"/>
                    <a:gd name="connsiteY66" fmla="*/ 154305 h 227192"/>
                    <a:gd name="connsiteX67" fmla="*/ 175260 w 254551"/>
                    <a:gd name="connsiteY67" fmla="*/ 156210 h 227192"/>
                    <a:gd name="connsiteX68" fmla="*/ 169545 w 254551"/>
                    <a:gd name="connsiteY68" fmla="*/ 150495 h 227192"/>
                    <a:gd name="connsiteX69" fmla="*/ 167640 w 254551"/>
                    <a:gd name="connsiteY69" fmla="*/ 144780 h 227192"/>
                    <a:gd name="connsiteX70" fmla="*/ 156210 w 254551"/>
                    <a:gd name="connsiteY70" fmla="*/ 140970 h 227192"/>
                    <a:gd name="connsiteX71" fmla="*/ 150495 w 254551"/>
                    <a:gd name="connsiteY71" fmla="*/ 139065 h 227192"/>
                    <a:gd name="connsiteX72" fmla="*/ 139065 w 254551"/>
                    <a:gd name="connsiteY72" fmla="*/ 135255 h 227192"/>
                    <a:gd name="connsiteX73" fmla="*/ 133350 w 254551"/>
                    <a:gd name="connsiteY73" fmla="*/ 133350 h 227192"/>
                    <a:gd name="connsiteX74" fmla="*/ 121920 w 254551"/>
                    <a:gd name="connsiteY74" fmla="*/ 127635 h 227192"/>
                    <a:gd name="connsiteX75" fmla="*/ 89535 w 254551"/>
                    <a:gd name="connsiteY75" fmla="*/ 125730 h 227192"/>
                    <a:gd name="connsiteX76" fmla="*/ 78105 w 254551"/>
                    <a:gd name="connsiteY76" fmla="*/ 116205 h 227192"/>
                    <a:gd name="connsiteX77" fmla="*/ 76200 w 254551"/>
                    <a:gd name="connsiteY77" fmla="*/ 110490 h 227192"/>
                    <a:gd name="connsiteX78" fmla="*/ 72390 w 254551"/>
                    <a:gd name="connsiteY78" fmla="*/ 104775 h 227192"/>
                    <a:gd name="connsiteX79" fmla="*/ 68580 w 254551"/>
                    <a:gd name="connsiteY79" fmla="*/ 89535 h 227192"/>
                    <a:gd name="connsiteX80" fmla="*/ 62865 w 254551"/>
                    <a:gd name="connsiteY80" fmla="*/ 85725 h 227192"/>
                    <a:gd name="connsiteX81" fmla="*/ 53340 w 254551"/>
                    <a:gd name="connsiteY81" fmla="*/ 83820 h 227192"/>
                    <a:gd name="connsiteX82" fmla="*/ 47625 w 254551"/>
                    <a:gd name="connsiteY82" fmla="*/ 80010 h 227192"/>
                    <a:gd name="connsiteX83" fmla="*/ 41910 w 254551"/>
                    <a:gd name="connsiteY83" fmla="*/ 78105 h 227192"/>
                    <a:gd name="connsiteX84" fmla="*/ 34290 w 254551"/>
                    <a:gd name="connsiteY84" fmla="*/ 64770 h 227192"/>
                    <a:gd name="connsiteX85" fmla="*/ 30480 w 254551"/>
                    <a:gd name="connsiteY85" fmla="*/ 53340 h 227192"/>
                    <a:gd name="connsiteX86" fmla="*/ 34290 w 254551"/>
                    <a:gd name="connsiteY86" fmla="*/ 47625 h 227192"/>
                    <a:gd name="connsiteX87" fmla="*/ 32385 w 254551"/>
                    <a:gd name="connsiteY87" fmla="*/ 28575 h 227192"/>
                    <a:gd name="connsiteX88" fmla="*/ 30480 w 254551"/>
                    <a:gd name="connsiteY88" fmla="*/ 22860 h 227192"/>
                    <a:gd name="connsiteX89" fmla="*/ 36195 w 254551"/>
                    <a:gd name="connsiteY89" fmla="*/ 30480 h 227192"/>
                    <a:gd name="connsiteX0" fmla="*/ 36317 w 254673"/>
                    <a:gd name="connsiteY0" fmla="*/ 30480 h 227192"/>
                    <a:gd name="connsiteX1" fmla="*/ 36317 w 254673"/>
                    <a:gd name="connsiteY1" fmla="*/ 30480 h 227192"/>
                    <a:gd name="connsiteX2" fmla="*/ 21077 w 254673"/>
                    <a:gd name="connsiteY2" fmla="*/ 20955 h 227192"/>
                    <a:gd name="connsiteX3" fmla="*/ 2027 w 254673"/>
                    <a:gd name="connsiteY3" fmla="*/ 20955 h 227192"/>
                    <a:gd name="connsiteX4" fmla="*/ 122 w 254673"/>
                    <a:gd name="connsiteY4" fmla="*/ 26670 h 227192"/>
                    <a:gd name="connsiteX5" fmla="*/ 2027 w 254673"/>
                    <a:gd name="connsiteY5" fmla="*/ 47625 h 227192"/>
                    <a:gd name="connsiteX6" fmla="*/ 9647 w 254673"/>
                    <a:gd name="connsiteY6" fmla="*/ 59055 h 227192"/>
                    <a:gd name="connsiteX7" fmla="*/ 13457 w 254673"/>
                    <a:gd name="connsiteY7" fmla="*/ 70485 h 227192"/>
                    <a:gd name="connsiteX8" fmla="*/ 15362 w 254673"/>
                    <a:gd name="connsiteY8" fmla="*/ 99060 h 227192"/>
                    <a:gd name="connsiteX9" fmla="*/ 17267 w 254673"/>
                    <a:gd name="connsiteY9" fmla="*/ 104775 h 227192"/>
                    <a:gd name="connsiteX10" fmla="*/ 22982 w 254673"/>
                    <a:gd name="connsiteY10" fmla="*/ 108585 h 227192"/>
                    <a:gd name="connsiteX11" fmla="*/ 26792 w 254673"/>
                    <a:gd name="connsiteY11" fmla="*/ 114300 h 227192"/>
                    <a:gd name="connsiteX12" fmla="*/ 32507 w 254673"/>
                    <a:gd name="connsiteY12" fmla="*/ 118110 h 227192"/>
                    <a:gd name="connsiteX13" fmla="*/ 42032 w 254673"/>
                    <a:gd name="connsiteY13" fmla="*/ 131445 h 227192"/>
                    <a:gd name="connsiteX14" fmla="*/ 59177 w 254673"/>
                    <a:gd name="connsiteY14" fmla="*/ 133350 h 227192"/>
                    <a:gd name="connsiteX15" fmla="*/ 64892 w 254673"/>
                    <a:gd name="connsiteY15" fmla="*/ 180975 h 227192"/>
                    <a:gd name="connsiteX16" fmla="*/ 74417 w 254673"/>
                    <a:gd name="connsiteY16" fmla="*/ 188595 h 227192"/>
                    <a:gd name="connsiteX17" fmla="*/ 80132 w 254673"/>
                    <a:gd name="connsiteY17" fmla="*/ 192405 h 227192"/>
                    <a:gd name="connsiteX18" fmla="*/ 87752 w 254673"/>
                    <a:gd name="connsiteY18" fmla="*/ 201930 h 227192"/>
                    <a:gd name="connsiteX19" fmla="*/ 95372 w 254673"/>
                    <a:gd name="connsiteY19" fmla="*/ 213360 h 227192"/>
                    <a:gd name="connsiteX20" fmla="*/ 99182 w 254673"/>
                    <a:gd name="connsiteY20" fmla="*/ 219075 h 227192"/>
                    <a:gd name="connsiteX21" fmla="*/ 104897 w 254673"/>
                    <a:gd name="connsiteY21" fmla="*/ 220980 h 227192"/>
                    <a:gd name="connsiteX22" fmla="*/ 108707 w 254673"/>
                    <a:gd name="connsiteY22" fmla="*/ 226695 h 227192"/>
                    <a:gd name="connsiteX23" fmla="*/ 133472 w 254673"/>
                    <a:gd name="connsiteY23" fmla="*/ 222885 h 227192"/>
                    <a:gd name="connsiteX24" fmla="*/ 144902 w 254673"/>
                    <a:gd name="connsiteY24" fmla="*/ 211455 h 227192"/>
                    <a:gd name="connsiteX25" fmla="*/ 148712 w 254673"/>
                    <a:gd name="connsiteY25" fmla="*/ 205740 h 227192"/>
                    <a:gd name="connsiteX26" fmla="*/ 160142 w 254673"/>
                    <a:gd name="connsiteY26" fmla="*/ 201930 h 227192"/>
                    <a:gd name="connsiteX27" fmla="*/ 162047 w 254673"/>
                    <a:gd name="connsiteY27" fmla="*/ 196215 h 227192"/>
                    <a:gd name="connsiteX28" fmla="*/ 163952 w 254673"/>
                    <a:gd name="connsiteY28" fmla="*/ 184785 h 227192"/>
                    <a:gd name="connsiteX29" fmla="*/ 175382 w 254673"/>
                    <a:gd name="connsiteY29" fmla="*/ 180975 h 227192"/>
                    <a:gd name="connsiteX30" fmla="*/ 198242 w 254673"/>
                    <a:gd name="connsiteY30" fmla="*/ 182880 h 227192"/>
                    <a:gd name="connsiteX31" fmla="*/ 203957 w 254673"/>
                    <a:gd name="connsiteY31" fmla="*/ 186690 h 227192"/>
                    <a:gd name="connsiteX32" fmla="*/ 209672 w 254673"/>
                    <a:gd name="connsiteY32" fmla="*/ 188595 h 227192"/>
                    <a:gd name="connsiteX33" fmla="*/ 221102 w 254673"/>
                    <a:gd name="connsiteY33" fmla="*/ 186690 h 227192"/>
                    <a:gd name="connsiteX34" fmla="*/ 226817 w 254673"/>
                    <a:gd name="connsiteY34" fmla="*/ 182880 h 227192"/>
                    <a:gd name="connsiteX35" fmla="*/ 234437 w 254673"/>
                    <a:gd name="connsiteY35" fmla="*/ 165735 h 227192"/>
                    <a:gd name="connsiteX36" fmla="*/ 238247 w 254673"/>
                    <a:gd name="connsiteY36" fmla="*/ 154305 h 227192"/>
                    <a:gd name="connsiteX37" fmla="*/ 240152 w 254673"/>
                    <a:gd name="connsiteY37" fmla="*/ 148590 h 227192"/>
                    <a:gd name="connsiteX38" fmla="*/ 245867 w 254673"/>
                    <a:gd name="connsiteY38" fmla="*/ 120015 h 227192"/>
                    <a:gd name="connsiteX39" fmla="*/ 247772 w 254673"/>
                    <a:gd name="connsiteY39" fmla="*/ 114300 h 227192"/>
                    <a:gd name="connsiteX40" fmla="*/ 249677 w 254673"/>
                    <a:gd name="connsiteY40" fmla="*/ 108585 h 227192"/>
                    <a:gd name="connsiteX41" fmla="*/ 242057 w 254673"/>
                    <a:gd name="connsiteY41" fmla="*/ 89535 h 227192"/>
                    <a:gd name="connsiteX42" fmla="*/ 236342 w 254673"/>
                    <a:gd name="connsiteY42" fmla="*/ 85725 h 227192"/>
                    <a:gd name="connsiteX43" fmla="*/ 238247 w 254673"/>
                    <a:gd name="connsiteY43" fmla="*/ 80010 h 227192"/>
                    <a:gd name="connsiteX44" fmla="*/ 243962 w 254673"/>
                    <a:gd name="connsiteY44" fmla="*/ 78105 h 227192"/>
                    <a:gd name="connsiteX45" fmla="*/ 249677 w 254673"/>
                    <a:gd name="connsiteY45" fmla="*/ 74295 h 227192"/>
                    <a:gd name="connsiteX46" fmla="*/ 251582 w 254673"/>
                    <a:gd name="connsiteY46" fmla="*/ 24765 h 227192"/>
                    <a:gd name="connsiteX47" fmla="*/ 249677 w 254673"/>
                    <a:gd name="connsiteY47" fmla="*/ 19050 h 227192"/>
                    <a:gd name="connsiteX48" fmla="*/ 243962 w 254673"/>
                    <a:gd name="connsiteY48" fmla="*/ 15240 h 227192"/>
                    <a:gd name="connsiteX49" fmla="*/ 234437 w 254673"/>
                    <a:gd name="connsiteY49" fmla="*/ 3810 h 227192"/>
                    <a:gd name="connsiteX50" fmla="*/ 228722 w 254673"/>
                    <a:gd name="connsiteY50" fmla="*/ 0 h 227192"/>
                    <a:gd name="connsiteX51" fmla="*/ 217292 w 254673"/>
                    <a:gd name="connsiteY51" fmla="*/ 1905 h 227192"/>
                    <a:gd name="connsiteX52" fmla="*/ 213482 w 254673"/>
                    <a:gd name="connsiteY52" fmla="*/ 7620 h 227192"/>
                    <a:gd name="connsiteX53" fmla="*/ 207767 w 254673"/>
                    <a:gd name="connsiteY53" fmla="*/ 9525 h 227192"/>
                    <a:gd name="connsiteX54" fmla="*/ 203957 w 254673"/>
                    <a:gd name="connsiteY54" fmla="*/ 20955 h 227192"/>
                    <a:gd name="connsiteX55" fmla="*/ 202052 w 254673"/>
                    <a:gd name="connsiteY55" fmla="*/ 26670 h 227192"/>
                    <a:gd name="connsiteX56" fmla="*/ 200147 w 254673"/>
                    <a:gd name="connsiteY56" fmla="*/ 38100 h 227192"/>
                    <a:gd name="connsiteX57" fmla="*/ 205862 w 254673"/>
                    <a:gd name="connsiteY57" fmla="*/ 72390 h 227192"/>
                    <a:gd name="connsiteX58" fmla="*/ 213482 w 254673"/>
                    <a:gd name="connsiteY58" fmla="*/ 83820 h 227192"/>
                    <a:gd name="connsiteX59" fmla="*/ 217292 w 254673"/>
                    <a:gd name="connsiteY59" fmla="*/ 89535 h 227192"/>
                    <a:gd name="connsiteX60" fmla="*/ 215387 w 254673"/>
                    <a:gd name="connsiteY60" fmla="*/ 97155 h 227192"/>
                    <a:gd name="connsiteX61" fmla="*/ 203957 w 254673"/>
                    <a:gd name="connsiteY61" fmla="*/ 104775 h 227192"/>
                    <a:gd name="connsiteX62" fmla="*/ 198242 w 254673"/>
                    <a:gd name="connsiteY62" fmla="*/ 116205 h 227192"/>
                    <a:gd name="connsiteX63" fmla="*/ 196337 w 254673"/>
                    <a:gd name="connsiteY63" fmla="*/ 121920 h 227192"/>
                    <a:gd name="connsiteX64" fmla="*/ 190622 w 254673"/>
                    <a:gd name="connsiteY64" fmla="*/ 133350 h 227192"/>
                    <a:gd name="connsiteX65" fmla="*/ 183002 w 254673"/>
                    <a:gd name="connsiteY65" fmla="*/ 154305 h 227192"/>
                    <a:gd name="connsiteX66" fmla="*/ 175382 w 254673"/>
                    <a:gd name="connsiteY66" fmla="*/ 156210 h 227192"/>
                    <a:gd name="connsiteX67" fmla="*/ 169667 w 254673"/>
                    <a:gd name="connsiteY67" fmla="*/ 150495 h 227192"/>
                    <a:gd name="connsiteX68" fmla="*/ 167762 w 254673"/>
                    <a:gd name="connsiteY68" fmla="*/ 144780 h 227192"/>
                    <a:gd name="connsiteX69" fmla="*/ 156332 w 254673"/>
                    <a:gd name="connsiteY69" fmla="*/ 140970 h 227192"/>
                    <a:gd name="connsiteX70" fmla="*/ 150617 w 254673"/>
                    <a:gd name="connsiteY70" fmla="*/ 139065 h 227192"/>
                    <a:gd name="connsiteX71" fmla="*/ 139187 w 254673"/>
                    <a:gd name="connsiteY71" fmla="*/ 135255 h 227192"/>
                    <a:gd name="connsiteX72" fmla="*/ 133472 w 254673"/>
                    <a:gd name="connsiteY72" fmla="*/ 133350 h 227192"/>
                    <a:gd name="connsiteX73" fmla="*/ 122042 w 254673"/>
                    <a:gd name="connsiteY73" fmla="*/ 127635 h 227192"/>
                    <a:gd name="connsiteX74" fmla="*/ 89657 w 254673"/>
                    <a:gd name="connsiteY74" fmla="*/ 125730 h 227192"/>
                    <a:gd name="connsiteX75" fmla="*/ 78227 w 254673"/>
                    <a:gd name="connsiteY75" fmla="*/ 116205 h 227192"/>
                    <a:gd name="connsiteX76" fmla="*/ 76322 w 254673"/>
                    <a:gd name="connsiteY76" fmla="*/ 110490 h 227192"/>
                    <a:gd name="connsiteX77" fmla="*/ 72512 w 254673"/>
                    <a:gd name="connsiteY77" fmla="*/ 104775 h 227192"/>
                    <a:gd name="connsiteX78" fmla="*/ 68702 w 254673"/>
                    <a:gd name="connsiteY78" fmla="*/ 89535 h 227192"/>
                    <a:gd name="connsiteX79" fmla="*/ 62987 w 254673"/>
                    <a:gd name="connsiteY79" fmla="*/ 85725 h 227192"/>
                    <a:gd name="connsiteX80" fmla="*/ 53462 w 254673"/>
                    <a:gd name="connsiteY80" fmla="*/ 83820 h 227192"/>
                    <a:gd name="connsiteX81" fmla="*/ 47747 w 254673"/>
                    <a:gd name="connsiteY81" fmla="*/ 80010 h 227192"/>
                    <a:gd name="connsiteX82" fmla="*/ 42032 w 254673"/>
                    <a:gd name="connsiteY82" fmla="*/ 78105 h 227192"/>
                    <a:gd name="connsiteX83" fmla="*/ 34412 w 254673"/>
                    <a:gd name="connsiteY83" fmla="*/ 64770 h 227192"/>
                    <a:gd name="connsiteX84" fmla="*/ 30602 w 254673"/>
                    <a:gd name="connsiteY84" fmla="*/ 53340 h 227192"/>
                    <a:gd name="connsiteX85" fmla="*/ 34412 w 254673"/>
                    <a:gd name="connsiteY85" fmla="*/ 47625 h 227192"/>
                    <a:gd name="connsiteX86" fmla="*/ 32507 w 254673"/>
                    <a:gd name="connsiteY86" fmla="*/ 28575 h 227192"/>
                    <a:gd name="connsiteX87" fmla="*/ 30602 w 254673"/>
                    <a:gd name="connsiteY87" fmla="*/ 22860 h 227192"/>
                    <a:gd name="connsiteX88" fmla="*/ 36317 w 254673"/>
                    <a:gd name="connsiteY88" fmla="*/ 30480 h 227192"/>
                    <a:gd name="connsiteX0" fmla="*/ 30602 w 254673"/>
                    <a:gd name="connsiteY0" fmla="*/ 22860 h 227192"/>
                    <a:gd name="connsiteX1" fmla="*/ 36317 w 254673"/>
                    <a:gd name="connsiteY1" fmla="*/ 30480 h 227192"/>
                    <a:gd name="connsiteX2" fmla="*/ 21077 w 254673"/>
                    <a:gd name="connsiteY2" fmla="*/ 20955 h 227192"/>
                    <a:gd name="connsiteX3" fmla="*/ 2027 w 254673"/>
                    <a:gd name="connsiteY3" fmla="*/ 20955 h 227192"/>
                    <a:gd name="connsiteX4" fmla="*/ 122 w 254673"/>
                    <a:gd name="connsiteY4" fmla="*/ 26670 h 227192"/>
                    <a:gd name="connsiteX5" fmla="*/ 2027 w 254673"/>
                    <a:gd name="connsiteY5" fmla="*/ 47625 h 227192"/>
                    <a:gd name="connsiteX6" fmla="*/ 9647 w 254673"/>
                    <a:gd name="connsiteY6" fmla="*/ 59055 h 227192"/>
                    <a:gd name="connsiteX7" fmla="*/ 13457 w 254673"/>
                    <a:gd name="connsiteY7" fmla="*/ 70485 h 227192"/>
                    <a:gd name="connsiteX8" fmla="*/ 15362 w 254673"/>
                    <a:gd name="connsiteY8" fmla="*/ 99060 h 227192"/>
                    <a:gd name="connsiteX9" fmla="*/ 17267 w 254673"/>
                    <a:gd name="connsiteY9" fmla="*/ 104775 h 227192"/>
                    <a:gd name="connsiteX10" fmla="*/ 22982 w 254673"/>
                    <a:gd name="connsiteY10" fmla="*/ 108585 h 227192"/>
                    <a:gd name="connsiteX11" fmla="*/ 26792 w 254673"/>
                    <a:gd name="connsiteY11" fmla="*/ 114300 h 227192"/>
                    <a:gd name="connsiteX12" fmla="*/ 32507 w 254673"/>
                    <a:gd name="connsiteY12" fmla="*/ 118110 h 227192"/>
                    <a:gd name="connsiteX13" fmla="*/ 42032 w 254673"/>
                    <a:gd name="connsiteY13" fmla="*/ 131445 h 227192"/>
                    <a:gd name="connsiteX14" fmla="*/ 59177 w 254673"/>
                    <a:gd name="connsiteY14" fmla="*/ 133350 h 227192"/>
                    <a:gd name="connsiteX15" fmla="*/ 64892 w 254673"/>
                    <a:gd name="connsiteY15" fmla="*/ 180975 h 227192"/>
                    <a:gd name="connsiteX16" fmla="*/ 74417 w 254673"/>
                    <a:gd name="connsiteY16" fmla="*/ 188595 h 227192"/>
                    <a:gd name="connsiteX17" fmla="*/ 80132 w 254673"/>
                    <a:gd name="connsiteY17" fmla="*/ 192405 h 227192"/>
                    <a:gd name="connsiteX18" fmla="*/ 87752 w 254673"/>
                    <a:gd name="connsiteY18" fmla="*/ 201930 h 227192"/>
                    <a:gd name="connsiteX19" fmla="*/ 95372 w 254673"/>
                    <a:gd name="connsiteY19" fmla="*/ 213360 h 227192"/>
                    <a:gd name="connsiteX20" fmla="*/ 99182 w 254673"/>
                    <a:gd name="connsiteY20" fmla="*/ 219075 h 227192"/>
                    <a:gd name="connsiteX21" fmla="*/ 104897 w 254673"/>
                    <a:gd name="connsiteY21" fmla="*/ 220980 h 227192"/>
                    <a:gd name="connsiteX22" fmla="*/ 108707 w 254673"/>
                    <a:gd name="connsiteY22" fmla="*/ 226695 h 227192"/>
                    <a:gd name="connsiteX23" fmla="*/ 133472 w 254673"/>
                    <a:gd name="connsiteY23" fmla="*/ 222885 h 227192"/>
                    <a:gd name="connsiteX24" fmla="*/ 144902 w 254673"/>
                    <a:gd name="connsiteY24" fmla="*/ 211455 h 227192"/>
                    <a:gd name="connsiteX25" fmla="*/ 148712 w 254673"/>
                    <a:gd name="connsiteY25" fmla="*/ 205740 h 227192"/>
                    <a:gd name="connsiteX26" fmla="*/ 160142 w 254673"/>
                    <a:gd name="connsiteY26" fmla="*/ 201930 h 227192"/>
                    <a:gd name="connsiteX27" fmla="*/ 162047 w 254673"/>
                    <a:gd name="connsiteY27" fmla="*/ 196215 h 227192"/>
                    <a:gd name="connsiteX28" fmla="*/ 163952 w 254673"/>
                    <a:gd name="connsiteY28" fmla="*/ 184785 h 227192"/>
                    <a:gd name="connsiteX29" fmla="*/ 175382 w 254673"/>
                    <a:gd name="connsiteY29" fmla="*/ 180975 h 227192"/>
                    <a:gd name="connsiteX30" fmla="*/ 198242 w 254673"/>
                    <a:gd name="connsiteY30" fmla="*/ 182880 h 227192"/>
                    <a:gd name="connsiteX31" fmla="*/ 203957 w 254673"/>
                    <a:gd name="connsiteY31" fmla="*/ 186690 h 227192"/>
                    <a:gd name="connsiteX32" fmla="*/ 209672 w 254673"/>
                    <a:gd name="connsiteY32" fmla="*/ 188595 h 227192"/>
                    <a:gd name="connsiteX33" fmla="*/ 221102 w 254673"/>
                    <a:gd name="connsiteY33" fmla="*/ 186690 h 227192"/>
                    <a:gd name="connsiteX34" fmla="*/ 226817 w 254673"/>
                    <a:gd name="connsiteY34" fmla="*/ 182880 h 227192"/>
                    <a:gd name="connsiteX35" fmla="*/ 234437 w 254673"/>
                    <a:gd name="connsiteY35" fmla="*/ 165735 h 227192"/>
                    <a:gd name="connsiteX36" fmla="*/ 238247 w 254673"/>
                    <a:gd name="connsiteY36" fmla="*/ 154305 h 227192"/>
                    <a:gd name="connsiteX37" fmla="*/ 240152 w 254673"/>
                    <a:gd name="connsiteY37" fmla="*/ 148590 h 227192"/>
                    <a:gd name="connsiteX38" fmla="*/ 245867 w 254673"/>
                    <a:gd name="connsiteY38" fmla="*/ 120015 h 227192"/>
                    <a:gd name="connsiteX39" fmla="*/ 247772 w 254673"/>
                    <a:gd name="connsiteY39" fmla="*/ 114300 h 227192"/>
                    <a:gd name="connsiteX40" fmla="*/ 249677 w 254673"/>
                    <a:gd name="connsiteY40" fmla="*/ 108585 h 227192"/>
                    <a:gd name="connsiteX41" fmla="*/ 242057 w 254673"/>
                    <a:gd name="connsiteY41" fmla="*/ 89535 h 227192"/>
                    <a:gd name="connsiteX42" fmla="*/ 236342 w 254673"/>
                    <a:gd name="connsiteY42" fmla="*/ 85725 h 227192"/>
                    <a:gd name="connsiteX43" fmla="*/ 238247 w 254673"/>
                    <a:gd name="connsiteY43" fmla="*/ 80010 h 227192"/>
                    <a:gd name="connsiteX44" fmla="*/ 243962 w 254673"/>
                    <a:gd name="connsiteY44" fmla="*/ 78105 h 227192"/>
                    <a:gd name="connsiteX45" fmla="*/ 249677 w 254673"/>
                    <a:gd name="connsiteY45" fmla="*/ 74295 h 227192"/>
                    <a:gd name="connsiteX46" fmla="*/ 251582 w 254673"/>
                    <a:gd name="connsiteY46" fmla="*/ 24765 h 227192"/>
                    <a:gd name="connsiteX47" fmla="*/ 249677 w 254673"/>
                    <a:gd name="connsiteY47" fmla="*/ 19050 h 227192"/>
                    <a:gd name="connsiteX48" fmla="*/ 243962 w 254673"/>
                    <a:gd name="connsiteY48" fmla="*/ 15240 h 227192"/>
                    <a:gd name="connsiteX49" fmla="*/ 234437 w 254673"/>
                    <a:gd name="connsiteY49" fmla="*/ 3810 h 227192"/>
                    <a:gd name="connsiteX50" fmla="*/ 228722 w 254673"/>
                    <a:gd name="connsiteY50" fmla="*/ 0 h 227192"/>
                    <a:gd name="connsiteX51" fmla="*/ 217292 w 254673"/>
                    <a:gd name="connsiteY51" fmla="*/ 1905 h 227192"/>
                    <a:gd name="connsiteX52" fmla="*/ 213482 w 254673"/>
                    <a:gd name="connsiteY52" fmla="*/ 7620 h 227192"/>
                    <a:gd name="connsiteX53" fmla="*/ 207767 w 254673"/>
                    <a:gd name="connsiteY53" fmla="*/ 9525 h 227192"/>
                    <a:gd name="connsiteX54" fmla="*/ 203957 w 254673"/>
                    <a:gd name="connsiteY54" fmla="*/ 20955 h 227192"/>
                    <a:gd name="connsiteX55" fmla="*/ 202052 w 254673"/>
                    <a:gd name="connsiteY55" fmla="*/ 26670 h 227192"/>
                    <a:gd name="connsiteX56" fmla="*/ 200147 w 254673"/>
                    <a:gd name="connsiteY56" fmla="*/ 38100 h 227192"/>
                    <a:gd name="connsiteX57" fmla="*/ 205862 w 254673"/>
                    <a:gd name="connsiteY57" fmla="*/ 72390 h 227192"/>
                    <a:gd name="connsiteX58" fmla="*/ 213482 w 254673"/>
                    <a:gd name="connsiteY58" fmla="*/ 83820 h 227192"/>
                    <a:gd name="connsiteX59" fmla="*/ 217292 w 254673"/>
                    <a:gd name="connsiteY59" fmla="*/ 89535 h 227192"/>
                    <a:gd name="connsiteX60" fmla="*/ 215387 w 254673"/>
                    <a:gd name="connsiteY60" fmla="*/ 97155 h 227192"/>
                    <a:gd name="connsiteX61" fmla="*/ 203957 w 254673"/>
                    <a:gd name="connsiteY61" fmla="*/ 104775 h 227192"/>
                    <a:gd name="connsiteX62" fmla="*/ 198242 w 254673"/>
                    <a:gd name="connsiteY62" fmla="*/ 116205 h 227192"/>
                    <a:gd name="connsiteX63" fmla="*/ 196337 w 254673"/>
                    <a:gd name="connsiteY63" fmla="*/ 121920 h 227192"/>
                    <a:gd name="connsiteX64" fmla="*/ 190622 w 254673"/>
                    <a:gd name="connsiteY64" fmla="*/ 133350 h 227192"/>
                    <a:gd name="connsiteX65" fmla="*/ 183002 w 254673"/>
                    <a:gd name="connsiteY65" fmla="*/ 154305 h 227192"/>
                    <a:gd name="connsiteX66" fmla="*/ 175382 w 254673"/>
                    <a:gd name="connsiteY66" fmla="*/ 156210 h 227192"/>
                    <a:gd name="connsiteX67" fmla="*/ 169667 w 254673"/>
                    <a:gd name="connsiteY67" fmla="*/ 150495 h 227192"/>
                    <a:gd name="connsiteX68" fmla="*/ 167762 w 254673"/>
                    <a:gd name="connsiteY68" fmla="*/ 144780 h 227192"/>
                    <a:gd name="connsiteX69" fmla="*/ 156332 w 254673"/>
                    <a:gd name="connsiteY69" fmla="*/ 140970 h 227192"/>
                    <a:gd name="connsiteX70" fmla="*/ 150617 w 254673"/>
                    <a:gd name="connsiteY70" fmla="*/ 139065 h 227192"/>
                    <a:gd name="connsiteX71" fmla="*/ 139187 w 254673"/>
                    <a:gd name="connsiteY71" fmla="*/ 135255 h 227192"/>
                    <a:gd name="connsiteX72" fmla="*/ 133472 w 254673"/>
                    <a:gd name="connsiteY72" fmla="*/ 133350 h 227192"/>
                    <a:gd name="connsiteX73" fmla="*/ 122042 w 254673"/>
                    <a:gd name="connsiteY73" fmla="*/ 127635 h 227192"/>
                    <a:gd name="connsiteX74" fmla="*/ 89657 w 254673"/>
                    <a:gd name="connsiteY74" fmla="*/ 125730 h 227192"/>
                    <a:gd name="connsiteX75" fmla="*/ 78227 w 254673"/>
                    <a:gd name="connsiteY75" fmla="*/ 116205 h 227192"/>
                    <a:gd name="connsiteX76" fmla="*/ 76322 w 254673"/>
                    <a:gd name="connsiteY76" fmla="*/ 110490 h 227192"/>
                    <a:gd name="connsiteX77" fmla="*/ 72512 w 254673"/>
                    <a:gd name="connsiteY77" fmla="*/ 104775 h 227192"/>
                    <a:gd name="connsiteX78" fmla="*/ 68702 w 254673"/>
                    <a:gd name="connsiteY78" fmla="*/ 89535 h 227192"/>
                    <a:gd name="connsiteX79" fmla="*/ 62987 w 254673"/>
                    <a:gd name="connsiteY79" fmla="*/ 85725 h 227192"/>
                    <a:gd name="connsiteX80" fmla="*/ 53462 w 254673"/>
                    <a:gd name="connsiteY80" fmla="*/ 83820 h 227192"/>
                    <a:gd name="connsiteX81" fmla="*/ 47747 w 254673"/>
                    <a:gd name="connsiteY81" fmla="*/ 80010 h 227192"/>
                    <a:gd name="connsiteX82" fmla="*/ 42032 w 254673"/>
                    <a:gd name="connsiteY82" fmla="*/ 78105 h 227192"/>
                    <a:gd name="connsiteX83" fmla="*/ 34412 w 254673"/>
                    <a:gd name="connsiteY83" fmla="*/ 64770 h 227192"/>
                    <a:gd name="connsiteX84" fmla="*/ 30602 w 254673"/>
                    <a:gd name="connsiteY84" fmla="*/ 53340 h 227192"/>
                    <a:gd name="connsiteX85" fmla="*/ 34412 w 254673"/>
                    <a:gd name="connsiteY85" fmla="*/ 47625 h 227192"/>
                    <a:gd name="connsiteX86" fmla="*/ 32507 w 254673"/>
                    <a:gd name="connsiteY86" fmla="*/ 28575 h 227192"/>
                    <a:gd name="connsiteX87" fmla="*/ 30602 w 254673"/>
                    <a:gd name="connsiteY87" fmla="*/ 22860 h 227192"/>
                    <a:gd name="connsiteX0" fmla="*/ 32507 w 254673"/>
                    <a:gd name="connsiteY0" fmla="*/ 28575 h 227192"/>
                    <a:gd name="connsiteX1" fmla="*/ 36317 w 254673"/>
                    <a:gd name="connsiteY1" fmla="*/ 30480 h 227192"/>
                    <a:gd name="connsiteX2" fmla="*/ 21077 w 254673"/>
                    <a:gd name="connsiteY2" fmla="*/ 20955 h 227192"/>
                    <a:gd name="connsiteX3" fmla="*/ 2027 w 254673"/>
                    <a:gd name="connsiteY3" fmla="*/ 20955 h 227192"/>
                    <a:gd name="connsiteX4" fmla="*/ 122 w 254673"/>
                    <a:gd name="connsiteY4" fmla="*/ 26670 h 227192"/>
                    <a:gd name="connsiteX5" fmla="*/ 2027 w 254673"/>
                    <a:gd name="connsiteY5" fmla="*/ 47625 h 227192"/>
                    <a:gd name="connsiteX6" fmla="*/ 9647 w 254673"/>
                    <a:gd name="connsiteY6" fmla="*/ 59055 h 227192"/>
                    <a:gd name="connsiteX7" fmla="*/ 13457 w 254673"/>
                    <a:gd name="connsiteY7" fmla="*/ 70485 h 227192"/>
                    <a:gd name="connsiteX8" fmla="*/ 15362 w 254673"/>
                    <a:gd name="connsiteY8" fmla="*/ 99060 h 227192"/>
                    <a:gd name="connsiteX9" fmla="*/ 17267 w 254673"/>
                    <a:gd name="connsiteY9" fmla="*/ 104775 h 227192"/>
                    <a:gd name="connsiteX10" fmla="*/ 22982 w 254673"/>
                    <a:gd name="connsiteY10" fmla="*/ 108585 h 227192"/>
                    <a:gd name="connsiteX11" fmla="*/ 26792 w 254673"/>
                    <a:gd name="connsiteY11" fmla="*/ 114300 h 227192"/>
                    <a:gd name="connsiteX12" fmla="*/ 32507 w 254673"/>
                    <a:gd name="connsiteY12" fmla="*/ 118110 h 227192"/>
                    <a:gd name="connsiteX13" fmla="*/ 42032 w 254673"/>
                    <a:gd name="connsiteY13" fmla="*/ 131445 h 227192"/>
                    <a:gd name="connsiteX14" fmla="*/ 59177 w 254673"/>
                    <a:gd name="connsiteY14" fmla="*/ 133350 h 227192"/>
                    <a:gd name="connsiteX15" fmla="*/ 64892 w 254673"/>
                    <a:gd name="connsiteY15" fmla="*/ 180975 h 227192"/>
                    <a:gd name="connsiteX16" fmla="*/ 74417 w 254673"/>
                    <a:gd name="connsiteY16" fmla="*/ 188595 h 227192"/>
                    <a:gd name="connsiteX17" fmla="*/ 80132 w 254673"/>
                    <a:gd name="connsiteY17" fmla="*/ 192405 h 227192"/>
                    <a:gd name="connsiteX18" fmla="*/ 87752 w 254673"/>
                    <a:gd name="connsiteY18" fmla="*/ 201930 h 227192"/>
                    <a:gd name="connsiteX19" fmla="*/ 95372 w 254673"/>
                    <a:gd name="connsiteY19" fmla="*/ 213360 h 227192"/>
                    <a:gd name="connsiteX20" fmla="*/ 99182 w 254673"/>
                    <a:gd name="connsiteY20" fmla="*/ 219075 h 227192"/>
                    <a:gd name="connsiteX21" fmla="*/ 104897 w 254673"/>
                    <a:gd name="connsiteY21" fmla="*/ 220980 h 227192"/>
                    <a:gd name="connsiteX22" fmla="*/ 108707 w 254673"/>
                    <a:gd name="connsiteY22" fmla="*/ 226695 h 227192"/>
                    <a:gd name="connsiteX23" fmla="*/ 133472 w 254673"/>
                    <a:gd name="connsiteY23" fmla="*/ 222885 h 227192"/>
                    <a:gd name="connsiteX24" fmla="*/ 144902 w 254673"/>
                    <a:gd name="connsiteY24" fmla="*/ 211455 h 227192"/>
                    <a:gd name="connsiteX25" fmla="*/ 148712 w 254673"/>
                    <a:gd name="connsiteY25" fmla="*/ 205740 h 227192"/>
                    <a:gd name="connsiteX26" fmla="*/ 160142 w 254673"/>
                    <a:gd name="connsiteY26" fmla="*/ 201930 h 227192"/>
                    <a:gd name="connsiteX27" fmla="*/ 162047 w 254673"/>
                    <a:gd name="connsiteY27" fmla="*/ 196215 h 227192"/>
                    <a:gd name="connsiteX28" fmla="*/ 163952 w 254673"/>
                    <a:gd name="connsiteY28" fmla="*/ 184785 h 227192"/>
                    <a:gd name="connsiteX29" fmla="*/ 175382 w 254673"/>
                    <a:gd name="connsiteY29" fmla="*/ 180975 h 227192"/>
                    <a:gd name="connsiteX30" fmla="*/ 198242 w 254673"/>
                    <a:gd name="connsiteY30" fmla="*/ 182880 h 227192"/>
                    <a:gd name="connsiteX31" fmla="*/ 203957 w 254673"/>
                    <a:gd name="connsiteY31" fmla="*/ 186690 h 227192"/>
                    <a:gd name="connsiteX32" fmla="*/ 209672 w 254673"/>
                    <a:gd name="connsiteY32" fmla="*/ 188595 h 227192"/>
                    <a:gd name="connsiteX33" fmla="*/ 221102 w 254673"/>
                    <a:gd name="connsiteY33" fmla="*/ 186690 h 227192"/>
                    <a:gd name="connsiteX34" fmla="*/ 226817 w 254673"/>
                    <a:gd name="connsiteY34" fmla="*/ 182880 h 227192"/>
                    <a:gd name="connsiteX35" fmla="*/ 234437 w 254673"/>
                    <a:gd name="connsiteY35" fmla="*/ 165735 h 227192"/>
                    <a:gd name="connsiteX36" fmla="*/ 238247 w 254673"/>
                    <a:gd name="connsiteY36" fmla="*/ 154305 h 227192"/>
                    <a:gd name="connsiteX37" fmla="*/ 240152 w 254673"/>
                    <a:gd name="connsiteY37" fmla="*/ 148590 h 227192"/>
                    <a:gd name="connsiteX38" fmla="*/ 245867 w 254673"/>
                    <a:gd name="connsiteY38" fmla="*/ 120015 h 227192"/>
                    <a:gd name="connsiteX39" fmla="*/ 247772 w 254673"/>
                    <a:gd name="connsiteY39" fmla="*/ 114300 h 227192"/>
                    <a:gd name="connsiteX40" fmla="*/ 249677 w 254673"/>
                    <a:gd name="connsiteY40" fmla="*/ 108585 h 227192"/>
                    <a:gd name="connsiteX41" fmla="*/ 242057 w 254673"/>
                    <a:gd name="connsiteY41" fmla="*/ 89535 h 227192"/>
                    <a:gd name="connsiteX42" fmla="*/ 236342 w 254673"/>
                    <a:gd name="connsiteY42" fmla="*/ 85725 h 227192"/>
                    <a:gd name="connsiteX43" fmla="*/ 238247 w 254673"/>
                    <a:gd name="connsiteY43" fmla="*/ 80010 h 227192"/>
                    <a:gd name="connsiteX44" fmla="*/ 243962 w 254673"/>
                    <a:gd name="connsiteY44" fmla="*/ 78105 h 227192"/>
                    <a:gd name="connsiteX45" fmla="*/ 249677 w 254673"/>
                    <a:gd name="connsiteY45" fmla="*/ 74295 h 227192"/>
                    <a:gd name="connsiteX46" fmla="*/ 251582 w 254673"/>
                    <a:gd name="connsiteY46" fmla="*/ 24765 h 227192"/>
                    <a:gd name="connsiteX47" fmla="*/ 249677 w 254673"/>
                    <a:gd name="connsiteY47" fmla="*/ 19050 h 227192"/>
                    <a:gd name="connsiteX48" fmla="*/ 243962 w 254673"/>
                    <a:gd name="connsiteY48" fmla="*/ 15240 h 227192"/>
                    <a:gd name="connsiteX49" fmla="*/ 234437 w 254673"/>
                    <a:gd name="connsiteY49" fmla="*/ 3810 h 227192"/>
                    <a:gd name="connsiteX50" fmla="*/ 228722 w 254673"/>
                    <a:gd name="connsiteY50" fmla="*/ 0 h 227192"/>
                    <a:gd name="connsiteX51" fmla="*/ 217292 w 254673"/>
                    <a:gd name="connsiteY51" fmla="*/ 1905 h 227192"/>
                    <a:gd name="connsiteX52" fmla="*/ 213482 w 254673"/>
                    <a:gd name="connsiteY52" fmla="*/ 7620 h 227192"/>
                    <a:gd name="connsiteX53" fmla="*/ 207767 w 254673"/>
                    <a:gd name="connsiteY53" fmla="*/ 9525 h 227192"/>
                    <a:gd name="connsiteX54" fmla="*/ 203957 w 254673"/>
                    <a:gd name="connsiteY54" fmla="*/ 20955 h 227192"/>
                    <a:gd name="connsiteX55" fmla="*/ 202052 w 254673"/>
                    <a:gd name="connsiteY55" fmla="*/ 26670 h 227192"/>
                    <a:gd name="connsiteX56" fmla="*/ 200147 w 254673"/>
                    <a:gd name="connsiteY56" fmla="*/ 38100 h 227192"/>
                    <a:gd name="connsiteX57" fmla="*/ 205862 w 254673"/>
                    <a:gd name="connsiteY57" fmla="*/ 72390 h 227192"/>
                    <a:gd name="connsiteX58" fmla="*/ 213482 w 254673"/>
                    <a:gd name="connsiteY58" fmla="*/ 83820 h 227192"/>
                    <a:gd name="connsiteX59" fmla="*/ 217292 w 254673"/>
                    <a:gd name="connsiteY59" fmla="*/ 89535 h 227192"/>
                    <a:gd name="connsiteX60" fmla="*/ 215387 w 254673"/>
                    <a:gd name="connsiteY60" fmla="*/ 97155 h 227192"/>
                    <a:gd name="connsiteX61" fmla="*/ 203957 w 254673"/>
                    <a:gd name="connsiteY61" fmla="*/ 104775 h 227192"/>
                    <a:gd name="connsiteX62" fmla="*/ 198242 w 254673"/>
                    <a:gd name="connsiteY62" fmla="*/ 116205 h 227192"/>
                    <a:gd name="connsiteX63" fmla="*/ 196337 w 254673"/>
                    <a:gd name="connsiteY63" fmla="*/ 121920 h 227192"/>
                    <a:gd name="connsiteX64" fmla="*/ 190622 w 254673"/>
                    <a:gd name="connsiteY64" fmla="*/ 133350 h 227192"/>
                    <a:gd name="connsiteX65" fmla="*/ 183002 w 254673"/>
                    <a:gd name="connsiteY65" fmla="*/ 154305 h 227192"/>
                    <a:gd name="connsiteX66" fmla="*/ 175382 w 254673"/>
                    <a:gd name="connsiteY66" fmla="*/ 156210 h 227192"/>
                    <a:gd name="connsiteX67" fmla="*/ 169667 w 254673"/>
                    <a:gd name="connsiteY67" fmla="*/ 150495 h 227192"/>
                    <a:gd name="connsiteX68" fmla="*/ 167762 w 254673"/>
                    <a:gd name="connsiteY68" fmla="*/ 144780 h 227192"/>
                    <a:gd name="connsiteX69" fmla="*/ 156332 w 254673"/>
                    <a:gd name="connsiteY69" fmla="*/ 140970 h 227192"/>
                    <a:gd name="connsiteX70" fmla="*/ 150617 w 254673"/>
                    <a:gd name="connsiteY70" fmla="*/ 139065 h 227192"/>
                    <a:gd name="connsiteX71" fmla="*/ 139187 w 254673"/>
                    <a:gd name="connsiteY71" fmla="*/ 135255 h 227192"/>
                    <a:gd name="connsiteX72" fmla="*/ 133472 w 254673"/>
                    <a:gd name="connsiteY72" fmla="*/ 133350 h 227192"/>
                    <a:gd name="connsiteX73" fmla="*/ 122042 w 254673"/>
                    <a:gd name="connsiteY73" fmla="*/ 127635 h 227192"/>
                    <a:gd name="connsiteX74" fmla="*/ 89657 w 254673"/>
                    <a:gd name="connsiteY74" fmla="*/ 125730 h 227192"/>
                    <a:gd name="connsiteX75" fmla="*/ 78227 w 254673"/>
                    <a:gd name="connsiteY75" fmla="*/ 116205 h 227192"/>
                    <a:gd name="connsiteX76" fmla="*/ 76322 w 254673"/>
                    <a:gd name="connsiteY76" fmla="*/ 110490 h 227192"/>
                    <a:gd name="connsiteX77" fmla="*/ 72512 w 254673"/>
                    <a:gd name="connsiteY77" fmla="*/ 104775 h 227192"/>
                    <a:gd name="connsiteX78" fmla="*/ 68702 w 254673"/>
                    <a:gd name="connsiteY78" fmla="*/ 89535 h 227192"/>
                    <a:gd name="connsiteX79" fmla="*/ 62987 w 254673"/>
                    <a:gd name="connsiteY79" fmla="*/ 85725 h 227192"/>
                    <a:gd name="connsiteX80" fmla="*/ 53462 w 254673"/>
                    <a:gd name="connsiteY80" fmla="*/ 83820 h 227192"/>
                    <a:gd name="connsiteX81" fmla="*/ 47747 w 254673"/>
                    <a:gd name="connsiteY81" fmla="*/ 80010 h 227192"/>
                    <a:gd name="connsiteX82" fmla="*/ 42032 w 254673"/>
                    <a:gd name="connsiteY82" fmla="*/ 78105 h 227192"/>
                    <a:gd name="connsiteX83" fmla="*/ 34412 w 254673"/>
                    <a:gd name="connsiteY83" fmla="*/ 64770 h 227192"/>
                    <a:gd name="connsiteX84" fmla="*/ 30602 w 254673"/>
                    <a:gd name="connsiteY84" fmla="*/ 53340 h 227192"/>
                    <a:gd name="connsiteX85" fmla="*/ 34412 w 254673"/>
                    <a:gd name="connsiteY85" fmla="*/ 47625 h 227192"/>
                    <a:gd name="connsiteX86" fmla="*/ 32507 w 254673"/>
                    <a:gd name="connsiteY86" fmla="*/ 28575 h 22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54673" h="227192">
                      <a:moveTo>
                        <a:pt x="32507" y="28575"/>
                      </a:moveTo>
                      <a:cubicBezTo>
                        <a:pt x="32825" y="25718"/>
                        <a:pt x="38222" y="31750"/>
                        <a:pt x="36317" y="30480"/>
                      </a:cubicBezTo>
                      <a:cubicBezTo>
                        <a:pt x="34412" y="29210"/>
                        <a:pt x="26792" y="22543"/>
                        <a:pt x="21077" y="20955"/>
                      </a:cubicBezTo>
                      <a:cubicBezTo>
                        <a:pt x="15362" y="19368"/>
                        <a:pt x="5519" y="20003"/>
                        <a:pt x="2027" y="20955"/>
                      </a:cubicBezTo>
                      <a:cubicBezTo>
                        <a:pt x="-1465" y="21907"/>
                        <a:pt x="757" y="24765"/>
                        <a:pt x="122" y="26670"/>
                      </a:cubicBezTo>
                      <a:cubicBezTo>
                        <a:pt x="757" y="33655"/>
                        <a:pt x="48" y="40896"/>
                        <a:pt x="2027" y="47625"/>
                      </a:cubicBezTo>
                      <a:cubicBezTo>
                        <a:pt x="3319" y="52018"/>
                        <a:pt x="8199" y="54711"/>
                        <a:pt x="9647" y="59055"/>
                      </a:cubicBezTo>
                      <a:lnTo>
                        <a:pt x="13457" y="70485"/>
                      </a:lnTo>
                      <a:cubicBezTo>
                        <a:pt x="14092" y="80010"/>
                        <a:pt x="14308" y="89572"/>
                        <a:pt x="15362" y="99060"/>
                      </a:cubicBezTo>
                      <a:cubicBezTo>
                        <a:pt x="15584" y="101056"/>
                        <a:pt x="16013" y="103207"/>
                        <a:pt x="17267" y="104775"/>
                      </a:cubicBezTo>
                      <a:cubicBezTo>
                        <a:pt x="18697" y="106563"/>
                        <a:pt x="21077" y="107315"/>
                        <a:pt x="22982" y="108585"/>
                      </a:cubicBezTo>
                      <a:cubicBezTo>
                        <a:pt x="24252" y="110490"/>
                        <a:pt x="25173" y="112681"/>
                        <a:pt x="26792" y="114300"/>
                      </a:cubicBezTo>
                      <a:cubicBezTo>
                        <a:pt x="28411" y="115919"/>
                        <a:pt x="31294" y="116168"/>
                        <a:pt x="32507" y="118110"/>
                      </a:cubicBezTo>
                      <a:cubicBezTo>
                        <a:pt x="39079" y="128624"/>
                        <a:pt x="31444" y="129680"/>
                        <a:pt x="42032" y="131445"/>
                      </a:cubicBezTo>
                      <a:cubicBezTo>
                        <a:pt x="47704" y="132390"/>
                        <a:pt x="53462" y="132715"/>
                        <a:pt x="59177" y="133350"/>
                      </a:cubicBezTo>
                      <a:cubicBezTo>
                        <a:pt x="71402" y="151687"/>
                        <a:pt x="58865" y="130751"/>
                        <a:pt x="64892" y="180975"/>
                      </a:cubicBezTo>
                      <a:cubicBezTo>
                        <a:pt x="65712" y="187808"/>
                        <a:pt x="70129" y="186451"/>
                        <a:pt x="74417" y="188595"/>
                      </a:cubicBezTo>
                      <a:cubicBezTo>
                        <a:pt x="76465" y="189619"/>
                        <a:pt x="78227" y="191135"/>
                        <a:pt x="80132" y="192405"/>
                      </a:cubicBezTo>
                      <a:cubicBezTo>
                        <a:pt x="84422" y="205275"/>
                        <a:pt x="78472" y="191325"/>
                        <a:pt x="87752" y="201930"/>
                      </a:cubicBezTo>
                      <a:cubicBezTo>
                        <a:pt x="90767" y="205376"/>
                        <a:pt x="92832" y="209550"/>
                        <a:pt x="95372" y="213360"/>
                      </a:cubicBezTo>
                      <a:cubicBezTo>
                        <a:pt x="96642" y="215265"/>
                        <a:pt x="97010" y="218351"/>
                        <a:pt x="99182" y="219075"/>
                      </a:cubicBezTo>
                      <a:lnTo>
                        <a:pt x="104897" y="220980"/>
                      </a:lnTo>
                      <a:cubicBezTo>
                        <a:pt x="106167" y="222885"/>
                        <a:pt x="106449" y="226319"/>
                        <a:pt x="108707" y="226695"/>
                      </a:cubicBezTo>
                      <a:cubicBezTo>
                        <a:pt x="118529" y="228332"/>
                        <a:pt x="125235" y="225631"/>
                        <a:pt x="133472" y="222885"/>
                      </a:cubicBezTo>
                      <a:cubicBezTo>
                        <a:pt x="137282" y="219075"/>
                        <a:pt x="141913" y="215938"/>
                        <a:pt x="144902" y="211455"/>
                      </a:cubicBezTo>
                      <a:cubicBezTo>
                        <a:pt x="146172" y="209550"/>
                        <a:pt x="146770" y="206953"/>
                        <a:pt x="148712" y="205740"/>
                      </a:cubicBezTo>
                      <a:cubicBezTo>
                        <a:pt x="152118" y="203611"/>
                        <a:pt x="160142" y="201930"/>
                        <a:pt x="160142" y="201930"/>
                      </a:cubicBezTo>
                      <a:cubicBezTo>
                        <a:pt x="160777" y="200025"/>
                        <a:pt x="161611" y="198175"/>
                        <a:pt x="162047" y="196215"/>
                      </a:cubicBezTo>
                      <a:cubicBezTo>
                        <a:pt x="162885" y="192444"/>
                        <a:pt x="161408" y="187692"/>
                        <a:pt x="163952" y="184785"/>
                      </a:cubicBezTo>
                      <a:cubicBezTo>
                        <a:pt x="166597" y="181763"/>
                        <a:pt x="175382" y="180975"/>
                        <a:pt x="175382" y="180975"/>
                      </a:cubicBezTo>
                      <a:cubicBezTo>
                        <a:pt x="183002" y="181610"/>
                        <a:pt x="190744" y="181380"/>
                        <a:pt x="198242" y="182880"/>
                      </a:cubicBezTo>
                      <a:cubicBezTo>
                        <a:pt x="200487" y="183329"/>
                        <a:pt x="201909" y="185666"/>
                        <a:pt x="203957" y="186690"/>
                      </a:cubicBezTo>
                      <a:cubicBezTo>
                        <a:pt x="205753" y="187588"/>
                        <a:pt x="207767" y="187960"/>
                        <a:pt x="209672" y="188595"/>
                      </a:cubicBezTo>
                      <a:cubicBezTo>
                        <a:pt x="213482" y="187960"/>
                        <a:pt x="217438" y="187911"/>
                        <a:pt x="221102" y="186690"/>
                      </a:cubicBezTo>
                      <a:cubicBezTo>
                        <a:pt x="223274" y="185966"/>
                        <a:pt x="225198" y="184499"/>
                        <a:pt x="226817" y="182880"/>
                      </a:cubicBezTo>
                      <a:cubicBezTo>
                        <a:pt x="231345" y="178352"/>
                        <a:pt x="232551" y="171394"/>
                        <a:pt x="234437" y="165735"/>
                      </a:cubicBezTo>
                      <a:lnTo>
                        <a:pt x="238247" y="154305"/>
                      </a:lnTo>
                      <a:lnTo>
                        <a:pt x="240152" y="148590"/>
                      </a:lnTo>
                      <a:cubicBezTo>
                        <a:pt x="242501" y="127453"/>
                        <a:pt x="240239" y="136900"/>
                        <a:pt x="245867" y="120015"/>
                      </a:cubicBezTo>
                      <a:lnTo>
                        <a:pt x="247772" y="114300"/>
                      </a:lnTo>
                      <a:lnTo>
                        <a:pt x="249677" y="108585"/>
                      </a:lnTo>
                      <a:cubicBezTo>
                        <a:pt x="248493" y="105032"/>
                        <a:pt x="245171" y="93272"/>
                        <a:pt x="242057" y="89535"/>
                      </a:cubicBezTo>
                      <a:cubicBezTo>
                        <a:pt x="240591" y="87776"/>
                        <a:pt x="238247" y="86995"/>
                        <a:pt x="236342" y="85725"/>
                      </a:cubicBezTo>
                      <a:cubicBezTo>
                        <a:pt x="236977" y="83820"/>
                        <a:pt x="236827" y="81430"/>
                        <a:pt x="238247" y="80010"/>
                      </a:cubicBezTo>
                      <a:cubicBezTo>
                        <a:pt x="239667" y="78590"/>
                        <a:pt x="242166" y="79003"/>
                        <a:pt x="243962" y="78105"/>
                      </a:cubicBezTo>
                      <a:cubicBezTo>
                        <a:pt x="246010" y="77081"/>
                        <a:pt x="247772" y="75565"/>
                        <a:pt x="249677" y="74295"/>
                      </a:cubicBezTo>
                      <a:cubicBezTo>
                        <a:pt x="257118" y="51971"/>
                        <a:pt x="254922" y="63173"/>
                        <a:pt x="251582" y="24765"/>
                      </a:cubicBezTo>
                      <a:cubicBezTo>
                        <a:pt x="251408" y="22765"/>
                        <a:pt x="250931" y="20618"/>
                        <a:pt x="249677" y="19050"/>
                      </a:cubicBezTo>
                      <a:cubicBezTo>
                        <a:pt x="248247" y="17262"/>
                        <a:pt x="245867" y="16510"/>
                        <a:pt x="243962" y="15240"/>
                      </a:cubicBezTo>
                      <a:cubicBezTo>
                        <a:pt x="240216" y="9621"/>
                        <a:pt x="239937" y="8394"/>
                        <a:pt x="234437" y="3810"/>
                      </a:cubicBezTo>
                      <a:cubicBezTo>
                        <a:pt x="232678" y="2344"/>
                        <a:pt x="230627" y="1270"/>
                        <a:pt x="228722" y="0"/>
                      </a:cubicBezTo>
                      <a:cubicBezTo>
                        <a:pt x="224912" y="635"/>
                        <a:pt x="220747" y="178"/>
                        <a:pt x="217292" y="1905"/>
                      </a:cubicBezTo>
                      <a:cubicBezTo>
                        <a:pt x="215244" y="2929"/>
                        <a:pt x="215270" y="6190"/>
                        <a:pt x="213482" y="7620"/>
                      </a:cubicBezTo>
                      <a:cubicBezTo>
                        <a:pt x="211914" y="8874"/>
                        <a:pt x="209672" y="8890"/>
                        <a:pt x="207767" y="9525"/>
                      </a:cubicBezTo>
                      <a:lnTo>
                        <a:pt x="203957" y="20955"/>
                      </a:lnTo>
                      <a:cubicBezTo>
                        <a:pt x="203322" y="22860"/>
                        <a:pt x="202382" y="24689"/>
                        <a:pt x="202052" y="26670"/>
                      </a:cubicBezTo>
                      <a:lnTo>
                        <a:pt x="200147" y="38100"/>
                      </a:lnTo>
                      <a:cubicBezTo>
                        <a:pt x="200692" y="44635"/>
                        <a:pt x="200524" y="64383"/>
                        <a:pt x="205862" y="72390"/>
                      </a:cubicBezTo>
                      <a:lnTo>
                        <a:pt x="213482" y="83820"/>
                      </a:lnTo>
                      <a:lnTo>
                        <a:pt x="217292" y="89535"/>
                      </a:lnTo>
                      <a:cubicBezTo>
                        <a:pt x="216657" y="92075"/>
                        <a:pt x="217111" y="95185"/>
                        <a:pt x="215387" y="97155"/>
                      </a:cubicBezTo>
                      <a:cubicBezTo>
                        <a:pt x="212372" y="100601"/>
                        <a:pt x="203957" y="104775"/>
                        <a:pt x="203957" y="104775"/>
                      </a:cubicBezTo>
                      <a:cubicBezTo>
                        <a:pt x="199169" y="119140"/>
                        <a:pt x="205628" y="101433"/>
                        <a:pt x="198242" y="116205"/>
                      </a:cubicBezTo>
                      <a:cubicBezTo>
                        <a:pt x="197344" y="118001"/>
                        <a:pt x="197235" y="120124"/>
                        <a:pt x="196337" y="121920"/>
                      </a:cubicBezTo>
                      <a:cubicBezTo>
                        <a:pt x="188951" y="136692"/>
                        <a:pt x="195410" y="118985"/>
                        <a:pt x="190622" y="133350"/>
                      </a:cubicBezTo>
                      <a:cubicBezTo>
                        <a:pt x="189197" y="146178"/>
                        <a:pt x="193210" y="149930"/>
                        <a:pt x="183002" y="154305"/>
                      </a:cubicBezTo>
                      <a:cubicBezTo>
                        <a:pt x="180596" y="155336"/>
                        <a:pt x="177922" y="155575"/>
                        <a:pt x="175382" y="156210"/>
                      </a:cubicBezTo>
                      <a:cubicBezTo>
                        <a:pt x="173477" y="154305"/>
                        <a:pt x="171161" y="152737"/>
                        <a:pt x="169667" y="150495"/>
                      </a:cubicBezTo>
                      <a:cubicBezTo>
                        <a:pt x="168553" y="148824"/>
                        <a:pt x="169396" y="145947"/>
                        <a:pt x="167762" y="144780"/>
                      </a:cubicBezTo>
                      <a:cubicBezTo>
                        <a:pt x="164494" y="142446"/>
                        <a:pt x="160142" y="142240"/>
                        <a:pt x="156332" y="140970"/>
                      </a:cubicBezTo>
                      <a:lnTo>
                        <a:pt x="150617" y="139065"/>
                      </a:lnTo>
                      <a:lnTo>
                        <a:pt x="139187" y="135255"/>
                      </a:lnTo>
                      <a:cubicBezTo>
                        <a:pt x="137282" y="134620"/>
                        <a:pt x="135143" y="134464"/>
                        <a:pt x="133472" y="133350"/>
                      </a:cubicBezTo>
                      <a:cubicBezTo>
                        <a:pt x="129789" y="130895"/>
                        <a:pt x="126681" y="128099"/>
                        <a:pt x="122042" y="127635"/>
                      </a:cubicBezTo>
                      <a:cubicBezTo>
                        <a:pt x="111282" y="126559"/>
                        <a:pt x="100452" y="126365"/>
                        <a:pt x="89657" y="125730"/>
                      </a:cubicBezTo>
                      <a:cubicBezTo>
                        <a:pt x="85440" y="122919"/>
                        <a:pt x="81161" y="120605"/>
                        <a:pt x="78227" y="116205"/>
                      </a:cubicBezTo>
                      <a:cubicBezTo>
                        <a:pt x="77113" y="114534"/>
                        <a:pt x="77220" y="112286"/>
                        <a:pt x="76322" y="110490"/>
                      </a:cubicBezTo>
                      <a:cubicBezTo>
                        <a:pt x="75298" y="108442"/>
                        <a:pt x="73782" y="106680"/>
                        <a:pt x="72512" y="104775"/>
                      </a:cubicBezTo>
                      <a:cubicBezTo>
                        <a:pt x="72417" y="104301"/>
                        <a:pt x="70264" y="91488"/>
                        <a:pt x="68702" y="89535"/>
                      </a:cubicBezTo>
                      <a:cubicBezTo>
                        <a:pt x="67272" y="87747"/>
                        <a:pt x="65131" y="86529"/>
                        <a:pt x="62987" y="85725"/>
                      </a:cubicBezTo>
                      <a:cubicBezTo>
                        <a:pt x="59955" y="84588"/>
                        <a:pt x="56637" y="84455"/>
                        <a:pt x="53462" y="83820"/>
                      </a:cubicBezTo>
                      <a:cubicBezTo>
                        <a:pt x="51557" y="82550"/>
                        <a:pt x="49795" y="81034"/>
                        <a:pt x="47747" y="80010"/>
                      </a:cubicBezTo>
                      <a:cubicBezTo>
                        <a:pt x="45951" y="79112"/>
                        <a:pt x="43600" y="79359"/>
                        <a:pt x="42032" y="78105"/>
                      </a:cubicBezTo>
                      <a:cubicBezTo>
                        <a:pt x="40010" y="76488"/>
                        <a:pt x="35074" y="66424"/>
                        <a:pt x="34412" y="64770"/>
                      </a:cubicBezTo>
                      <a:cubicBezTo>
                        <a:pt x="32920" y="61041"/>
                        <a:pt x="30602" y="53340"/>
                        <a:pt x="30602" y="53340"/>
                      </a:cubicBezTo>
                      <a:cubicBezTo>
                        <a:pt x="31872" y="51435"/>
                        <a:pt x="34236" y="49908"/>
                        <a:pt x="34412" y="47625"/>
                      </a:cubicBezTo>
                      <a:cubicBezTo>
                        <a:pt x="34901" y="41262"/>
                        <a:pt x="33477" y="34882"/>
                        <a:pt x="32507" y="28575"/>
                      </a:cubicBezTo>
                      <a:close/>
                    </a:path>
                  </a:pathLst>
                </a:custGeom>
                <a:solidFill>
                  <a:srgbClr val="9E6AAF">
                    <a:alpha val="72941"/>
                  </a:srgbClr>
                </a:solidFill>
                <a:ln w="19050" cap="flat" cmpd="sng" algn="ctr">
                  <a:solidFill>
                    <a:srgbClr val="7F5292"/>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318" name="TextBox 1317">
                <a:extLst>
                  <a:ext uri="{FF2B5EF4-FFF2-40B4-BE49-F238E27FC236}">
                    <a16:creationId xmlns:a16="http://schemas.microsoft.com/office/drawing/2014/main" id="{4905DF65-DEAF-8E54-DD50-CD22BED0F48D}"/>
                  </a:ext>
                </a:extLst>
              </p:cNvPr>
              <p:cNvSpPr txBox="1"/>
              <p:nvPr/>
            </p:nvSpPr>
            <p:spPr>
              <a:xfrm>
                <a:off x="10439389" y="3460300"/>
                <a:ext cx="409921" cy="19114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US"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ILC2</a:t>
                </a:r>
              </a:p>
            </p:txBody>
          </p:sp>
          <p:grpSp>
            <p:nvGrpSpPr>
              <p:cNvPr id="1319" name="Group 1318">
                <a:extLst>
                  <a:ext uri="{FF2B5EF4-FFF2-40B4-BE49-F238E27FC236}">
                    <a16:creationId xmlns:a16="http://schemas.microsoft.com/office/drawing/2014/main" id="{830ED9A1-8EE6-4440-2D3D-713C5611D444}"/>
                  </a:ext>
                </a:extLst>
              </p:cNvPr>
              <p:cNvGrpSpPr/>
              <p:nvPr/>
            </p:nvGrpSpPr>
            <p:grpSpPr>
              <a:xfrm>
                <a:off x="10109582" y="3428293"/>
                <a:ext cx="249598" cy="263215"/>
                <a:chOff x="6514843" y="4133785"/>
                <a:chExt cx="481838" cy="508125"/>
              </a:xfrm>
            </p:grpSpPr>
            <p:sp>
              <p:nvSpPr>
                <p:cNvPr id="1320" name="Oval 638">
                  <a:extLst>
                    <a:ext uri="{FF2B5EF4-FFF2-40B4-BE49-F238E27FC236}">
                      <a16:creationId xmlns:a16="http://schemas.microsoft.com/office/drawing/2014/main" id="{3B0DC6BB-5743-91AF-70CF-3D64F4E251D7}"/>
                    </a:ext>
                  </a:extLst>
                </p:cNvPr>
                <p:cNvSpPr>
                  <a:spLocks noChangeAspect="1"/>
                </p:cNvSpPr>
                <p:nvPr/>
              </p:nvSpPr>
              <p:spPr>
                <a:xfrm rot="6233363">
                  <a:off x="6501699" y="4146929"/>
                  <a:ext cx="508125" cy="481838"/>
                </a:xfrm>
                <a:custGeom>
                  <a:avLst/>
                  <a:gdLst>
                    <a:gd name="connsiteX0" fmla="*/ 0 w 232950"/>
                    <a:gd name="connsiteY0" fmla="*/ 115508 h 231015"/>
                    <a:gd name="connsiteX1" fmla="*/ 116475 w 232950"/>
                    <a:gd name="connsiteY1" fmla="*/ 0 h 231015"/>
                    <a:gd name="connsiteX2" fmla="*/ 232950 w 232950"/>
                    <a:gd name="connsiteY2" fmla="*/ 115508 h 231015"/>
                    <a:gd name="connsiteX3" fmla="*/ 116475 w 232950"/>
                    <a:gd name="connsiteY3" fmla="*/ 231016 h 231015"/>
                    <a:gd name="connsiteX4" fmla="*/ 0 w 232950"/>
                    <a:gd name="connsiteY4" fmla="*/ 115508 h 231015"/>
                    <a:gd name="connsiteX0" fmla="*/ 674 w 233624"/>
                    <a:gd name="connsiteY0" fmla="*/ 123306 h 238814"/>
                    <a:gd name="connsiteX1" fmla="*/ 71443 w 233624"/>
                    <a:gd name="connsiteY1" fmla="*/ 22915 h 238814"/>
                    <a:gd name="connsiteX2" fmla="*/ 117149 w 233624"/>
                    <a:gd name="connsiteY2" fmla="*/ 7798 h 238814"/>
                    <a:gd name="connsiteX3" fmla="*/ 233624 w 233624"/>
                    <a:gd name="connsiteY3" fmla="*/ 123306 h 238814"/>
                    <a:gd name="connsiteX4" fmla="*/ 117149 w 233624"/>
                    <a:gd name="connsiteY4" fmla="*/ 238814 h 238814"/>
                    <a:gd name="connsiteX5" fmla="*/ 674 w 233624"/>
                    <a:gd name="connsiteY5" fmla="*/ 123306 h 238814"/>
                    <a:gd name="connsiteX0" fmla="*/ 674 w 234617"/>
                    <a:gd name="connsiteY0" fmla="*/ 116069 h 231577"/>
                    <a:gd name="connsiteX1" fmla="*/ 71443 w 234617"/>
                    <a:gd name="connsiteY1" fmla="*/ 15678 h 231577"/>
                    <a:gd name="connsiteX2" fmla="*/ 117149 w 234617"/>
                    <a:gd name="connsiteY2" fmla="*/ 561 h 231577"/>
                    <a:gd name="connsiteX3" fmla="*/ 180015 w 234617"/>
                    <a:gd name="connsiteY3" fmla="*/ 18231 h 231577"/>
                    <a:gd name="connsiteX4" fmla="*/ 233624 w 234617"/>
                    <a:gd name="connsiteY4" fmla="*/ 116069 h 231577"/>
                    <a:gd name="connsiteX5" fmla="*/ 117149 w 234617"/>
                    <a:gd name="connsiteY5" fmla="*/ 231577 h 231577"/>
                    <a:gd name="connsiteX6" fmla="*/ 674 w 234617"/>
                    <a:gd name="connsiteY6" fmla="*/ 116069 h 231577"/>
                    <a:gd name="connsiteX0" fmla="*/ 5360 w 239303"/>
                    <a:gd name="connsiteY0" fmla="*/ 115527 h 231035"/>
                    <a:gd name="connsiteX1" fmla="*/ 25234 w 239303"/>
                    <a:gd name="connsiteY1" fmla="*/ 47364 h 231035"/>
                    <a:gd name="connsiteX2" fmla="*/ 76129 w 239303"/>
                    <a:gd name="connsiteY2" fmla="*/ 15136 h 231035"/>
                    <a:gd name="connsiteX3" fmla="*/ 121835 w 239303"/>
                    <a:gd name="connsiteY3" fmla="*/ 19 h 231035"/>
                    <a:gd name="connsiteX4" fmla="*/ 184701 w 239303"/>
                    <a:gd name="connsiteY4" fmla="*/ 17689 h 231035"/>
                    <a:gd name="connsiteX5" fmla="*/ 238310 w 239303"/>
                    <a:gd name="connsiteY5" fmla="*/ 115527 h 231035"/>
                    <a:gd name="connsiteX6" fmla="*/ 121835 w 239303"/>
                    <a:gd name="connsiteY6" fmla="*/ 231035 h 231035"/>
                    <a:gd name="connsiteX7" fmla="*/ 5360 w 239303"/>
                    <a:gd name="connsiteY7" fmla="*/ 115527 h 231035"/>
                    <a:gd name="connsiteX0" fmla="*/ 7380 w 241323"/>
                    <a:gd name="connsiteY0" fmla="*/ 115527 h 232042"/>
                    <a:gd name="connsiteX1" fmla="*/ 27254 w 241323"/>
                    <a:gd name="connsiteY1" fmla="*/ 47364 h 232042"/>
                    <a:gd name="connsiteX2" fmla="*/ 78149 w 241323"/>
                    <a:gd name="connsiteY2" fmla="*/ 15136 h 232042"/>
                    <a:gd name="connsiteX3" fmla="*/ 123855 w 241323"/>
                    <a:gd name="connsiteY3" fmla="*/ 19 h 232042"/>
                    <a:gd name="connsiteX4" fmla="*/ 186721 w 241323"/>
                    <a:gd name="connsiteY4" fmla="*/ 17689 h 232042"/>
                    <a:gd name="connsiteX5" fmla="*/ 240330 w 241323"/>
                    <a:gd name="connsiteY5" fmla="*/ 115527 h 232042"/>
                    <a:gd name="connsiteX6" fmla="*/ 123855 w 241323"/>
                    <a:gd name="connsiteY6" fmla="*/ 231035 h 232042"/>
                    <a:gd name="connsiteX7" fmla="*/ 10195 w 241323"/>
                    <a:gd name="connsiteY7" fmla="*/ 168687 h 232042"/>
                    <a:gd name="connsiteX8" fmla="*/ 7380 w 241323"/>
                    <a:gd name="connsiteY8" fmla="*/ 115527 h 232042"/>
                    <a:gd name="connsiteX0" fmla="*/ 7380 w 241323"/>
                    <a:gd name="connsiteY0" fmla="*/ 115527 h 238495"/>
                    <a:gd name="connsiteX1" fmla="*/ 27254 w 241323"/>
                    <a:gd name="connsiteY1" fmla="*/ 47364 h 238495"/>
                    <a:gd name="connsiteX2" fmla="*/ 78149 w 241323"/>
                    <a:gd name="connsiteY2" fmla="*/ 15136 h 238495"/>
                    <a:gd name="connsiteX3" fmla="*/ 123855 w 241323"/>
                    <a:gd name="connsiteY3" fmla="*/ 19 h 238495"/>
                    <a:gd name="connsiteX4" fmla="*/ 186721 w 241323"/>
                    <a:gd name="connsiteY4" fmla="*/ 17689 h 238495"/>
                    <a:gd name="connsiteX5" fmla="*/ 240330 w 241323"/>
                    <a:gd name="connsiteY5" fmla="*/ 115527 h 238495"/>
                    <a:gd name="connsiteX6" fmla="*/ 123855 w 241323"/>
                    <a:gd name="connsiteY6" fmla="*/ 231035 h 238495"/>
                    <a:gd name="connsiteX7" fmla="*/ 53817 w 241323"/>
                    <a:gd name="connsiteY7" fmla="*/ 220686 h 238495"/>
                    <a:gd name="connsiteX8" fmla="*/ 10195 w 241323"/>
                    <a:gd name="connsiteY8" fmla="*/ 168687 h 238495"/>
                    <a:gd name="connsiteX9" fmla="*/ 7380 w 241323"/>
                    <a:gd name="connsiteY9" fmla="*/ 115527 h 238495"/>
                    <a:gd name="connsiteX0" fmla="*/ 7380 w 240782"/>
                    <a:gd name="connsiteY0" fmla="*/ 115527 h 231742"/>
                    <a:gd name="connsiteX1" fmla="*/ 27254 w 240782"/>
                    <a:gd name="connsiteY1" fmla="*/ 47364 h 231742"/>
                    <a:gd name="connsiteX2" fmla="*/ 78149 w 240782"/>
                    <a:gd name="connsiteY2" fmla="*/ 15136 h 231742"/>
                    <a:gd name="connsiteX3" fmla="*/ 123855 w 240782"/>
                    <a:gd name="connsiteY3" fmla="*/ 19 h 231742"/>
                    <a:gd name="connsiteX4" fmla="*/ 186721 w 240782"/>
                    <a:gd name="connsiteY4" fmla="*/ 17689 h 231742"/>
                    <a:gd name="connsiteX5" fmla="*/ 240330 w 240782"/>
                    <a:gd name="connsiteY5" fmla="*/ 115527 h 231742"/>
                    <a:gd name="connsiteX6" fmla="*/ 170872 w 240782"/>
                    <a:gd name="connsiteY6" fmla="*/ 217868 h 231742"/>
                    <a:gd name="connsiteX7" fmla="*/ 123855 w 240782"/>
                    <a:gd name="connsiteY7" fmla="*/ 231035 h 231742"/>
                    <a:gd name="connsiteX8" fmla="*/ 53817 w 240782"/>
                    <a:gd name="connsiteY8" fmla="*/ 220686 h 231742"/>
                    <a:gd name="connsiteX9" fmla="*/ 10195 w 240782"/>
                    <a:gd name="connsiteY9" fmla="*/ 168687 h 231742"/>
                    <a:gd name="connsiteX10" fmla="*/ 7380 w 240782"/>
                    <a:gd name="connsiteY10" fmla="*/ 115527 h 231742"/>
                    <a:gd name="connsiteX0" fmla="*/ 7380 w 246249"/>
                    <a:gd name="connsiteY0" fmla="*/ 115527 h 231155"/>
                    <a:gd name="connsiteX1" fmla="*/ 27254 w 246249"/>
                    <a:gd name="connsiteY1" fmla="*/ 47364 h 231155"/>
                    <a:gd name="connsiteX2" fmla="*/ 78149 w 246249"/>
                    <a:gd name="connsiteY2" fmla="*/ 15136 h 231155"/>
                    <a:gd name="connsiteX3" fmla="*/ 123855 w 246249"/>
                    <a:gd name="connsiteY3" fmla="*/ 19 h 231155"/>
                    <a:gd name="connsiteX4" fmla="*/ 186721 w 246249"/>
                    <a:gd name="connsiteY4" fmla="*/ 17689 h 231155"/>
                    <a:gd name="connsiteX5" fmla="*/ 240330 w 246249"/>
                    <a:gd name="connsiteY5" fmla="*/ 115527 h 231155"/>
                    <a:gd name="connsiteX6" fmla="*/ 239184 w 246249"/>
                    <a:gd name="connsiteY6" fmla="*/ 179365 h 231155"/>
                    <a:gd name="connsiteX7" fmla="*/ 170872 w 246249"/>
                    <a:gd name="connsiteY7" fmla="*/ 217868 h 231155"/>
                    <a:gd name="connsiteX8" fmla="*/ 123855 w 246249"/>
                    <a:gd name="connsiteY8" fmla="*/ 231035 h 231155"/>
                    <a:gd name="connsiteX9" fmla="*/ 53817 w 246249"/>
                    <a:gd name="connsiteY9" fmla="*/ 220686 h 231155"/>
                    <a:gd name="connsiteX10" fmla="*/ 10195 w 246249"/>
                    <a:gd name="connsiteY10" fmla="*/ 168687 h 231155"/>
                    <a:gd name="connsiteX11" fmla="*/ 7380 w 246249"/>
                    <a:gd name="connsiteY11" fmla="*/ 115527 h 231155"/>
                    <a:gd name="connsiteX0" fmla="*/ 7380 w 245420"/>
                    <a:gd name="connsiteY0" fmla="*/ 115527 h 231155"/>
                    <a:gd name="connsiteX1" fmla="*/ 27254 w 245420"/>
                    <a:gd name="connsiteY1" fmla="*/ 47364 h 231155"/>
                    <a:gd name="connsiteX2" fmla="*/ 78149 w 245420"/>
                    <a:gd name="connsiteY2" fmla="*/ 15136 h 231155"/>
                    <a:gd name="connsiteX3" fmla="*/ 123855 w 245420"/>
                    <a:gd name="connsiteY3" fmla="*/ 19 h 231155"/>
                    <a:gd name="connsiteX4" fmla="*/ 186721 w 245420"/>
                    <a:gd name="connsiteY4" fmla="*/ 17689 h 231155"/>
                    <a:gd name="connsiteX5" fmla="*/ 242190 w 245420"/>
                    <a:gd name="connsiteY5" fmla="*/ 75260 h 231155"/>
                    <a:gd name="connsiteX6" fmla="*/ 240330 w 245420"/>
                    <a:gd name="connsiteY6" fmla="*/ 115527 h 231155"/>
                    <a:gd name="connsiteX7" fmla="*/ 239184 w 245420"/>
                    <a:gd name="connsiteY7" fmla="*/ 179365 h 231155"/>
                    <a:gd name="connsiteX8" fmla="*/ 170872 w 245420"/>
                    <a:gd name="connsiteY8" fmla="*/ 217868 h 231155"/>
                    <a:gd name="connsiteX9" fmla="*/ 123855 w 245420"/>
                    <a:gd name="connsiteY9" fmla="*/ 231035 h 231155"/>
                    <a:gd name="connsiteX10" fmla="*/ 53817 w 245420"/>
                    <a:gd name="connsiteY10" fmla="*/ 220686 h 231155"/>
                    <a:gd name="connsiteX11" fmla="*/ 10195 w 245420"/>
                    <a:gd name="connsiteY11" fmla="*/ 168687 h 231155"/>
                    <a:gd name="connsiteX12" fmla="*/ 7380 w 245420"/>
                    <a:gd name="connsiteY12" fmla="*/ 115527 h 23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420" h="231155">
                      <a:moveTo>
                        <a:pt x="7380" y="115527"/>
                      </a:moveTo>
                      <a:cubicBezTo>
                        <a:pt x="10223" y="95307"/>
                        <a:pt x="15459" y="64096"/>
                        <a:pt x="27254" y="47364"/>
                      </a:cubicBezTo>
                      <a:cubicBezTo>
                        <a:pt x="39049" y="30632"/>
                        <a:pt x="64358" y="23545"/>
                        <a:pt x="78149" y="15136"/>
                      </a:cubicBezTo>
                      <a:cubicBezTo>
                        <a:pt x="91940" y="6727"/>
                        <a:pt x="105760" y="-406"/>
                        <a:pt x="123855" y="19"/>
                      </a:cubicBezTo>
                      <a:cubicBezTo>
                        <a:pt x="141950" y="445"/>
                        <a:pt x="170387" y="5182"/>
                        <a:pt x="186721" y="17689"/>
                      </a:cubicBezTo>
                      <a:cubicBezTo>
                        <a:pt x="203055" y="30196"/>
                        <a:pt x="233255" y="58954"/>
                        <a:pt x="242190" y="75260"/>
                      </a:cubicBezTo>
                      <a:cubicBezTo>
                        <a:pt x="251125" y="91566"/>
                        <a:pt x="237443" y="98143"/>
                        <a:pt x="240330" y="115527"/>
                      </a:cubicBezTo>
                      <a:cubicBezTo>
                        <a:pt x="243217" y="132911"/>
                        <a:pt x="250760" y="162308"/>
                        <a:pt x="239184" y="179365"/>
                      </a:cubicBezTo>
                      <a:cubicBezTo>
                        <a:pt x="227608" y="196422"/>
                        <a:pt x="186889" y="207324"/>
                        <a:pt x="170872" y="217868"/>
                      </a:cubicBezTo>
                      <a:cubicBezTo>
                        <a:pt x="154855" y="228412"/>
                        <a:pt x="143364" y="230565"/>
                        <a:pt x="123855" y="231035"/>
                      </a:cubicBezTo>
                      <a:cubicBezTo>
                        <a:pt x="104346" y="231505"/>
                        <a:pt x="72760" y="231077"/>
                        <a:pt x="53817" y="220686"/>
                      </a:cubicBezTo>
                      <a:cubicBezTo>
                        <a:pt x="34874" y="210295"/>
                        <a:pt x="18043" y="183570"/>
                        <a:pt x="10195" y="168687"/>
                      </a:cubicBezTo>
                      <a:cubicBezTo>
                        <a:pt x="-9217" y="149436"/>
                        <a:pt x="4537" y="135747"/>
                        <a:pt x="7380" y="115527"/>
                      </a:cubicBezTo>
                      <a:close/>
                    </a:path>
                  </a:pathLst>
                </a:custGeom>
                <a:solidFill>
                  <a:srgbClr val="F0AB00">
                    <a:lumMod val="40000"/>
                    <a:lumOff val="60000"/>
                  </a:srgbClr>
                </a:solidFill>
                <a:ln w="9525" cap="flat" cmpd="sng" algn="ctr">
                  <a:solidFill>
                    <a:srgbClr val="F0AB00"/>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21" name="Oval 1320">
                  <a:extLst>
                    <a:ext uri="{FF2B5EF4-FFF2-40B4-BE49-F238E27FC236}">
                      <a16:creationId xmlns:a16="http://schemas.microsoft.com/office/drawing/2014/main" id="{24BA33F0-2E3E-1E4A-A29F-D2AE995A8023}"/>
                    </a:ext>
                  </a:extLst>
                </p:cNvPr>
                <p:cNvSpPr/>
                <p:nvPr/>
              </p:nvSpPr>
              <p:spPr>
                <a:xfrm rot="5414306">
                  <a:off x="6620669" y="4261341"/>
                  <a:ext cx="223868" cy="243453"/>
                </a:xfrm>
                <a:prstGeom prst="ellipse">
                  <a:avLst/>
                </a:prstGeom>
                <a:gradFill flip="none" rotWithShape="1">
                  <a:gsLst>
                    <a:gs pos="0">
                      <a:srgbClr val="F0AB00">
                        <a:lumMod val="20000"/>
                        <a:lumOff val="80000"/>
                      </a:srgbClr>
                    </a:gs>
                    <a:gs pos="99000">
                      <a:srgbClr val="F0AB00">
                        <a:lumMod val="75000"/>
                      </a:srgbClr>
                    </a:gs>
                  </a:gsLst>
                  <a:path path="circle">
                    <a:fillToRect l="50000" t="50000" r="50000" b="50000"/>
                  </a:path>
                  <a:tileRect/>
                </a:gradFill>
                <a:ln w="9525" cap="flat" cmpd="sng" algn="ctr">
                  <a:solidFill>
                    <a:srgbClr val="F0AB00"/>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cxnSp>
            <p:nvCxnSpPr>
              <p:cNvPr id="1340" name="Straight Arrow Connector 1339">
                <a:extLst>
                  <a:ext uri="{FF2B5EF4-FFF2-40B4-BE49-F238E27FC236}">
                    <a16:creationId xmlns:a16="http://schemas.microsoft.com/office/drawing/2014/main" id="{C9D641C4-049B-60FF-EFD3-CFEE880FD599}"/>
                  </a:ext>
                </a:extLst>
              </p:cNvPr>
              <p:cNvCxnSpPr>
                <a:cxnSpLocks/>
              </p:cNvCxnSpPr>
              <p:nvPr/>
            </p:nvCxnSpPr>
            <p:spPr>
              <a:xfrm flipV="1">
                <a:off x="9950988" y="3048480"/>
                <a:ext cx="0" cy="2895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45" name="Straight Arrow Connector 1344">
                <a:extLst>
                  <a:ext uri="{FF2B5EF4-FFF2-40B4-BE49-F238E27FC236}">
                    <a16:creationId xmlns:a16="http://schemas.microsoft.com/office/drawing/2014/main" id="{10AD0DAF-2A3F-735B-E24C-E1967FD3E750}"/>
                  </a:ext>
                </a:extLst>
              </p:cNvPr>
              <p:cNvCxnSpPr>
                <a:cxnSpLocks/>
              </p:cNvCxnSpPr>
              <p:nvPr/>
            </p:nvCxnSpPr>
            <p:spPr>
              <a:xfrm flipV="1">
                <a:off x="9950988" y="3395190"/>
                <a:ext cx="0" cy="2895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46" name="Straight Arrow Connector 1345">
                <a:extLst>
                  <a:ext uri="{FF2B5EF4-FFF2-40B4-BE49-F238E27FC236}">
                    <a16:creationId xmlns:a16="http://schemas.microsoft.com/office/drawing/2014/main" id="{9AAA8C33-AD0B-5430-6AFA-A47FA3FD79A8}"/>
                  </a:ext>
                </a:extLst>
              </p:cNvPr>
              <p:cNvCxnSpPr>
                <a:cxnSpLocks/>
              </p:cNvCxnSpPr>
              <p:nvPr/>
            </p:nvCxnSpPr>
            <p:spPr>
              <a:xfrm flipV="1">
                <a:off x="9950988" y="3741900"/>
                <a:ext cx="0" cy="2895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1373" name="Group 1372">
              <a:extLst>
                <a:ext uri="{FF2B5EF4-FFF2-40B4-BE49-F238E27FC236}">
                  <a16:creationId xmlns:a16="http://schemas.microsoft.com/office/drawing/2014/main" id="{F81C151A-6E25-A141-1F41-199CDE3AB681}"/>
                </a:ext>
              </a:extLst>
            </p:cNvPr>
            <p:cNvGrpSpPr/>
            <p:nvPr/>
          </p:nvGrpSpPr>
          <p:grpSpPr>
            <a:xfrm>
              <a:off x="9958000" y="4464604"/>
              <a:ext cx="955076" cy="447751"/>
              <a:chOff x="9950988" y="4365195"/>
              <a:chExt cx="955076" cy="447751"/>
            </a:xfrm>
          </p:grpSpPr>
          <p:grpSp>
            <p:nvGrpSpPr>
              <p:cNvPr id="1322" name="Group 1321">
                <a:extLst>
                  <a:ext uri="{FF2B5EF4-FFF2-40B4-BE49-F238E27FC236}">
                    <a16:creationId xmlns:a16="http://schemas.microsoft.com/office/drawing/2014/main" id="{CAD955A0-164E-A630-B400-E545504BD7D8}"/>
                  </a:ext>
                </a:extLst>
              </p:cNvPr>
              <p:cNvGrpSpPr/>
              <p:nvPr/>
            </p:nvGrpSpPr>
            <p:grpSpPr>
              <a:xfrm>
                <a:off x="10230419" y="4365195"/>
                <a:ext cx="675645" cy="447751"/>
                <a:chOff x="7061231" y="4896420"/>
                <a:chExt cx="675645" cy="447751"/>
              </a:xfrm>
            </p:grpSpPr>
            <p:sp>
              <p:nvSpPr>
                <p:cNvPr id="1130" name="TextBox 1129">
                  <a:extLst>
                    <a:ext uri="{FF2B5EF4-FFF2-40B4-BE49-F238E27FC236}">
                      <a16:creationId xmlns:a16="http://schemas.microsoft.com/office/drawing/2014/main" id="{F96D833A-364A-4518-123F-73420E9CCE52}"/>
                    </a:ext>
                  </a:extLst>
                </p:cNvPr>
                <p:cNvSpPr txBox="1"/>
                <p:nvPr/>
              </p:nvSpPr>
              <p:spPr>
                <a:xfrm>
                  <a:off x="7193330" y="5062876"/>
                  <a:ext cx="543546" cy="281295"/>
                </a:xfrm>
                <a:prstGeom prst="rect">
                  <a:avLst/>
                </a:prstGeom>
                <a:noFill/>
              </p:spPr>
              <p:txBody>
                <a:bodyPr wrap="square">
                  <a:spAutoFit/>
                </a:bodyPr>
                <a:lstStyle/>
                <a:p>
                  <a:pPr marL="0" marR="0" lvl="0" indent="0" algn="ctr" defTabSz="685783" eaLnBrk="1" fontAlgn="auto" latinLnBrk="0" hangingPunct="1">
                    <a:lnSpc>
                      <a:spcPts val="1600"/>
                    </a:lnSpc>
                    <a:spcBef>
                      <a:spcPts val="0"/>
                    </a:spcBef>
                    <a:spcAft>
                      <a:spcPts val="0"/>
                    </a:spcAft>
                    <a:buClr>
                      <a:srgbClr val="830051"/>
                    </a:buClr>
                    <a:buSzTx/>
                    <a:buFontTx/>
                    <a:buNone/>
                    <a:tabLst/>
                    <a:defRPr/>
                  </a:pPr>
                  <a:r>
                    <a:rPr kumimoji="0" lang="en-US"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IgE</a:t>
                  </a:r>
                </a:p>
              </p:txBody>
            </p:sp>
            <p:grpSp>
              <p:nvGrpSpPr>
                <p:cNvPr id="1134" name="IgE">
                  <a:extLst>
                    <a:ext uri="{FF2B5EF4-FFF2-40B4-BE49-F238E27FC236}">
                      <a16:creationId xmlns:a16="http://schemas.microsoft.com/office/drawing/2014/main" id="{93B2147C-CFEA-4F20-A7E4-DD339204D7FD}"/>
                    </a:ext>
                  </a:extLst>
                </p:cNvPr>
                <p:cNvGrpSpPr>
                  <a:grpSpLocks noChangeAspect="1"/>
                </p:cNvGrpSpPr>
                <p:nvPr/>
              </p:nvGrpSpPr>
              <p:grpSpPr>
                <a:xfrm rot="9857722" flipH="1">
                  <a:off x="7091642" y="5075421"/>
                  <a:ext cx="102470" cy="169764"/>
                  <a:chOff x="1589809" y="4304034"/>
                  <a:chExt cx="117389" cy="227030"/>
                </a:xfrm>
              </p:grpSpPr>
              <p:grpSp>
                <p:nvGrpSpPr>
                  <p:cNvPr id="1145" name="Group 1144">
                    <a:extLst>
                      <a:ext uri="{FF2B5EF4-FFF2-40B4-BE49-F238E27FC236}">
                        <a16:creationId xmlns:a16="http://schemas.microsoft.com/office/drawing/2014/main" id="{D495B53D-54CE-BD71-C1F8-AAA67BD84BDA}"/>
                      </a:ext>
                    </a:extLst>
                  </p:cNvPr>
                  <p:cNvGrpSpPr/>
                  <p:nvPr/>
                </p:nvGrpSpPr>
                <p:grpSpPr>
                  <a:xfrm>
                    <a:off x="1628029" y="4393904"/>
                    <a:ext cx="35288" cy="137160"/>
                    <a:chOff x="1862901" y="3917418"/>
                    <a:chExt cx="35288" cy="537297"/>
                  </a:xfrm>
                </p:grpSpPr>
                <p:sp>
                  <p:nvSpPr>
                    <p:cNvPr id="1152" name="Rectangle: Rounded Corners 89">
                      <a:extLst>
                        <a:ext uri="{FF2B5EF4-FFF2-40B4-BE49-F238E27FC236}">
                          <a16:creationId xmlns:a16="http://schemas.microsoft.com/office/drawing/2014/main" id="{1075D157-4DC1-A387-6544-4409C6C7EDA5}"/>
                        </a:ext>
                      </a:extLst>
                    </p:cNvPr>
                    <p:cNvSpPr/>
                    <p:nvPr/>
                  </p:nvSpPr>
                  <p:spPr>
                    <a:xfrm>
                      <a:off x="1862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1153" name="Rectangle: Rounded Corners 90">
                      <a:extLst>
                        <a:ext uri="{FF2B5EF4-FFF2-40B4-BE49-F238E27FC236}">
                          <a16:creationId xmlns:a16="http://schemas.microsoft.com/office/drawing/2014/main" id="{11526DB2-A030-89A1-6F8D-C9ED1A7F3956}"/>
                        </a:ext>
                      </a:extLst>
                    </p:cNvPr>
                    <p:cNvSpPr/>
                    <p:nvPr/>
                  </p:nvSpPr>
                  <p:spPr>
                    <a:xfrm rot="10800000">
                      <a:off x="1879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1146" name="Group 1145">
                    <a:extLst>
                      <a:ext uri="{FF2B5EF4-FFF2-40B4-BE49-F238E27FC236}">
                        <a16:creationId xmlns:a16="http://schemas.microsoft.com/office/drawing/2014/main" id="{287555DA-FB92-5184-87B1-10CA071CE4F8}"/>
                      </a:ext>
                    </a:extLst>
                  </p:cNvPr>
                  <p:cNvGrpSpPr/>
                  <p:nvPr/>
                </p:nvGrpSpPr>
                <p:grpSpPr>
                  <a:xfrm rot="19869607">
                    <a:off x="1589809" y="4304034"/>
                    <a:ext cx="35288" cy="91440"/>
                    <a:chOff x="1862901" y="3917418"/>
                    <a:chExt cx="35288" cy="537297"/>
                  </a:xfrm>
                </p:grpSpPr>
                <p:sp>
                  <p:nvSpPr>
                    <p:cNvPr id="1150" name="Rectangle: Rounded Corners 87">
                      <a:extLst>
                        <a:ext uri="{FF2B5EF4-FFF2-40B4-BE49-F238E27FC236}">
                          <a16:creationId xmlns:a16="http://schemas.microsoft.com/office/drawing/2014/main" id="{C8310EA5-1366-7586-1D34-52399E428BCB}"/>
                        </a:ext>
                      </a:extLst>
                    </p:cNvPr>
                    <p:cNvSpPr/>
                    <p:nvPr/>
                  </p:nvSpPr>
                  <p:spPr>
                    <a:xfrm>
                      <a:off x="1862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1151" name="Rectangle: Rounded Corners 88">
                      <a:extLst>
                        <a:ext uri="{FF2B5EF4-FFF2-40B4-BE49-F238E27FC236}">
                          <a16:creationId xmlns:a16="http://schemas.microsoft.com/office/drawing/2014/main" id="{5DF4A9C5-0313-302B-6C4F-E96F27C9BD8C}"/>
                        </a:ext>
                      </a:extLst>
                    </p:cNvPr>
                    <p:cNvSpPr/>
                    <p:nvPr/>
                  </p:nvSpPr>
                  <p:spPr>
                    <a:xfrm rot="10800000">
                      <a:off x="1879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1147" name="Group 1146">
                    <a:extLst>
                      <a:ext uri="{FF2B5EF4-FFF2-40B4-BE49-F238E27FC236}">
                        <a16:creationId xmlns:a16="http://schemas.microsoft.com/office/drawing/2014/main" id="{09628C3E-95EC-66B0-234C-1EC776D6684C}"/>
                      </a:ext>
                    </a:extLst>
                  </p:cNvPr>
                  <p:cNvGrpSpPr/>
                  <p:nvPr/>
                </p:nvGrpSpPr>
                <p:grpSpPr>
                  <a:xfrm rot="1730393" flipH="1">
                    <a:off x="1671910" y="4304960"/>
                    <a:ext cx="35288" cy="91441"/>
                    <a:chOff x="1862901" y="3917418"/>
                    <a:chExt cx="35288" cy="537305"/>
                  </a:xfrm>
                </p:grpSpPr>
                <p:sp>
                  <p:nvSpPr>
                    <p:cNvPr id="1148" name="Rectangle: Rounded Corners 85">
                      <a:extLst>
                        <a:ext uri="{FF2B5EF4-FFF2-40B4-BE49-F238E27FC236}">
                          <a16:creationId xmlns:a16="http://schemas.microsoft.com/office/drawing/2014/main" id="{07EE4D66-1BB5-272C-434B-EAEA2D702D23}"/>
                        </a:ext>
                      </a:extLst>
                    </p:cNvPr>
                    <p:cNvSpPr/>
                    <p:nvPr/>
                  </p:nvSpPr>
                  <p:spPr>
                    <a:xfrm>
                      <a:off x="1862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1149" name="Rectangle: Rounded Corners 86">
                      <a:extLst>
                        <a:ext uri="{FF2B5EF4-FFF2-40B4-BE49-F238E27FC236}">
                          <a16:creationId xmlns:a16="http://schemas.microsoft.com/office/drawing/2014/main" id="{9D375669-A3DD-539F-2CF9-8680AF89E5A1}"/>
                        </a:ext>
                      </a:extLst>
                    </p:cNvPr>
                    <p:cNvSpPr/>
                    <p:nvPr/>
                  </p:nvSpPr>
                  <p:spPr>
                    <a:xfrm rot="10800000">
                      <a:off x="1879901" y="3917426"/>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grpSp>
              <p:nvGrpSpPr>
                <p:cNvPr id="1135" name="IgE">
                  <a:extLst>
                    <a:ext uri="{FF2B5EF4-FFF2-40B4-BE49-F238E27FC236}">
                      <a16:creationId xmlns:a16="http://schemas.microsoft.com/office/drawing/2014/main" id="{E2A28A85-554A-BAC1-EF02-546755B9996D}"/>
                    </a:ext>
                  </a:extLst>
                </p:cNvPr>
                <p:cNvGrpSpPr>
                  <a:grpSpLocks noChangeAspect="1"/>
                </p:cNvGrpSpPr>
                <p:nvPr/>
              </p:nvGrpSpPr>
              <p:grpSpPr>
                <a:xfrm rot="7107456" flipH="1">
                  <a:off x="7223279" y="4997321"/>
                  <a:ext cx="102470" cy="169764"/>
                  <a:chOff x="1589809" y="4304034"/>
                  <a:chExt cx="117389" cy="227030"/>
                </a:xfrm>
              </p:grpSpPr>
              <p:grpSp>
                <p:nvGrpSpPr>
                  <p:cNvPr id="1136" name="Group 1135">
                    <a:extLst>
                      <a:ext uri="{FF2B5EF4-FFF2-40B4-BE49-F238E27FC236}">
                        <a16:creationId xmlns:a16="http://schemas.microsoft.com/office/drawing/2014/main" id="{744FF82A-976D-8C16-F832-876605CE5BFC}"/>
                      </a:ext>
                    </a:extLst>
                  </p:cNvPr>
                  <p:cNvGrpSpPr/>
                  <p:nvPr/>
                </p:nvGrpSpPr>
                <p:grpSpPr>
                  <a:xfrm>
                    <a:off x="1628029" y="4393904"/>
                    <a:ext cx="35288" cy="137160"/>
                    <a:chOff x="1862901" y="3917418"/>
                    <a:chExt cx="35288" cy="537297"/>
                  </a:xfrm>
                </p:grpSpPr>
                <p:sp>
                  <p:nvSpPr>
                    <p:cNvPr id="1143" name="Rectangle: Rounded Corners 89">
                      <a:extLst>
                        <a:ext uri="{FF2B5EF4-FFF2-40B4-BE49-F238E27FC236}">
                          <a16:creationId xmlns:a16="http://schemas.microsoft.com/office/drawing/2014/main" id="{62E6CA22-5916-C391-77F0-66BD6880FA3D}"/>
                        </a:ext>
                      </a:extLst>
                    </p:cNvPr>
                    <p:cNvSpPr/>
                    <p:nvPr/>
                  </p:nvSpPr>
                  <p:spPr>
                    <a:xfrm>
                      <a:off x="1862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1144" name="Rectangle: Rounded Corners 90">
                      <a:extLst>
                        <a:ext uri="{FF2B5EF4-FFF2-40B4-BE49-F238E27FC236}">
                          <a16:creationId xmlns:a16="http://schemas.microsoft.com/office/drawing/2014/main" id="{61C326EE-C828-39F3-A2E8-EA89B5D30ADF}"/>
                        </a:ext>
                      </a:extLst>
                    </p:cNvPr>
                    <p:cNvSpPr/>
                    <p:nvPr/>
                  </p:nvSpPr>
                  <p:spPr>
                    <a:xfrm rot="10800000">
                      <a:off x="1879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1137" name="Group 1136">
                    <a:extLst>
                      <a:ext uri="{FF2B5EF4-FFF2-40B4-BE49-F238E27FC236}">
                        <a16:creationId xmlns:a16="http://schemas.microsoft.com/office/drawing/2014/main" id="{BC149C7E-B0DA-FE98-49DF-79236C2EBB28}"/>
                      </a:ext>
                    </a:extLst>
                  </p:cNvPr>
                  <p:cNvGrpSpPr/>
                  <p:nvPr/>
                </p:nvGrpSpPr>
                <p:grpSpPr>
                  <a:xfrm rot="19869607">
                    <a:off x="1589809" y="4304034"/>
                    <a:ext cx="35288" cy="91440"/>
                    <a:chOff x="1862901" y="3917418"/>
                    <a:chExt cx="35288" cy="537297"/>
                  </a:xfrm>
                </p:grpSpPr>
                <p:sp>
                  <p:nvSpPr>
                    <p:cNvPr id="1141" name="Rectangle: Rounded Corners 87">
                      <a:extLst>
                        <a:ext uri="{FF2B5EF4-FFF2-40B4-BE49-F238E27FC236}">
                          <a16:creationId xmlns:a16="http://schemas.microsoft.com/office/drawing/2014/main" id="{F15C4372-9586-9DE1-F350-1B23B3F873A3}"/>
                        </a:ext>
                      </a:extLst>
                    </p:cNvPr>
                    <p:cNvSpPr/>
                    <p:nvPr/>
                  </p:nvSpPr>
                  <p:spPr>
                    <a:xfrm>
                      <a:off x="1862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1142" name="Rectangle: Rounded Corners 88">
                      <a:extLst>
                        <a:ext uri="{FF2B5EF4-FFF2-40B4-BE49-F238E27FC236}">
                          <a16:creationId xmlns:a16="http://schemas.microsoft.com/office/drawing/2014/main" id="{C35F469B-E549-5C7D-D252-B489612358A0}"/>
                        </a:ext>
                      </a:extLst>
                    </p:cNvPr>
                    <p:cNvSpPr/>
                    <p:nvPr/>
                  </p:nvSpPr>
                  <p:spPr>
                    <a:xfrm rot="10800000">
                      <a:off x="1879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1138" name="Group 1137">
                    <a:extLst>
                      <a:ext uri="{FF2B5EF4-FFF2-40B4-BE49-F238E27FC236}">
                        <a16:creationId xmlns:a16="http://schemas.microsoft.com/office/drawing/2014/main" id="{22C11D0A-9D81-498A-99C8-3A5EF2AE11C8}"/>
                      </a:ext>
                    </a:extLst>
                  </p:cNvPr>
                  <p:cNvGrpSpPr/>
                  <p:nvPr/>
                </p:nvGrpSpPr>
                <p:grpSpPr>
                  <a:xfrm rot="1730393" flipH="1">
                    <a:off x="1671910" y="4304960"/>
                    <a:ext cx="35288" cy="91441"/>
                    <a:chOff x="1862901" y="3917418"/>
                    <a:chExt cx="35288" cy="537305"/>
                  </a:xfrm>
                </p:grpSpPr>
                <p:sp>
                  <p:nvSpPr>
                    <p:cNvPr id="1139" name="Rectangle: Rounded Corners 85">
                      <a:extLst>
                        <a:ext uri="{FF2B5EF4-FFF2-40B4-BE49-F238E27FC236}">
                          <a16:creationId xmlns:a16="http://schemas.microsoft.com/office/drawing/2014/main" id="{C44E24EE-9892-D2CA-74C3-F9FC6B8B12BB}"/>
                        </a:ext>
                      </a:extLst>
                    </p:cNvPr>
                    <p:cNvSpPr/>
                    <p:nvPr/>
                  </p:nvSpPr>
                  <p:spPr>
                    <a:xfrm>
                      <a:off x="1862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1140" name="Rectangle: Rounded Corners 86">
                      <a:extLst>
                        <a:ext uri="{FF2B5EF4-FFF2-40B4-BE49-F238E27FC236}">
                          <a16:creationId xmlns:a16="http://schemas.microsoft.com/office/drawing/2014/main" id="{D731331E-C028-2B8E-6D8B-5645A4FF028C}"/>
                        </a:ext>
                      </a:extLst>
                    </p:cNvPr>
                    <p:cNvSpPr/>
                    <p:nvPr/>
                  </p:nvSpPr>
                  <p:spPr>
                    <a:xfrm rot="10800000">
                      <a:off x="1879901" y="3917426"/>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grpSp>
              <p:nvGrpSpPr>
                <p:cNvPr id="1232" name="IgE">
                  <a:extLst>
                    <a:ext uri="{FF2B5EF4-FFF2-40B4-BE49-F238E27FC236}">
                      <a16:creationId xmlns:a16="http://schemas.microsoft.com/office/drawing/2014/main" id="{236345CE-54C6-AE7D-AAFF-43DC9F0C0F01}"/>
                    </a:ext>
                  </a:extLst>
                </p:cNvPr>
                <p:cNvGrpSpPr>
                  <a:grpSpLocks noChangeAspect="1"/>
                </p:cNvGrpSpPr>
                <p:nvPr/>
              </p:nvGrpSpPr>
              <p:grpSpPr>
                <a:xfrm rot="4298737" flipH="1">
                  <a:off x="7094878" y="4862773"/>
                  <a:ext cx="102470" cy="169764"/>
                  <a:chOff x="1589809" y="4304034"/>
                  <a:chExt cx="117389" cy="227030"/>
                </a:xfrm>
              </p:grpSpPr>
              <p:grpSp>
                <p:nvGrpSpPr>
                  <p:cNvPr id="1233" name="Group 1232">
                    <a:extLst>
                      <a:ext uri="{FF2B5EF4-FFF2-40B4-BE49-F238E27FC236}">
                        <a16:creationId xmlns:a16="http://schemas.microsoft.com/office/drawing/2014/main" id="{DE54F8B4-4A07-485D-DE6D-994D5FE7E7FC}"/>
                      </a:ext>
                    </a:extLst>
                  </p:cNvPr>
                  <p:cNvGrpSpPr/>
                  <p:nvPr/>
                </p:nvGrpSpPr>
                <p:grpSpPr>
                  <a:xfrm>
                    <a:off x="1628029" y="4393904"/>
                    <a:ext cx="35288" cy="137160"/>
                    <a:chOff x="1862901" y="3917418"/>
                    <a:chExt cx="35288" cy="537297"/>
                  </a:xfrm>
                </p:grpSpPr>
                <p:sp>
                  <p:nvSpPr>
                    <p:cNvPr id="1240" name="Rectangle: Rounded Corners 89">
                      <a:extLst>
                        <a:ext uri="{FF2B5EF4-FFF2-40B4-BE49-F238E27FC236}">
                          <a16:creationId xmlns:a16="http://schemas.microsoft.com/office/drawing/2014/main" id="{470B9D68-F077-68DE-B578-6DBE54F69B81}"/>
                        </a:ext>
                      </a:extLst>
                    </p:cNvPr>
                    <p:cNvSpPr/>
                    <p:nvPr/>
                  </p:nvSpPr>
                  <p:spPr>
                    <a:xfrm>
                      <a:off x="1862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1241" name="Rectangle: Rounded Corners 90">
                      <a:extLst>
                        <a:ext uri="{FF2B5EF4-FFF2-40B4-BE49-F238E27FC236}">
                          <a16:creationId xmlns:a16="http://schemas.microsoft.com/office/drawing/2014/main" id="{6A2E4883-673B-3060-B302-CC62D173F2E3}"/>
                        </a:ext>
                      </a:extLst>
                    </p:cNvPr>
                    <p:cNvSpPr/>
                    <p:nvPr/>
                  </p:nvSpPr>
                  <p:spPr>
                    <a:xfrm rot="10800000">
                      <a:off x="1879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1234" name="Group 1233">
                    <a:extLst>
                      <a:ext uri="{FF2B5EF4-FFF2-40B4-BE49-F238E27FC236}">
                        <a16:creationId xmlns:a16="http://schemas.microsoft.com/office/drawing/2014/main" id="{ED4B37FA-D4BE-B641-0DDB-24DB17D82545}"/>
                      </a:ext>
                    </a:extLst>
                  </p:cNvPr>
                  <p:cNvGrpSpPr/>
                  <p:nvPr/>
                </p:nvGrpSpPr>
                <p:grpSpPr>
                  <a:xfrm rot="19869607">
                    <a:off x="1589809" y="4304034"/>
                    <a:ext cx="35288" cy="91440"/>
                    <a:chOff x="1862901" y="3917418"/>
                    <a:chExt cx="35288" cy="537297"/>
                  </a:xfrm>
                </p:grpSpPr>
                <p:sp>
                  <p:nvSpPr>
                    <p:cNvPr id="1238" name="Rectangle: Rounded Corners 87">
                      <a:extLst>
                        <a:ext uri="{FF2B5EF4-FFF2-40B4-BE49-F238E27FC236}">
                          <a16:creationId xmlns:a16="http://schemas.microsoft.com/office/drawing/2014/main" id="{0473B319-3526-7E1E-DBE7-F03B0BEA28AF}"/>
                        </a:ext>
                      </a:extLst>
                    </p:cNvPr>
                    <p:cNvSpPr/>
                    <p:nvPr/>
                  </p:nvSpPr>
                  <p:spPr>
                    <a:xfrm>
                      <a:off x="1862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1239" name="Rectangle: Rounded Corners 88">
                      <a:extLst>
                        <a:ext uri="{FF2B5EF4-FFF2-40B4-BE49-F238E27FC236}">
                          <a16:creationId xmlns:a16="http://schemas.microsoft.com/office/drawing/2014/main" id="{2CC4B198-FAB8-F0D4-550B-54FF459A8533}"/>
                        </a:ext>
                      </a:extLst>
                    </p:cNvPr>
                    <p:cNvSpPr/>
                    <p:nvPr/>
                  </p:nvSpPr>
                  <p:spPr>
                    <a:xfrm rot="10800000">
                      <a:off x="1879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nvGrpSpPr>
                  <p:cNvPr id="1235" name="Group 1234">
                    <a:extLst>
                      <a:ext uri="{FF2B5EF4-FFF2-40B4-BE49-F238E27FC236}">
                        <a16:creationId xmlns:a16="http://schemas.microsoft.com/office/drawing/2014/main" id="{B65461AD-4441-285A-26BB-0C2F1E4B5C09}"/>
                      </a:ext>
                    </a:extLst>
                  </p:cNvPr>
                  <p:cNvGrpSpPr/>
                  <p:nvPr/>
                </p:nvGrpSpPr>
                <p:grpSpPr>
                  <a:xfrm rot="1730393" flipH="1">
                    <a:off x="1671910" y="4304960"/>
                    <a:ext cx="35288" cy="91441"/>
                    <a:chOff x="1862901" y="3917418"/>
                    <a:chExt cx="35288" cy="537305"/>
                  </a:xfrm>
                </p:grpSpPr>
                <p:sp>
                  <p:nvSpPr>
                    <p:cNvPr id="1236" name="Rectangle: Rounded Corners 85">
                      <a:extLst>
                        <a:ext uri="{FF2B5EF4-FFF2-40B4-BE49-F238E27FC236}">
                          <a16:creationId xmlns:a16="http://schemas.microsoft.com/office/drawing/2014/main" id="{39EEBDD8-88C4-7E02-D3BA-719234D4C147}"/>
                        </a:ext>
                      </a:extLst>
                    </p:cNvPr>
                    <p:cNvSpPr/>
                    <p:nvPr/>
                  </p:nvSpPr>
                  <p:spPr>
                    <a:xfrm>
                      <a:off x="1862901" y="3917418"/>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sp>
                  <p:nvSpPr>
                    <p:cNvPr id="1237" name="Rectangle: Rounded Corners 86">
                      <a:extLst>
                        <a:ext uri="{FF2B5EF4-FFF2-40B4-BE49-F238E27FC236}">
                          <a16:creationId xmlns:a16="http://schemas.microsoft.com/office/drawing/2014/main" id="{EBD9A56F-D852-0F81-7F26-EFB3EE25A6F3}"/>
                        </a:ext>
                      </a:extLst>
                    </p:cNvPr>
                    <p:cNvSpPr/>
                    <p:nvPr/>
                  </p:nvSpPr>
                  <p:spPr>
                    <a:xfrm rot="10800000">
                      <a:off x="1879901" y="3917426"/>
                      <a:ext cx="18288" cy="537297"/>
                    </a:xfrm>
                    <a:prstGeom prst="roundRect">
                      <a:avLst/>
                    </a:prstGeom>
                    <a:gradFill flip="none" rotWithShape="1">
                      <a:gsLst>
                        <a:gs pos="0">
                          <a:srgbClr val="0D3759">
                            <a:lumMod val="20000"/>
                            <a:lumOff val="80000"/>
                          </a:srgbClr>
                        </a:gs>
                        <a:gs pos="73000">
                          <a:srgbClr val="0D3759">
                            <a:lumMod val="60000"/>
                            <a:lumOff val="40000"/>
                          </a:srgbClr>
                        </a:gs>
                        <a:gs pos="83000">
                          <a:srgbClr val="0D3759">
                            <a:lumMod val="75000"/>
                          </a:srgbClr>
                        </a:gs>
                        <a:gs pos="100000">
                          <a:srgbClr val="0D3759">
                            <a:lumMod val="5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panose="020F0502020204030204" pitchFamily="34" charset="0"/>
                      </a:endParaRPr>
                    </a:p>
                  </p:txBody>
                </p:sp>
              </p:grpSp>
            </p:grpSp>
          </p:grpSp>
          <p:cxnSp>
            <p:nvCxnSpPr>
              <p:cNvPr id="1347" name="Straight Arrow Connector 1346">
                <a:extLst>
                  <a:ext uri="{FF2B5EF4-FFF2-40B4-BE49-F238E27FC236}">
                    <a16:creationId xmlns:a16="http://schemas.microsoft.com/office/drawing/2014/main" id="{686F36FB-5105-E4CA-BBCB-245E4A175AD7}"/>
                  </a:ext>
                </a:extLst>
              </p:cNvPr>
              <p:cNvCxnSpPr>
                <a:cxnSpLocks/>
              </p:cNvCxnSpPr>
              <p:nvPr/>
            </p:nvCxnSpPr>
            <p:spPr>
              <a:xfrm flipV="1">
                <a:off x="9950988" y="4425992"/>
                <a:ext cx="0" cy="2895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1365" name="Group 1364">
              <a:extLst>
                <a:ext uri="{FF2B5EF4-FFF2-40B4-BE49-F238E27FC236}">
                  <a16:creationId xmlns:a16="http://schemas.microsoft.com/office/drawing/2014/main" id="{33CEDAFF-EAA0-67E4-FE9D-731D731823AA}"/>
                </a:ext>
              </a:extLst>
            </p:cNvPr>
            <p:cNvGrpSpPr/>
            <p:nvPr/>
          </p:nvGrpSpPr>
          <p:grpSpPr>
            <a:xfrm>
              <a:off x="8050870" y="4127658"/>
              <a:ext cx="986119" cy="860791"/>
              <a:chOff x="8275547" y="4810660"/>
              <a:chExt cx="986119" cy="860791"/>
            </a:xfrm>
          </p:grpSpPr>
          <p:grpSp>
            <p:nvGrpSpPr>
              <p:cNvPr id="1118" name="Group 1117">
                <a:extLst>
                  <a:ext uri="{FF2B5EF4-FFF2-40B4-BE49-F238E27FC236}">
                    <a16:creationId xmlns:a16="http://schemas.microsoft.com/office/drawing/2014/main" id="{6B944C2E-309D-CCAB-80C4-1D2B3902B943}"/>
                  </a:ext>
                </a:extLst>
              </p:cNvPr>
              <p:cNvGrpSpPr/>
              <p:nvPr/>
            </p:nvGrpSpPr>
            <p:grpSpPr>
              <a:xfrm>
                <a:off x="8348044" y="4875161"/>
                <a:ext cx="480991" cy="419431"/>
                <a:chOff x="2856788" y="4739714"/>
                <a:chExt cx="620473" cy="541061"/>
              </a:xfrm>
            </p:grpSpPr>
            <p:grpSp>
              <p:nvGrpSpPr>
                <p:cNvPr id="1119" name="Group 1118">
                  <a:extLst>
                    <a:ext uri="{FF2B5EF4-FFF2-40B4-BE49-F238E27FC236}">
                      <a16:creationId xmlns:a16="http://schemas.microsoft.com/office/drawing/2014/main" id="{824B33A4-6FE6-6138-577D-E45BC3C644A5}"/>
                    </a:ext>
                  </a:extLst>
                </p:cNvPr>
                <p:cNvGrpSpPr/>
                <p:nvPr/>
              </p:nvGrpSpPr>
              <p:grpSpPr>
                <a:xfrm>
                  <a:off x="3072348" y="4895945"/>
                  <a:ext cx="404913" cy="384830"/>
                  <a:chOff x="5762390" y="1738456"/>
                  <a:chExt cx="540383" cy="513580"/>
                </a:xfrm>
              </p:grpSpPr>
              <p:sp>
                <p:nvSpPr>
                  <p:cNvPr id="1121" name="Freeform: Shape 1219">
                    <a:extLst>
                      <a:ext uri="{FF2B5EF4-FFF2-40B4-BE49-F238E27FC236}">
                        <a16:creationId xmlns:a16="http://schemas.microsoft.com/office/drawing/2014/main" id="{4DFFCA00-8263-2BEE-2D80-E71590060944}"/>
                      </a:ext>
                    </a:extLst>
                  </p:cNvPr>
                  <p:cNvSpPr/>
                  <p:nvPr/>
                </p:nvSpPr>
                <p:spPr>
                  <a:xfrm rot="13569178">
                    <a:off x="5775792" y="1725054"/>
                    <a:ext cx="513580" cy="540383"/>
                  </a:xfrm>
                  <a:custGeom>
                    <a:avLst/>
                    <a:gdLst>
                      <a:gd name="connsiteX0" fmla="*/ 1536948 w 1828515"/>
                      <a:gd name="connsiteY0" fmla="*/ 1063761 h 1923941"/>
                      <a:gd name="connsiteX1" fmla="*/ 1818031 w 1828515"/>
                      <a:gd name="connsiteY1" fmla="*/ 856783 h 1923941"/>
                      <a:gd name="connsiteX2" fmla="*/ 1533519 w 1828515"/>
                      <a:gd name="connsiteY2" fmla="*/ 893168 h 1923941"/>
                      <a:gd name="connsiteX3" fmla="*/ 1229862 w 1828515"/>
                      <a:gd name="connsiteY3" fmla="*/ 817540 h 1923941"/>
                      <a:gd name="connsiteX4" fmla="*/ 1665726 w 1828515"/>
                      <a:gd name="connsiteY4" fmla="*/ 448351 h 1923941"/>
                      <a:gd name="connsiteX5" fmla="*/ 1568190 w 1828515"/>
                      <a:gd name="connsiteY5" fmla="*/ 333574 h 1923941"/>
                      <a:gd name="connsiteX6" fmla="*/ 1120515 w 1828515"/>
                      <a:gd name="connsiteY6" fmla="*/ 652186 h 1923941"/>
                      <a:gd name="connsiteX7" fmla="*/ 1165378 w 1828515"/>
                      <a:gd name="connsiteY7" fmla="*/ 368436 h 1923941"/>
                      <a:gd name="connsiteX8" fmla="*/ 900869 w 1828515"/>
                      <a:gd name="connsiteY8" fmla="*/ 118976 h 1923941"/>
                      <a:gd name="connsiteX9" fmla="*/ 923443 w 1828515"/>
                      <a:gd name="connsiteY9" fmla="*/ 560079 h 1923941"/>
                      <a:gd name="connsiteX10" fmla="*/ 365850 w 1828515"/>
                      <a:gd name="connsiteY10" fmla="*/ 133740 h 1923941"/>
                      <a:gd name="connsiteX11" fmla="*/ 519774 w 1828515"/>
                      <a:gd name="connsiteY11" fmla="*/ 523693 h 1923941"/>
                      <a:gd name="connsiteX12" fmla="*/ 601974 w 1828515"/>
                      <a:gd name="connsiteY12" fmla="*/ 824017 h 1923941"/>
                      <a:gd name="connsiteX13" fmla="*/ 365945 w 1828515"/>
                      <a:gd name="connsiteY13" fmla="*/ 786869 h 1923941"/>
                      <a:gd name="connsiteX14" fmla="*/ 6757 w 1828515"/>
                      <a:gd name="connsiteY14" fmla="*/ 710383 h 1923941"/>
                      <a:gd name="connsiteX15" fmla="*/ 443955 w 1828515"/>
                      <a:gd name="connsiteY15" fmla="*/ 1060332 h 1923941"/>
                      <a:gd name="connsiteX16" fmla="*/ 160681 w 1828515"/>
                      <a:gd name="connsiteY16" fmla="*/ 1302362 h 1923941"/>
                      <a:gd name="connsiteX17" fmla="*/ 52287 w 1828515"/>
                      <a:gd name="connsiteY17" fmla="*/ 1502006 h 1923941"/>
                      <a:gd name="connsiteX18" fmla="*/ 424714 w 1828515"/>
                      <a:gd name="connsiteY18" fmla="*/ 1246641 h 1923941"/>
                      <a:gd name="connsiteX19" fmla="*/ 425571 w 1828515"/>
                      <a:gd name="connsiteY19" fmla="*/ 1245879 h 1923941"/>
                      <a:gd name="connsiteX20" fmla="*/ 440716 w 1828515"/>
                      <a:gd name="connsiteY20" fmla="*/ 1234639 h 1923941"/>
                      <a:gd name="connsiteX21" fmla="*/ 655695 w 1828515"/>
                      <a:gd name="connsiteY21" fmla="*/ 1275978 h 1923941"/>
                      <a:gd name="connsiteX22" fmla="*/ 646932 w 1828515"/>
                      <a:gd name="connsiteY22" fmla="*/ 1421330 h 1923941"/>
                      <a:gd name="connsiteX23" fmla="*/ 856768 w 1828515"/>
                      <a:gd name="connsiteY23" fmla="*/ 1923106 h 1923941"/>
                      <a:gd name="connsiteX24" fmla="*/ 850196 w 1828515"/>
                      <a:gd name="connsiteY24" fmla="*/ 1587922 h 1923941"/>
                      <a:gd name="connsiteX25" fmla="*/ 843719 w 1828515"/>
                      <a:gd name="connsiteY25" fmla="*/ 1391802 h 1923941"/>
                      <a:gd name="connsiteX26" fmla="*/ 843719 w 1828515"/>
                      <a:gd name="connsiteY26" fmla="*/ 1391802 h 1923941"/>
                      <a:gd name="connsiteX27" fmla="*/ 954495 w 1828515"/>
                      <a:gd name="connsiteY27" fmla="*/ 1279216 h 1923941"/>
                      <a:gd name="connsiteX28" fmla="*/ 1614672 w 1828515"/>
                      <a:gd name="connsiteY28" fmla="*/ 1670694 h 1923941"/>
                      <a:gd name="connsiteX29" fmla="*/ 1536948 w 1828515"/>
                      <a:gd name="connsiteY29" fmla="*/ 1063666 h 1923941"/>
                      <a:gd name="connsiteX30" fmla="*/ 1427125 w 1828515"/>
                      <a:gd name="connsiteY30" fmla="*/ 962224 h 1923941"/>
                      <a:gd name="connsiteX31" fmla="*/ 1425696 w 1828515"/>
                      <a:gd name="connsiteY31" fmla="*/ 962796 h 1923941"/>
                      <a:gd name="connsiteX32" fmla="*/ 1427125 w 1828515"/>
                      <a:gd name="connsiteY32" fmla="*/ 962224 h 1923941"/>
                      <a:gd name="connsiteX33" fmla="*/ 1365975 w 1828515"/>
                      <a:gd name="connsiteY33" fmla="*/ 581034 h 1923941"/>
                      <a:gd name="connsiteX34" fmla="*/ 1365213 w 1828515"/>
                      <a:gd name="connsiteY34" fmla="*/ 581034 h 1923941"/>
                      <a:gd name="connsiteX35" fmla="*/ 1365975 w 1828515"/>
                      <a:gd name="connsiteY35" fmla="*/ 581034 h 1923941"/>
                      <a:gd name="connsiteX36" fmla="*/ 543777 w 1828515"/>
                      <a:gd name="connsiteY36" fmla="*/ 402345 h 1923941"/>
                      <a:gd name="connsiteX37" fmla="*/ 543300 w 1828515"/>
                      <a:gd name="connsiteY37" fmla="*/ 406155 h 1923941"/>
                      <a:gd name="connsiteX38" fmla="*/ 543777 w 1828515"/>
                      <a:gd name="connsiteY38" fmla="*/ 402345 h 1923941"/>
                      <a:gd name="connsiteX39" fmla="*/ 1408932 w 1828515"/>
                      <a:gd name="connsiteY39" fmla="*/ 1402089 h 1923941"/>
                      <a:gd name="connsiteX40" fmla="*/ 1406265 w 1828515"/>
                      <a:gd name="connsiteY40" fmla="*/ 1398660 h 1923941"/>
                      <a:gd name="connsiteX41" fmla="*/ 1408932 w 1828515"/>
                      <a:gd name="connsiteY41" fmla="*/ 1402089 h 1923941"/>
                      <a:gd name="connsiteX0" fmla="*/ 1536948 w 2296241"/>
                      <a:gd name="connsiteY0" fmla="*/ 1063761 h 2308314"/>
                      <a:gd name="connsiteX1" fmla="*/ 1818031 w 2296241"/>
                      <a:gd name="connsiteY1" fmla="*/ 856783 h 2308314"/>
                      <a:gd name="connsiteX2" fmla="*/ 1533519 w 2296241"/>
                      <a:gd name="connsiteY2" fmla="*/ 893168 h 2308314"/>
                      <a:gd name="connsiteX3" fmla="*/ 1229862 w 2296241"/>
                      <a:gd name="connsiteY3" fmla="*/ 817540 h 2308314"/>
                      <a:gd name="connsiteX4" fmla="*/ 1665726 w 2296241"/>
                      <a:gd name="connsiteY4" fmla="*/ 448351 h 2308314"/>
                      <a:gd name="connsiteX5" fmla="*/ 1568190 w 2296241"/>
                      <a:gd name="connsiteY5" fmla="*/ 333574 h 2308314"/>
                      <a:gd name="connsiteX6" fmla="*/ 1120515 w 2296241"/>
                      <a:gd name="connsiteY6" fmla="*/ 652186 h 2308314"/>
                      <a:gd name="connsiteX7" fmla="*/ 1165378 w 2296241"/>
                      <a:gd name="connsiteY7" fmla="*/ 368436 h 2308314"/>
                      <a:gd name="connsiteX8" fmla="*/ 900869 w 2296241"/>
                      <a:gd name="connsiteY8" fmla="*/ 118976 h 2308314"/>
                      <a:gd name="connsiteX9" fmla="*/ 923443 w 2296241"/>
                      <a:gd name="connsiteY9" fmla="*/ 560079 h 2308314"/>
                      <a:gd name="connsiteX10" fmla="*/ 365850 w 2296241"/>
                      <a:gd name="connsiteY10" fmla="*/ 133740 h 2308314"/>
                      <a:gd name="connsiteX11" fmla="*/ 519774 w 2296241"/>
                      <a:gd name="connsiteY11" fmla="*/ 523693 h 2308314"/>
                      <a:gd name="connsiteX12" fmla="*/ 601974 w 2296241"/>
                      <a:gd name="connsiteY12" fmla="*/ 824017 h 2308314"/>
                      <a:gd name="connsiteX13" fmla="*/ 365945 w 2296241"/>
                      <a:gd name="connsiteY13" fmla="*/ 786869 h 2308314"/>
                      <a:gd name="connsiteX14" fmla="*/ 6757 w 2296241"/>
                      <a:gd name="connsiteY14" fmla="*/ 710383 h 2308314"/>
                      <a:gd name="connsiteX15" fmla="*/ 443955 w 2296241"/>
                      <a:gd name="connsiteY15" fmla="*/ 1060332 h 2308314"/>
                      <a:gd name="connsiteX16" fmla="*/ 160681 w 2296241"/>
                      <a:gd name="connsiteY16" fmla="*/ 1302362 h 2308314"/>
                      <a:gd name="connsiteX17" fmla="*/ 52287 w 2296241"/>
                      <a:gd name="connsiteY17" fmla="*/ 1502006 h 2308314"/>
                      <a:gd name="connsiteX18" fmla="*/ 424714 w 2296241"/>
                      <a:gd name="connsiteY18" fmla="*/ 1246641 h 2308314"/>
                      <a:gd name="connsiteX19" fmla="*/ 425571 w 2296241"/>
                      <a:gd name="connsiteY19" fmla="*/ 1245879 h 2308314"/>
                      <a:gd name="connsiteX20" fmla="*/ 440716 w 2296241"/>
                      <a:gd name="connsiteY20" fmla="*/ 1234639 h 2308314"/>
                      <a:gd name="connsiteX21" fmla="*/ 655695 w 2296241"/>
                      <a:gd name="connsiteY21" fmla="*/ 1275978 h 2308314"/>
                      <a:gd name="connsiteX22" fmla="*/ 646932 w 2296241"/>
                      <a:gd name="connsiteY22" fmla="*/ 1421330 h 2308314"/>
                      <a:gd name="connsiteX23" fmla="*/ 856768 w 2296241"/>
                      <a:gd name="connsiteY23" fmla="*/ 1923106 h 2308314"/>
                      <a:gd name="connsiteX24" fmla="*/ 850196 w 2296241"/>
                      <a:gd name="connsiteY24" fmla="*/ 1587922 h 2308314"/>
                      <a:gd name="connsiteX25" fmla="*/ 843719 w 2296241"/>
                      <a:gd name="connsiteY25" fmla="*/ 1391802 h 2308314"/>
                      <a:gd name="connsiteX26" fmla="*/ 843719 w 2296241"/>
                      <a:gd name="connsiteY26" fmla="*/ 1391802 h 2308314"/>
                      <a:gd name="connsiteX27" fmla="*/ 954495 w 2296241"/>
                      <a:gd name="connsiteY27" fmla="*/ 1279216 h 2308314"/>
                      <a:gd name="connsiteX28" fmla="*/ 2283016 w 2296241"/>
                      <a:gd name="connsiteY28" fmla="*/ 2302544 h 2308314"/>
                      <a:gd name="connsiteX29" fmla="*/ 1536948 w 2296241"/>
                      <a:gd name="connsiteY29" fmla="*/ 1063666 h 2308314"/>
                      <a:gd name="connsiteX30" fmla="*/ 1536948 w 2296241"/>
                      <a:gd name="connsiteY30" fmla="*/ 1063761 h 2308314"/>
                      <a:gd name="connsiteX31" fmla="*/ 1427125 w 2296241"/>
                      <a:gd name="connsiteY31" fmla="*/ 962224 h 2308314"/>
                      <a:gd name="connsiteX32" fmla="*/ 1425696 w 2296241"/>
                      <a:gd name="connsiteY32" fmla="*/ 962796 h 2308314"/>
                      <a:gd name="connsiteX33" fmla="*/ 1427125 w 2296241"/>
                      <a:gd name="connsiteY33" fmla="*/ 962224 h 2308314"/>
                      <a:gd name="connsiteX34" fmla="*/ 1365975 w 2296241"/>
                      <a:gd name="connsiteY34" fmla="*/ 581034 h 2308314"/>
                      <a:gd name="connsiteX35" fmla="*/ 1365213 w 2296241"/>
                      <a:gd name="connsiteY35" fmla="*/ 581034 h 2308314"/>
                      <a:gd name="connsiteX36" fmla="*/ 1365975 w 2296241"/>
                      <a:gd name="connsiteY36" fmla="*/ 581034 h 2308314"/>
                      <a:gd name="connsiteX37" fmla="*/ 543777 w 2296241"/>
                      <a:gd name="connsiteY37" fmla="*/ 402345 h 2308314"/>
                      <a:gd name="connsiteX38" fmla="*/ 543300 w 2296241"/>
                      <a:gd name="connsiteY38" fmla="*/ 406155 h 2308314"/>
                      <a:gd name="connsiteX39" fmla="*/ 543777 w 2296241"/>
                      <a:gd name="connsiteY39" fmla="*/ 402345 h 2308314"/>
                      <a:gd name="connsiteX40" fmla="*/ 1408932 w 2296241"/>
                      <a:gd name="connsiteY40" fmla="*/ 1402089 h 2308314"/>
                      <a:gd name="connsiteX41" fmla="*/ 1406265 w 2296241"/>
                      <a:gd name="connsiteY41" fmla="*/ 1398660 h 2308314"/>
                      <a:gd name="connsiteX42" fmla="*/ 1408932 w 2296241"/>
                      <a:gd name="connsiteY42" fmla="*/ 1402089 h 2308314"/>
                      <a:gd name="connsiteX0" fmla="*/ 1536948 w 2563438"/>
                      <a:gd name="connsiteY0" fmla="*/ 1063761 h 2585786"/>
                      <a:gd name="connsiteX1" fmla="*/ 1818031 w 2563438"/>
                      <a:gd name="connsiteY1" fmla="*/ 856783 h 2585786"/>
                      <a:gd name="connsiteX2" fmla="*/ 1533519 w 2563438"/>
                      <a:gd name="connsiteY2" fmla="*/ 893168 h 2585786"/>
                      <a:gd name="connsiteX3" fmla="*/ 1229862 w 2563438"/>
                      <a:gd name="connsiteY3" fmla="*/ 817540 h 2585786"/>
                      <a:gd name="connsiteX4" fmla="*/ 1665726 w 2563438"/>
                      <a:gd name="connsiteY4" fmla="*/ 448351 h 2585786"/>
                      <a:gd name="connsiteX5" fmla="*/ 1568190 w 2563438"/>
                      <a:gd name="connsiteY5" fmla="*/ 333574 h 2585786"/>
                      <a:gd name="connsiteX6" fmla="*/ 1120515 w 2563438"/>
                      <a:gd name="connsiteY6" fmla="*/ 652186 h 2585786"/>
                      <a:gd name="connsiteX7" fmla="*/ 1165378 w 2563438"/>
                      <a:gd name="connsiteY7" fmla="*/ 368436 h 2585786"/>
                      <a:gd name="connsiteX8" fmla="*/ 900869 w 2563438"/>
                      <a:gd name="connsiteY8" fmla="*/ 118976 h 2585786"/>
                      <a:gd name="connsiteX9" fmla="*/ 923443 w 2563438"/>
                      <a:gd name="connsiteY9" fmla="*/ 560079 h 2585786"/>
                      <a:gd name="connsiteX10" fmla="*/ 365850 w 2563438"/>
                      <a:gd name="connsiteY10" fmla="*/ 133740 h 2585786"/>
                      <a:gd name="connsiteX11" fmla="*/ 519774 w 2563438"/>
                      <a:gd name="connsiteY11" fmla="*/ 523693 h 2585786"/>
                      <a:gd name="connsiteX12" fmla="*/ 601974 w 2563438"/>
                      <a:gd name="connsiteY12" fmla="*/ 824017 h 2585786"/>
                      <a:gd name="connsiteX13" fmla="*/ 365945 w 2563438"/>
                      <a:gd name="connsiteY13" fmla="*/ 786869 h 2585786"/>
                      <a:gd name="connsiteX14" fmla="*/ 6757 w 2563438"/>
                      <a:gd name="connsiteY14" fmla="*/ 710383 h 2585786"/>
                      <a:gd name="connsiteX15" fmla="*/ 443955 w 2563438"/>
                      <a:gd name="connsiteY15" fmla="*/ 1060332 h 2585786"/>
                      <a:gd name="connsiteX16" fmla="*/ 160681 w 2563438"/>
                      <a:gd name="connsiteY16" fmla="*/ 1302362 h 2585786"/>
                      <a:gd name="connsiteX17" fmla="*/ 52287 w 2563438"/>
                      <a:gd name="connsiteY17" fmla="*/ 1502006 h 2585786"/>
                      <a:gd name="connsiteX18" fmla="*/ 424714 w 2563438"/>
                      <a:gd name="connsiteY18" fmla="*/ 1246641 h 2585786"/>
                      <a:gd name="connsiteX19" fmla="*/ 425571 w 2563438"/>
                      <a:gd name="connsiteY19" fmla="*/ 1245879 h 2585786"/>
                      <a:gd name="connsiteX20" fmla="*/ 440716 w 2563438"/>
                      <a:gd name="connsiteY20" fmla="*/ 1234639 h 2585786"/>
                      <a:gd name="connsiteX21" fmla="*/ 655695 w 2563438"/>
                      <a:gd name="connsiteY21" fmla="*/ 1275978 h 2585786"/>
                      <a:gd name="connsiteX22" fmla="*/ 646932 w 2563438"/>
                      <a:gd name="connsiteY22" fmla="*/ 1421330 h 2585786"/>
                      <a:gd name="connsiteX23" fmla="*/ 856768 w 2563438"/>
                      <a:gd name="connsiteY23" fmla="*/ 1923106 h 2585786"/>
                      <a:gd name="connsiteX24" fmla="*/ 850196 w 2563438"/>
                      <a:gd name="connsiteY24" fmla="*/ 1587922 h 2585786"/>
                      <a:gd name="connsiteX25" fmla="*/ 843719 w 2563438"/>
                      <a:gd name="connsiteY25" fmla="*/ 1391802 h 2585786"/>
                      <a:gd name="connsiteX26" fmla="*/ 843719 w 2563438"/>
                      <a:gd name="connsiteY26" fmla="*/ 1391802 h 2585786"/>
                      <a:gd name="connsiteX27" fmla="*/ 954495 w 2563438"/>
                      <a:gd name="connsiteY27" fmla="*/ 1279216 h 2585786"/>
                      <a:gd name="connsiteX28" fmla="*/ 2551905 w 2563438"/>
                      <a:gd name="connsiteY28" fmla="*/ 2581065 h 2585786"/>
                      <a:gd name="connsiteX29" fmla="*/ 1536948 w 2563438"/>
                      <a:gd name="connsiteY29" fmla="*/ 1063666 h 2585786"/>
                      <a:gd name="connsiteX30" fmla="*/ 1536948 w 2563438"/>
                      <a:gd name="connsiteY30" fmla="*/ 1063761 h 2585786"/>
                      <a:gd name="connsiteX31" fmla="*/ 1427125 w 2563438"/>
                      <a:gd name="connsiteY31" fmla="*/ 962224 h 2585786"/>
                      <a:gd name="connsiteX32" fmla="*/ 1425696 w 2563438"/>
                      <a:gd name="connsiteY32" fmla="*/ 962796 h 2585786"/>
                      <a:gd name="connsiteX33" fmla="*/ 1427125 w 2563438"/>
                      <a:gd name="connsiteY33" fmla="*/ 962224 h 2585786"/>
                      <a:gd name="connsiteX34" fmla="*/ 1365975 w 2563438"/>
                      <a:gd name="connsiteY34" fmla="*/ 581034 h 2585786"/>
                      <a:gd name="connsiteX35" fmla="*/ 1365213 w 2563438"/>
                      <a:gd name="connsiteY35" fmla="*/ 581034 h 2585786"/>
                      <a:gd name="connsiteX36" fmla="*/ 1365975 w 2563438"/>
                      <a:gd name="connsiteY36" fmla="*/ 581034 h 2585786"/>
                      <a:gd name="connsiteX37" fmla="*/ 543777 w 2563438"/>
                      <a:gd name="connsiteY37" fmla="*/ 402345 h 2585786"/>
                      <a:gd name="connsiteX38" fmla="*/ 543300 w 2563438"/>
                      <a:gd name="connsiteY38" fmla="*/ 406155 h 2585786"/>
                      <a:gd name="connsiteX39" fmla="*/ 543777 w 2563438"/>
                      <a:gd name="connsiteY39" fmla="*/ 402345 h 2585786"/>
                      <a:gd name="connsiteX40" fmla="*/ 1408932 w 2563438"/>
                      <a:gd name="connsiteY40" fmla="*/ 1402089 h 2585786"/>
                      <a:gd name="connsiteX41" fmla="*/ 1406265 w 2563438"/>
                      <a:gd name="connsiteY41" fmla="*/ 1398660 h 2585786"/>
                      <a:gd name="connsiteX42" fmla="*/ 1408932 w 2563438"/>
                      <a:gd name="connsiteY42" fmla="*/ 1402089 h 2585786"/>
                      <a:gd name="connsiteX0" fmla="*/ 1536948 w 1828515"/>
                      <a:gd name="connsiteY0" fmla="*/ 1063761 h 1923939"/>
                      <a:gd name="connsiteX1" fmla="*/ 1818031 w 1828515"/>
                      <a:gd name="connsiteY1" fmla="*/ 856783 h 1923939"/>
                      <a:gd name="connsiteX2" fmla="*/ 1533519 w 1828515"/>
                      <a:gd name="connsiteY2" fmla="*/ 893168 h 1923939"/>
                      <a:gd name="connsiteX3" fmla="*/ 1229862 w 1828515"/>
                      <a:gd name="connsiteY3" fmla="*/ 817540 h 1923939"/>
                      <a:gd name="connsiteX4" fmla="*/ 1665726 w 1828515"/>
                      <a:gd name="connsiteY4" fmla="*/ 448351 h 1923939"/>
                      <a:gd name="connsiteX5" fmla="*/ 1568190 w 1828515"/>
                      <a:gd name="connsiteY5" fmla="*/ 333574 h 1923939"/>
                      <a:gd name="connsiteX6" fmla="*/ 1120515 w 1828515"/>
                      <a:gd name="connsiteY6" fmla="*/ 652186 h 1923939"/>
                      <a:gd name="connsiteX7" fmla="*/ 1165378 w 1828515"/>
                      <a:gd name="connsiteY7" fmla="*/ 368436 h 1923939"/>
                      <a:gd name="connsiteX8" fmla="*/ 900869 w 1828515"/>
                      <a:gd name="connsiteY8" fmla="*/ 118976 h 1923939"/>
                      <a:gd name="connsiteX9" fmla="*/ 923443 w 1828515"/>
                      <a:gd name="connsiteY9" fmla="*/ 560079 h 1923939"/>
                      <a:gd name="connsiteX10" fmla="*/ 365850 w 1828515"/>
                      <a:gd name="connsiteY10" fmla="*/ 133740 h 1923939"/>
                      <a:gd name="connsiteX11" fmla="*/ 519774 w 1828515"/>
                      <a:gd name="connsiteY11" fmla="*/ 523693 h 1923939"/>
                      <a:gd name="connsiteX12" fmla="*/ 601974 w 1828515"/>
                      <a:gd name="connsiteY12" fmla="*/ 824017 h 1923939"/>
                      <a:gd name="connsiteX13" fmla="*/ 365945 w 1828515"/>
                      <a:gd name="connsiteY13" fmla="*/ 786869 h 1923939"/>
                      <a:gd name="connsiteX14" fmla="*/ 6757 w 1828515"/>
                      <a:gd name="connsiteY14" fmla="*/ 710383 h 1923939"/>
                      <a:gd name="connsiteX15" fmla="*/ 443955 w 1828515"/>
                      <a:gd name="connsiteY15" fmla="*/ 1060332 h 1923939"/>
                      <a:gd name="connsiteX16" fmla="*/ 160681 w 1828515"/>
                      <a:gd name="connsiteY16" fmla="*/ 1302362 h 1923939"/>
                      <a:gd name="connsiteX17" fmla="*/ 52287 w 1828515"/>
                      <a:gd name="connsiteY17" fmla="*/ 1502006 h 1923939"/>
                      <a:gd name="connsiteX18" fmla="*/ 424714 w 1828515"/>
                      <a:gd name="connsiteY18" fmla="*/ 1246641 h 1923939"/>
                      <a:gd name="connsiteX19" fmla="*/ 425571 w 1828515"/>
                      <a:gd name="connsiteY19" fmla="*/ 1245879 h 1923939"/>
                      <a:gd name="connsiteX20" fmla="*/ 440716 w 1828515"/>
                      <a:gd name="connsiteY20" fmla="*/ 1234639 h 1923939"/>
                      <a:gd name="connsiteX21" fmla="*/ 655695 w 1828515"/>
                      <a:gd name="connsiteY21" fmla="*/ 1275978 h 1923939"/>
                      <a:gd name="connsiteX22" fmla="*/ 646932 w 1828515"/>
                      <a:gd name="connsiteY22" fmla="*/ 1421330 h 1923939"/>
                      <a:gd name="connsiteX23" fmla="*/ 856768 w 1828515"/>
                      <a:gd name="connsiteY23" fmla="*/ 1923106 h 1923939"/>
                      <a:gd name="connsiteX24" fmla="*/ 850196 w 1828515"/>
                      <a:gd name="connsiteY24" fmla="*/ 1587922 h 1923939"/>
                      <a:gd name="connsiteX25" fmla="*/ 843719 w 1828515"/>
                      <a:gd name="connsiteY25" fmla="*/ 1391802 h 1923939"/>
                      <a:gd name="connsiteX26" fmla="*/ 843719 w 1828515"/>
                      <a:gd name="connsiteY26" fmla="*/ 1391802 h 1923939"/>
                      <a:gd name="connsiteX27" fmla="*/ 954495 w 1828515"/>
                      <a:gd name="connsiteY27" fmla="*/ 1279216 h 1923939"/>
                      <a:gd name="connsiteX28" fmla="*/ 1510160 w 1828515"/>
                      <a:gd name="connsiteY28" fmla="*/ 1572079 h 1923939"/>
                      <a:gd name="connsiteX29" fmla="*/ 1536948 w 1828515"/>
                      <a:gd name="connsiteY29" fmla="*/ 1063666 h 1923939"/>
                      <a:gd name="connsiteX30" fmla="*/ 1536948 w 1828515"/>
                      <a:gd name="connsiteY30" fmla="*/ 1063761 h 1923939"/>
                      <a:gd name="connsiteX31" fmla="*/ 1427125 w 1828515"/>
                      <a:gd name="connsiteY31" fmla="*/ 962224 h 1923939"/>
                      <a:gd name="connsiteX32" fmla="*/ 1425696 w 1828515"/>
                      <a:gd name="connsiteY32" fmla="*/ 962796 h 1923939"/>
                      <a:gd name="connsiteX33" fmla="*/ 1427125 w 1828515"/>
                      <a:gd name="connsiteY33" fmla="*/ 962224 h 1923939"/>
                      <a:gd name="connsiteX34" fmla="*/ 1365975 w 1828515"/>
                      <a:gd name="connsiteY34" fmla="*/ 581034 h 1923939"/>
                      <a:gd name="connsiteX35" fmla="*/ 1365213 w 1828515"/>
                      <a:gd name="connsiteY35" fmla="*/ 581034 h 1923939"/>
                      <a:gd name="connsiteX36" fmla="*/ 1365975 w 1828515"/>
                      <a:gd name="connsiteY36" fmla="*/ 581034 h 1923939"/>
                      <a:gd name="connsiteX37" fmla="*/ 543777 w 1828515"/>
                      <a:gd name="connsiteY37" fmla="*/ 402345 h 1923939"/>
                      <a:gd name="connsiteX38" fmla="*/ 543300 w 1828515"/>
                      <a:gd name="connsiteY38" fmla="*/ 406155 h 1923939"/>
                      <a:gd name="connsiteX39" fmla="*/ 543777 w 1828515"/>
                      <a:gd name="connsiteY39" fmla="*/ 402345 h 1923939"/>
                      <a:gd name="connsiteX40" fmla="*/ 1408932 w 1828515"/>
                      <a:gd name="connsiteY40" fmla="*/ 1402089 h 1923939"/>
                      <a:gd name="connsiteX41" fmla="*/ 1406265 w 1828515"/>
                      <a:gd name="connsiteY41" fmla="*/ 1398660 h 1923939"/>
                      <a:gd name="connsiteX42" fmla="*/ 1408932 w 1828515"/>
                      <a:gd name="connsiteY42" fmla="*/ 1402089 h 192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28515" h="1923939">
                        <a:moveTo>
                          <a:pt x="1536948" y="1063761"/>
                        </a:moveTo>
                        <a:cubicBezTo>
                          <a:pt x="1613815" y="1055284"/>
                          <a:pt x="1884801" y="974131"/>
                          <a:pt x="1818031" y="856783"/>
                        </a:cubicBezTo>
                        <a:cubicBezTo>
                          <a:pt x="1770311" y="772867"/>
                          <a:pt x="1607529" y="871070"/>
                          <a:pt x="1533519" y="893168"/>
                        </a:cubicBezTo>
                        <a:cubicBezTo>
                          <a:pt x="1142328" y="1010230"/>
                          <a:pt x="1165759" y="844876"/>
                          <a:pt x="1229862" y="817540"/>
                        </a:cubicBezTo>
                        <a:cubicBezTo>
                          <a:pt x="1549902" y="681237"/>
                          <a:pt x="1620292" y="542267"/>
                          <a:pt x="1665726" y="448351"/>
                        </a:cubicBezTo>
                        <a:cubicBezTo>
                          <a:pt x="1788218" y="195176"/>
                          <a:pt x="1676585" y="110689"/>
                          <a:pt x="1568190" y="333574"/>
                        </a:cubicBezTo>
                        <a:cubicBezTo>
                          <a:pt x="1530281" y="411394"/>
                          <a:pt x="1297299" y="686380"/>
                          <a:pt x="1120515" y="652186"/>
                        </a:cubicBezTo>
                        <a:cubicBezTo>
                          <a:pt x="1018217" y="632374"/>
                          <a:pt x="1150043" y="560079"/>
                          <a:pt x="1165378" y="368436"/>
                        </a:cubicBezTo>
                        <a:cubicBezTo>
                          <a:pt x="1217194" y="29917"/>
                          <a:pt x="728085" y="-124959"/>
                          <a:pt x="900869" y="118976"/>
                        </a:cubicBezTo>
                        <a:cubicBezTo>
                          <a:pt x="1077462" y="368436"/>
                          <a:pt x="979641" y="511120"/>
                          <a:pt x="923443" y="560079"/>
                        </a:cubicBezTo>
                        <a:cubicBezTo>
                          <a:pt x="782664" y="682570"/>
                          <a:pt x="743040" y="556364"/>
                          <a:pt x="365850" y="133740"/>
                        </a:cubicBezTo>
                        <a:cubicBezTo>
                          <a:pt x="298222" y="58016"/>
                          <a:pt x="160681" y="202891"/>
                          <a:pt x="519774" y="523693"/>
                        </a:cubicBezTo>
                        <a:cubicBezTo>
                          <a:pt x="585115" y="582082"/>
                          <a:pt x="690938" y="737434"/>
                          <a:pt x="601974" y="824017"/>
                        </a:cubicBezTo>
                        <a:cubicBezTo>
                          <a:pt x="529489" y="894502"/>
                          <a:pt x="427667" y="835161"/>
                          <a:pt x="365945" y="786869"/>
                        </a:cubicBezTo>
                        <a:cubicBezTo>
                          <a:pt x="102960" y="581034"/>
                          <a:pt x="-32772" y="632945"/>
                          <a:pt x="6757" y="710383"/>
                        </a:cubicBezTo>
                        <a:cubicBezTo>
                          <a:pt x="60954" y="816778"/>
                          <a:pt x="559779" y="913266"/>
                          <a:pt x="443955" y="1060332"/>
                        </a:cubicBezTo>
                        <a:cubicBezTo>
                          <a:pt x="356991" y="1170631"/>
                          <a:pt x="275838" y="1215875"/>
                          <a:pt x="160681" y="1302362"/>
                        </a:cubicBezTo>
                        <a:cubicBezTo>
                          <a:pt x="134487" y="1322079"/>
                          <a:pt x="-94017" y="1433807"/>
                          <a:pt x="52287" y="1502006"/>
                        </a:cubicBezTo>
                        <a:cubicBezTo>
                          <a:pt x="222689" y="1581349"/>
                          <a:pt x="317653" y="1335128"/>
                          <a:pt x="424714" y="1246641"/>
                        </a:cubicBezTo>
                        <a:cubicBezTo>
                          <a:pt x="425000" y="1246355"/>
                          <a:pt x="425286" y="1246165"/>
                          <a:pt x="425571" y="1245879"/>
                        </a:cubicBezTo>
                        <a:cubicBezTo>
                          <a:pt x="430620" y="1241783"/>
                          <a:pt x="435668" y="1237973"/>
                          <a:pt x="440716" y="1234639"/>
                        </a:cubicBezTo>
                        <a:cubicBezTo>
                          <a:pt x="511011" y="1188157"/>
                          <a:pt x="628168" y="1196254"/>
                          <a:pt x="655695" y="1275978"/>
                        </a:cubicBezTo>
                        <a:cubicBezTo>
                          <a:pt x="671697" y="1322365"/>
                          <a:pt x="651219" y="1372466"/>
                          <a:pt x="646932" y="1421330"/>
                        </a:cubicBezTo>
                        <a:cubicBezTo>
                          <a:pt x="633216" y="1578587"/>
                          <a:pt x="754470" y="1943680"/>
                          <a:pt x="856768" y="1923106"/>
                        </a:cubicBezTo>
                        <a:cubicBezTo>
                          <a:pt x="923348" y="1909676"/>
                          <a:pt x="878676" y="1671932"/>
                          <a:pt x="850196" y="1587922"/>
                        </a:cubicBezTo>
                        <a:cubicBezTo>
                          <a:pt x="827336" y="1520485"/>
                          <a:pt x="822764" y="1450190"/>
                          <a:pt x="843719" y="1391802"/>
                        </a:cubicBezTo>
                        <a:lnTo>
                          <a:pt x="843719" y="1391802"/>
                        </a:lnTo>
                        <a:cubicBezTo>
                          <a:pt x="861340" y="1343034"/>
                          <a:pt x="896773" y="1302553"/>
                          <a:pt x="954495" y="1279216"/>
                        </a:cubicBezTo>
                        <a:cubicBezTo>
                          <a:pt x="1178427" y="1212160"/>
                          <a:pt x="1288514" y="1670282"/>
                          <a:pt x="1510160" y="1572079"/>
                        </a:cubicBezTo>
                        <a:cubicBezTo>
                          <a:pt x="1690659" y="1503975"/>
                          <a:pt x="722656" y="1013183"/>
                          <a:pt x="1536948" y="1063666"/>
                        </a:cubicBezTo>
                        <a:lnTo>
                          <a:pt x="1536948" y="1063761"/>
                        </a:lnTo>
                        <a:close/>
                        <a:moveTo>
                          <a:pt x="1427125" y="962224"/>
                        </a:moveTo>
                        <a:cubicBezTo>
                          <a:pt x="1426554" y="962510"/>
                          <a:pt x="1425982" y="962701"/>
                          <a:pt x="1425696" y="962796"/>
                        </a:cubicBezTo>
                        <a:cubicBezTo>
                          <a:pt x="1425982" y="962701"/>
                          <a:pt x="1426458" y="962510"/>
                          <a:pt x="1427125" y="962224"/>
                        </a:cubicBezTo>
                        <a:close/>
                        <a:moveTo>
                          <a:pt x="1365975" y="581034"/>
                        </a:moveTo>
                        <a:lnTo>
                          <a:pt x="1365213" y="581034"/>
                        </a:lnTo>
                        <a:lnTo>
                          <a:pt x="1365975" y="581034"/>
                        </a:lnTo>
                        <a:close/>
                        <a:moveTo>
                          <a:pt x="543777" y="402345"/>
                        </a:moveTo>
                        <a:cubicBezTo>
                          <a:pt x="543777" y="402345"/>
                          <a:pt x="543777" y="404155"/>
                          <a:pt x="543300" y="406155"/>
                        </a:cubicBezTo>
                        <a:cubicBezTo>
                          <a:pt x="543300" y="404250"/>
                          <a:pt x="543491" y="402535"/>
                          <a:pt x="543777" y="402345"/>
                        </a:cubicBezTo>
                        <a:close/>
                        <a:moveTo>
                          <a:pt x="1408932" y="1402089"/>
                        </a:moveTo>
                        <a:cubicBezTo>
                          <a:pt x="1408932" y="1402089"/>
                          <a:pt x="1407408" y="1400565"/>
                          <a:pt x="1406265" y="1398660"/>
                        </a:cubicBezTo>
                        <a:cubicBezTo>
                          <a:pt x="1407694" y="1400184"/>
                          <a:pt x="1409028" y="1401708"/>
                          <a:pt x="1408932" y="1402089"/>
                        </a:cubicBezTo>
                        <a:close/>
                      </a:path>
                    </a:pathLst>
                  </a:custGeom>
                  <a:solidFill>
                    <a:srgbClr val="009EB0">
                      <a:alpha val="61176"/>
                    </a:srgbClr>
                  </a:solidFill>
                  <a:ln w="9525" cap="flat">
                    <a:solidFill>
                      <a:srgbClr val="007986"/>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122" name="Freeform: Shape 1220">
                    <a:extLst>
                      <a:ext uri="{FF2B5EF4-FFF2-40B4-BE49-F238E27FC236}">
                        <a16:creationId xmlns:a16="http://schemas.microsoft.com/office/drawing/2014/main" id="{4D5141EE-C9C7-5EAE-B8CE-884F22070323}"/>
                      </a:ext>
                    </a:extLst>
                  </p:cNvPr>
                  <p:cNvSpPr/>
                  <p:nvPr/>
                </p:nvSpPr>
                <p:spPr>
                  <a:xfrm rot="2933793">
                    <a:off x="5986946" y="1938735"/>
                    <a:ext cx="101225" cy="116923"/>
                  </a:xfrm>
                  <a:custGeom>
                    <a:avLst/>
                    <a:gdLst>
                      <a:gd name="connsiteX0" fmla="*/ 17236 w 196766"/>
                      <a:gd name="connsiteY0" fmla="*/ 47284 h 228357"/>
                      <a:gd name="connsiteX1" fmla="*/ 111446 w 196766"/>
                      <a:gd name="connsiteY1" fmla="*/ 228350 h 228357"/>
                      <a:gd name="connsiteX2" fmla="*/ 158352 w 196766"/>
                      <a:gd name="connsiteY2" fmla="*/ 22241 h 228357"/>
                      <a:gd name="connsiteX3" fmla="*/ 17236 w 196766"/>
                      <a:gd name="connsiteY3" fmla="*/ 47284 h 228357"/>
                    </a:gdLst>
                    <a:ahLst/>
                    <a:cxnLst>
                      <a:cxn ang="0">
                        <a:pos x="connsiteX0" y="connsiteY0"/>
                      </a:cxn>
                      <a:cxn ang="0">
                        <a:pos x="connsiteX1" y="connsiteY1"/>
                      </a:cxn>
                      <a:cxn ang="0">
                        <a:pos x="connsiteX2" y="connsiteY2"/>
                      </a:cxn>
                      <a:cxn ang="0">
                        <a:pos x="connsiteX3" y="connsiteY3"/>
                      </a:cxn>
                    </a:cxnLst>
                    <a:rect l="l" t="t" r="r" b="b"/>
                    <a:pathLst>
                      <a:path w="196766" h="228357">
                        <a:moveTo>
                          <a:pt x="17236" y="47284"/>
                        </a:moveTo>
                        <a:cubicBezTo>
                          <a:pt x="-18738" y="97967"/>
                          <a:pt x="-3434" y="229542"/>
                          <a:pt x="111446" y="228350"/>
                        </a:cubicBezTo>
                        <a:cubicBezTo>
                          <a:pt x="226327" y="226959"/>
                          <a:pt x="207246" y="52849"/>
                          <a:pt x="158352" y="22241"/>
                        </a:cubicBezTo>
                        <a:cubicBezTo>
                          <a:pt x="109459" y="-8367"/>
                          <a:pt x="60565" y="-13734"/>
                          <a:pt x="17236" y="47284"/>
                        </a:cubicBezTo>
                        <a:close/>
                      </a:path>
                    </a:pathLst>
                  </a:custGeom>
                  <a:solidFill>
                    <a:srgbClr val="007986"/>
                  </a:solidFill>
                  <a:ln w="1981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123" name="Freeform: Shape 1221">
                    <a:extLst>
                      <a:ext uri="{FF2B5EF4-FFF2-40B4-BE49-F238E27FC236}">
                        <a16:creationId xmlns:a16="http://schemas.microsoft.com/office/drawing/2014/main" id="{9AF89837-AE72-A34D-5382-DAEF320AD5D7}"/>
                      </a:ext>
                    </a:extLst>
                  </p:cNvPr>
                  <p:cNvSpPr/>
                  <p:nvPr/>
                </p:nvSpPr>
                <p:spPr>
                  <a:xfrm rot="13569178">
                    <a:off x="6013297" y="1939708"/>
                    <a:ext cx="32726" cy="70495"/>
                  </a:xfrm>
                  <a:custGeom>
                    <a:avLst/>
                    <a:gdLst>
                      <a:gd name="connsiteX0" fmla="*/ 21670 w 116516"/>
                      <a:gd name="connsiteY0" fmla="*/ 83698 h 191264"/>
                      <a:gd name="connsiteX1" fmla="*/ 111491 w 116516"/>
                      <a:gd name="connsiteY1" fmla="*/ 92938 h 191264"/>
                      <a:gd name="connsiteX2" fmla="*/ 620 w 116516"/>
                      <a:gd name="connsiteY2" fmla="*/ 183901 h 191264"/>
                      <a:gd name="connsiteX3" fmla="*/ 21670 w 116516"/>
                      <a:gd name="connsiteY3" fmla="*/ 83794 h 191264"/>
                    </a:gdLst>
                    <a:ahLst/>
                    <a:cxnLst>
                      <a:cxn ang="0">
                        <a:pos x="connsiteX0" y="connsiteY0"/>
                      </a:cxn>
                      <a:cxn ang="0">
                        <a:pos x="connsiteX1" y="connsiteY1"/>
                      </a:cxn>
                      <a:cxn ang="0">
                        <a:pos x="connsiteX2" y="connsiteY2"/>
                      </a:cxn>
                      <a:cxn ang="0">
                        <a:pos x="connsiteX3" y="connsiteY3"/>
                      </a:cxn>
                    </a:cxnLst>
                    <a:rect l="l" t="t" r="r" b="b"/>
                    <a:pathLst>
                      <a:path w="116516" h="191264">
                        <a:moveTo>
                          <a:pt x="21670" y="83698"/>
                        </a:moveTo>
                        <a:cubicBezTo>
                          <a:pt x="11002" y="-45842"/>
                          <a:pt x="143590" y="-10980"/>
                          <a:pt x="111491" y="92938"/>
                        </a:cubicBezTo>
                        <a:cubicBezTo>
                          <a:pt x="98251" y="135800"/>
                          <a:pt x="9764" y="215905"/>
                          <a:pt x="620" y="183901"/>
                        </a:cubicBezTo>
                        <a:cubicBezTo>
                          <a:pt x="-4810" y="165042"/>
                          <a:pt x="27385" y="152564"/>
                          <a:pt x="21670" y="83794"/>
                        </a:cubicBezTo>
                        <a:close/>
                      </a:path>
                    </a:pathLst>
                  </a:custGeom>
                  <a:solidFill>
                    <a:srgbClr val="FBF9FE"/>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grpSp>
            <p:sp>
              <p:nvSpPr>
                <p:cNvPr id="1120" name="TextBox 1119">
                  <a:extLst>
                    <a:ext uri="{FF2B5EF4-FFF2-40B4-BE49-F238E27FC236}">
                      <a16:creationId xmlns:a16="http://schemas.microsoft.com/office/drawing/2014/main" id="{0DAD5A65-F70B-6C7C-E968-A6EA75676673}"/>
                    </a:ext>
                  </a:extLst>
                </p:cNvPr>
                <p:cNvSpPr txBox="1"/>
                <p:nvPr/>
              </p:nvSpPr>
              <p:spPr>
                <a:xfrm>
                  <a:off x="2856788" y="4739714"/>
                  <a:ext cx="336535" cy="246572"/>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DC</a:t>
                  </a:r>
                </a:p>
              </p:txBody>
            </p:sp>
          </p:grpSp>
          <p:grpSp>
            <p:nvGrpSpPr>
              <p:cNvPr id="1331" name="Group 1330">
                <a:extLst>
                  <a:ext uri="{FF2B5EF4-FFF2-40B4-BE49-F238E27FC236}">
                    <a16:creationId xmlns:a16="http://schemas.microsoft.com/office/drawing/2014/main" id="{2DAAD71E-C913-31CE-6DFC-CF64A2CD2F82}"/>
                  </a:ext>
                </a:extLst>
              </p:cNvPr>
              <p:cNvGrpSpPr/>
              <p:nvPr/>
            </p:nvGrpSpPr>
            <p:grpSpPr>
              <a:xfrm>
                <a:off x="8622212" y="4810660"/>
                <a:ext cx="305268" cy="272262"/>
                <a:chOff x="7426941" y="2807797"/>
                <a:chExt cx="305268" cy="272262"/>
              </a:xfrm>
            </p:grpSpPr>
            <p:sp>
              <p:nvSpPr>
                <p:cNvPr id="1332" name="Oval 1331">
                  <a:extLst>
                    <a:ext uri="{FF2B5EF4-FFF2-40B4-BE49-F238E27FC236}">
                      <a16:creationId xmlns:a16="http://schemas.microsoft.com/office/drawing/2014/main" id="{430F65AA-5E4B-7BA8-D6EE-89C1812D8A85}"/>
                    </a:ext>
                  </a:extLst>
                </p:cNvPr>
                <p:cNvSpPr/>
                <p:nvPr/>
              </p:nvSpPr>
              <p:spPr>
                <a:xfrm rot="16200000">
                  <a:off x="7621684" y="2909596"/>
                  <a:ext cx="64269" cy="5339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1333" name="Oval 1332">
                  <a:extLst>
                    <a:ext uri="{FF2B5EF4-FFF2-40B4-BE49-F238E27FC236}">
                      <a16:creationId xmlns:a16="http://schemas.microsoft.com/office/drawing/2014/main" id="{2070E7B0-2F58-AC80-923B-4470A8FA99E4}"/>
                    </a:ext>
                  </a:extLst>
                </p:cNvPr>
                <p:cNvSpPr/>
                <p:nvPr/>
              </p:nvSpPr>
              <p:spPr>
                <a:xfrm rot="16200000">
                  <a:off x="7538037" y="2912598"/>
                  <a:ext cx="38563" cy="32035"/>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1334" name="Oval 1333">
                  <a:extLst>
                    <a:ext uri="{FF2B5EF4-FFF2-40B4-BE49-F238E27FC236}">
                      <a16:creationId xmlns:a16="http://schemas.microsoft.com/office/drawing/2014/main" id="{48CAEE2C-3395-B513-8C38-699446312DAB}"/>
                    </a:ext>
                  </a:extLst>
                </p:cNvPr>
                <p:cNvSpPr/>
                <p:nvPr/>
              </p:nvSpPr>
              <p:spPr>
                <a:xfrm rot="16200000">
                  <a:off x="7520815" y="3020111"/>
                  <a:ext cx="64269" cy="5339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1335" name="Oval 1334">
                  <a:extLst>
                    <a:ext uri="{FF2B5EF4-FFF2-40B4-BE49-F238E27FC236}">
                      <a16:creationId xmlns:a16="http://schemas.microsoft.com/office/drawing/2014/main" id="{5EEE3B2A-A7E7-9999-3E4D-6090E8E10A3D}"/>
                    </a:ext>
                  </a:extLst>
                </p:cNvPr>
                <p:cNvSpPr/>
                <p:nvPr/>
              </p:nvSpPr>
              <p:spPr>
                <a:xfrm rot="16200000">
                  <a:off x="7421502" y="2914773"/>
                  <a:ext cx="64269" cy="5339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1336" name="Oval 1335">
                  <a:extLst>
                    <a:ext uri="{FF2B5EF4-FFF2-40B4-BE49-F238E27FC236}">
                      <a16:creationId xmlns:a16="http://schemas.microsoft.com/office/drawing/2014/main" id="{B6EDA421-B1A8-19D7-8639-A31AE46E09F4}"/>
                    </a:ext>
                  </a:extLst>
                </p:cNvPr>
                <p:cNvSpPr/>
                <p:nvPr/>
              </p:nvSpPr>
              <p:spPr>
                <a:xfrm rot="16200000">
                  <a:off x="7686932" y="3044760"/>
                  <a:ext cx="38563" cy="32035"/>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1337" name="Oval 1336">
                  <a:extLst>
                    <a:ext uri="{FF2B5EF4-FFF2-40B4-BE49-F238E27FC236}">
                      <a16:creationId xmlns:a16="http://schemas.microsoft.com/office/drawing/2014/main" id="{773046D7-B8EB-13AE-A8A9-4FFD4A09EFD7}"/>
                    </a:ext>
                  </a:extLst>
                </p:cNvPr>
                <p:cNvSpPr/>
                <p:nvPr/>
              </p:nvSpPr>
              <p:spPr>
                <a:xfrm rot="16200000">
                  <a:off x="7696910" y="2830132"/>
                  <a:ext cx="38563" cy="32035"/>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1338" name="Oval 1337">
                  <a:extLst>
                    <a:ext uri="{FF2B5EF4-FFF2-40B4-BE49-F238E27FC236}">
                      <a16:creationId xmlns:a16="http://schemas.microsoft.com/office/drawing/2014/main" id="{AA57431E-86F5-1A6A-22E5-65A9B307A84D}"/>
                    </a:ext>
                  </a:extLst>
                </p:cNvPr>
                <p:cNvSpPr/>
                <p:nvPr/>
              </p:nvSpPr>
              <p:spPr>
                <a:xfrm rot="16200000">
                  <a:off x="7487931" y="2811061"/>
                  <a:ext cx="38563" cy="32035"/>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grpSp>
          <p:grpSp>
            <p:nvGrpSpPr>
              <p:cNvPr id="1352" name="Group 1351">
                <a:extLst>
                  <a:ext uri="{FF2B5EF4-FFF2-40B4-BE49-F238E27FC236}">
                    <a16:creationId xmlns:a16="http://schemas.microsoft.com/office/drawing/2014/main" id="{B4035CE9-B390-5673-8CC3-62B9021E5126}"/>
                  </a:ext>
                </a:extLst>
              </p:cNvPr>
              <p:cNvGrpSpPr/>
              <p:nvPr/>
            </p:nvGrpSpPr>
            <p:grpSpPr>
              <a:xfrm>
                <a:off x="8275547" y="5343819"/>
                <a:ext cx="986119" cy="327632"/>
                <a:chOff x="8176260" y="5308752"/>
                <a:chExt cx="986119" cy="327632"/>
              </a:xfrm>
            </p:grpSpPr>
            <p:cxnSp>
              <p:nvCxnSpPr>
                <p:cNvPr id="1348" name="Straight Arrow Connector 1347">
                  <a:extLst>
                    <a:ext uri="{FF2B5EF4-FFF2-40B4-BE49-F238E27FC236}">
                      <a16:creationId xmlns:a16="http://schemas.microsoft.com/office/drawing/2014/main" id="{736D4692-1596-1FFB-F9AB-4E7089D947D8}"/>
                    </a:ext>
                  </a:extLst>
                </p:cNvPr>
                <p:cNvCxnSpPr>
                  <a:cxnSpLocks/>
                </p:cNvCxnSpPr>
                <p:nvPr/>
              </p:nvCxnSpPr>
              <p:spPr>
                <a:xfrm flipV="1">
                  <a:off x="8176260" y="5308752"/>
                  <a:ext cx="0" cy="2895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49" name="TextBox 1348">
                  <a:extLst>
                    <a:ext uri="{FF2B5EF4-FFF2-40B4-BE49-F238E27FC236}">
                      <a16:creationId xmlns:a16="http://schemas.microsoft.com/office/drawing/2014/main" id="{6F604183-5B1F-E854-7804-81596AE96D46}"/>
                    </a:ext>
                  </a:extLst>
                </p:cNvPr>
                <p:cNvSpPr txBox="1"/>
                <p:nvPr/>
              </p:nvSpPr>
              <p:spPr>
                <a:xfrm>
                  <a:off x="8246168" y="5380134"/>
                  <a:ext cx="429435" cy="19114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TNF</a:t>
                  </a:r>
                </a:p>
              </p:txBody>
            </p:sp>
            <p:cxnSp>
              <p:nvCxnSpPr>
                <p:cNvPr id="1350" name="Straight Arrow Connector 1349">
                  <a:extLst>
                    <a:ext uri="{FF2B5EF4-FFF2-40B4-BE49-F238E27FC236}">
                      <a16:creationId xmlns:a16="http://schemas.microsoft.com/office/drawing/2014/main" id="{8F548090-A932-F3E9-60A9-8E00F3F3EEC0}"/>
                    </a:ext>
                  </a:extLst>
                </p:cNvPr>
                <p:cNvCxnSpPr>
                  <a:cxnSpLocks/>
                </p:cNvCxnSpPr>
                <p:nvPr/>
              </p:nvCxnSpPr>
              <p:spPr>
                <a:xfrm>
                  <a:off x="8663036" y="5346852"/>
                  <a:ext cx="0" cy="2895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51" name="TextBox 1350">
                  <a:extLst>
                    <a:ext uri="{FF2B5EF4-FFF2-40B4-BE49-F238E27FC236}">
                      <a16:creationId xmlns:a16="http://schemas.microsoft.com/office/drawing/2014/main" id="{333EDE0B-2FA9-5550-FA7E-60A166224F64}"/>
                    </a:ext>
                  </a:extLst>
                </p:cNvPr>
                <p:cNvSpPr txBox="1"/>
                <p:nvPr/>
              </p:nvSpPr>
              <p:spPr>
                <a:xfrm>
                  <a:off x="8732944" y="5380134"/>
                  <a:ext cx="429435" cy="19114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IL-10</a:t>
                  </a:r>
                </a:p>
              </p:txBody>
            </p:sp>
          </p:grpSp>
        </p:grpSp>
        <p:grpSp>
          <p:nvGrpSpPr>
            <p:cNvPr id="1353" name="Group 1352">
              <a:extLst>
                <a:ext uri="{FF2B5EF4-FFF2-40B4-BE49-F238E27FC236}">
                  <a16:creationId xmlns:a16="http://schemas.microsoft.com/office/drawing/2014/main" id="{7A05691C-82AE-4B9D-6F7A-255BCAABB8D6}"/>
                </a:ext>
              </a:extLst>
            </p:cNvPr>
            <p:cNvGrpSpPr/>
            <p:nvPr/>
          </p:nvGrpSpPr>
          <p:grpSpPr>
            <a:xfrm>
              <a:off x="6393255" y="4660817"/>
              <a:ext cx="986119" cy="327632"/>
              <a:chOff x="8176260" y="5308752"/>
              <a:chExt cx="986119" cy="327632"/>
            </a:xfrm>
          </p:grpSpPr>
          <p:cxnSp>
            <p:nvCxnSpPr>
              <p:cNvPr id="1354" name="Straight Arrow Connector 1353">
                <a:extLst>
                  <a:ext uri="{FF2B5EF4-FFF2-40B4-BE49-F238E27FC236}">
                    <a16:creationId xmlns:a16="http://schemas.microsoft.com/office/drawing/2014/main" id="{195CFE1E-F4DE-AE93-B55A-2C609D04751D}"/>
                  </a:ext>
                </a:extLst>
              </p:cNvPr>
              <p:cNvCxnSpPr>
                <a:cxnSpLocks/>
              </p:cNvCxnSpPr>
              <p:nvPr/>
            </p:nvCxnSpPr>
            <p:spPr>
              <a:xfrm flipV="1">
                <a:off x="8176260" y="5308752"/>
                <a:ext cx="0" cy="2895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55" name="TextBox 1354">
                <a:extLst>
                  <a:ext uri="{FF2B5EF4-FFF2-40B4-BE49-F238E27FC236}">
                    <a16:creationId xmlns:a16="http://schemas.microsoft.com/office/drawing/2014/main" id="{0C85C02A-3F99-B2A8-1ECC-C8001AE6E0B7}"/>
                  </a:ext>
                </a:extLst>
              </p:cNvPr>
              <p:cNvSpPr txBox="1"/>
              <p:nvPr/>
            </p:nvSpPr>
            <p:spPr>
              <a:xfrm>
                <a:off x="8246168" y="5380134"/>
                <a:ext cx="429435" cy="190052"/>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IL-1</a:t>
                </a:r>
                <a:r>
                  <a:rPr kumimoji="0" lang="el-GR"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β</a:t>
                </a:r>
                <a:endPar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endParaRPr>
              </a:p>
            </p:txBody>
          </p:sp>
          <p:cxnSp>
            <p:nvCxnSpPr>
              <p:cNvPr id="1356" name="Straight Arrow Connector 1355">
                <a:extLst>
                  <a:ext uri="{FF2B5EF4-FFF2-40B4-BE49-F238E27FC236}">
                    <a16:creationId xmlns:a16="http://schemas.microsoft.com/office/drawing/2014/main" id="{432F1E9E-10CD-25D9-AB75-1929B94DF86D}"/>
                  </a:ext>
                </a:extLst>
              </p:cNvPr>
              <p:cNvCxnSpPr>
                <a:cxnSpLocks/>
              </p:cNvCxnSpPr>
              <p:nvPr/>
            </p:nvCxnSpPr>
            <p:spPr>
              <a:xfrm>
                <a:off x="8663036" y="5346852"/>
                <a:ext cx="0" cy="2895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57" name="TextBox 1356">
                <a:extLst>
                  <a:ext uri="{FF2B5EF4-FFF2-40B4-BE49-F238E27FC236}">
                    <a16:creationId xmlns:a16="http://schemas.microsoft.com/office/drawing/2014/main" id="{89CC5F90-59AA-3592-E1D3-B25406828B73}"/>
                  </a:ext>
                </a:extLst>
              </p:cNvPr>
              <p:cNvSpPr txBox="1"/>
              <p:nvPr/>
            </p:nvSpPr>
            <p:spPr>
              <a:xfrm>
                <a:off x="8732944" y="5380134"/>
                <a:ext cx="429435" cy="19114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IL-10</a:t>
                </a:r>
              </a:p>
            </p:txBody>
          </p:sp>
        </p:grpSp>
        <p:grpSp>
          <p:nvGrpSpPr>
            <p:cNvPr id="1364" name="Group 1363">
              <a:extLst>
                <a:ext uri="{FF2B5EF4-FFF2-40B4-BE49-F238E27FC236}">
                  <a16:creationId xmlns:a16="http://schemas.microsoft.com/office/drawing/2014/main" id="{7B5F4E70-D01C-17B4-7E15-7945FF7D9865}"/>
                </a:ext>
              </a:extLst>
            </p:cNvPr>
            <p:cNvGrpSpPr/>
            <p:nvPr/>
          </p:nvGrpSpPr>
          <p:grpSpPr>
            <a:xfrm>
              <a:off x="7793202" y="1999132"/>
              <a:ext cx="1501454" cy="1180463"/>
              <a:chOff x="7792103" y="2351855"/>
              <a:chExt cx="1501454" cy="1180463"/>
            </a:xfrm>
          </p:grpSpPr>
          <p:grpSp>
            <p:nvGrpSpPr>
              <p:cNvPr id="1102" name="Group 1101">
                <a:extLst>
                  <a:ext uri="{FF2B5EF4-FFF2-40B4-BE49-F238E27FC236}">
                    <a16:creationId xmlns:a16="http://schemas.microsoft.com/office/drawing/2014/main" id="{28D0281C-4B48-9724-2C7D-56AF72AF9508}"/>
                  </a:ext>
                </a:extLst>
              </p:cNvPr>
              <p:cNvGrpSpPr/>
              <p:nvPr/>
            </p:nvGrpSpPr>
            <p:grpSpPr>
              <a:xfrm>
                <a:off x="8259677" y="2678267"/>
                <a:ext cx="678619" cy="425028"/>
                <a:chOff x="6631921" y="4227669"/>
                <a:chExt cx="678619" cy="425028"/>
              </a:xfrm>
            </p:grpSpPr>
            <p:grpSp>
              <p:nvGrpSpPr>
                <p:cNvPr id="898" name="!!Group 963">
                  <a:extLst>
                    <a:ext uri="{FF2B5EF4-FFF2-40B4-BE49-F238E27FC236}">
                      <a16:creationId xmlns:a16="http://schemas.microsoft.com/office/drawing/2014/main" id="{30CC9FBB-12FC-0234-B8E0-065DC46F4D97}"/>
                    </a:ext>
                  </a:extLst>
                </p:cNvPr>
                <p:cNvGrpSpPr/>
                <p:nvPr/>
              </p:nvGrpSpPr>
              <p:grpSpPr>
                <a:xfrm>
                  <a:off x="6631921" y="4227669"/>
                  <a:ext cx="226506" cy="425028"/>
                  <a:chOff x="5661453" y="2606543"/>
                  <a:chExt cx="275343" cy="516667"/>
                </a:xfrm>
              </p:grpSpPr>
              <p:sp>
                <p:nvSpPr>
                  <p:cNvPr id="975" name="Freeform: Shape 964">
                    <a:extLst>
                      <a:ext uri="{FF2B5EF4-FFF2-40B4-BE49-F238E27FC236}">
                        <a16:creationId xmlns:a16="http://schemas.microsoft.com/office/drawing/2014/main" id="{48630D63-D480-BF46-4FA9-4905647BF1A1}"/>
                      </a:ext>
                    </a:extLst>
                  </p:cNvPr>
                  <p:cNvSpPr/>
                  <p:nvPr/>
                </p:nvSpPr>
                <p:spPr>
                  <a:xfrm>
                    <a:off x="5684131" y="2624804"/>
                    <a:ext cx="24899" cy="146087"/>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76" name="Freeform: Shape 965">
                    <a:extLst>
                      <a:ext uri="{FF2B5EF4-FFF2-40B4-BE49-F238E27FC236}">
                        <a16:creationId xmlns:a16="http://schemas.microsoft.com/office/drawing/2014/main" id="{5B2B715E-43A8-136F-D45B-58036F3109A9}"/>
                      </a:ext>
                    </a:extLst>
                  </p:cNvPr>
                  <p:cNvSpPr/>
                  <p:nvPr/>
                </p:nvSpPr>
                <p:spPr>
                  <a:xfrm>
                    <a:off x="5713557" y="2615673"/>
                    <a:ext cx="24900" cy="13467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77" name="Freeform: Shape 966">
                    <a:extLst>
                      <a:ext uri="{FF2B5EF4-FFF2-40B4-BE49-F238E27FC236}">
                        <a16:creationId xmlns:a16="http://schemas.microsoft.com/office/drawing/2014/main" id="{AAF76F08-D9A7-DD18-8B3B-FCAD3DF876F4}"/>
                      </a:ext>
                    </a:extLst>
                  </p:cNvPr>
                  <p:cNvSpPr/>
                  <p:nvPr/>
                </p:nvSpPr>
                <p:spPr>
                  <a:xfrm>
                    <a:off x="5739513" y="2612250"/>
                    <a:ext cx="21579" cy="13125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78" name="Freeform: Shape 967">
                    <a:extLst>
                      <a:ext uri="{FF2B5EF4-FFF2-40B4-BE49-F238E27FC236}">
                        <a16:creationId xmlns:a16="http://schemas.microsoft.com/office/drawing/2014/main" id="{7E815247-6533-74E8-FB43-0790985CE871}"/>
                      </a:ext>
                    </a:extLst>
                  </p:cNvPr>
                  <p:cNvSpPr/>
                  <p:nvPr/>
                </p:nvSpPr>
                <p:spPr>
                  <a:xfrm>
                    <a:off x="5766751" y="2607684"/>
                    <a:ext cx="21537" cy="140380"/>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79" name="Freeform: Shape 968">
                    <a:extLst>
                      <a:ext uri="{FF2B5EF4-FFF2-40B4-BE49-F238E27FC236}">
                        <a16:creationId xmlns:a16="http://schemas.microsoft.com/office/drawing/2014/main" id="{34187F0A-AFDE-2199-8A91-D0060B5C8A60}"/>
                      </a:ext>
                    </a:extLst>
                  </p:cNvPr>
                  <p:cNvSpPr/>
                  <p:nvPr/>
                </p:nvSpPr>
                <p:spPr>
                  <a:xfrm>
                    <a:off x="5792783" y="2606543"/>
                    <a:ext cx="26602" cy="135815"/>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80" name="Freeform: Shape 969">
                    <a:extLst>
                      <a:ext uri="{FF2B5EF4-FFF2-40B4-BE49-F238E27FC236}">
                        <a16:creationId xmlns:a16="http://schemas.microsoft.com/office/drawing/2014/main" id="{60E90421-11F5-77A0-02A9-CA4EC3E28520}"/>
                      </a:ext>
                    </a:extLst>
                  </p:cNvPr>
                  <p:cNvSpPr/>
                  <p:nvPr/>
                </p:nvSpPr>
                <p:spPr>
                  <a:xfrm>
                    <a:off x="5817682" y="2608826"/>
                    <a:ext cx="21504" cy="13581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81" name="Freeform: Shape 970">
                    <a:extLst>
                      <a:ext uri="{FF2B5EF4-FFF2-40B4-BE49-F238E27FC236}">
                        <a16:creationId xmlns:a16="http://schemas.microsoft.com/office/drawing/2014/main" id="{6FCDEEAE-B2E4-E3FB-5948-9C1756F5377E}"/>
                      </a:ext>
                    </a:extLst>
                  </p:cNvPr>
                  <p:cNvSpPr/>
                  <p:nvPr/>
                </p:nvSpPr>
                <p:spPr>
                  <a:xfrm>
                    <a:off x="5845977" y="2614532"/>
                    <a:ext cx="20372" cy="136956"/>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82" name="Freeform: Shape 971">
                    <a:extLst>
                      <a:ext uri="{FF2B5EF4-FFF2-40B4-BE49-F238E27FC236}">
                        <a16:creationId xmlns:a16="http://schemas.microsoft.com/office/drawing/2014/main" id="{91CF2876-261C-D94A-966A-879603EF2804}"/>
                      </a:ext>
                    </a:extLst>
                  </p:cNvPr>
                  <p:cNvSpPr/>
                  <p:nvPr/>
                </p:nvSpPr>
                <p:spPr>
                  <a:xfrm>
                    <a:off x="5870876" y="2617956"/>
                    <a:ext cx="15845" cy="136956"/>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83" name="Freeform: Shape 972">
                    <a:extLst>
                      <a:ext uri="{FF2B5EF4-FFF2-40B4-BE49-F238E27FC236}">
                        <a16:creationId xmlns:a16="http://schemas.microsoft.com/office/drawing/2014/main" id="{FB9844DC-F115-C708-8CD9-84237E42A328}"/>
                      </a:ext>
                    </a:extLst>
                  </p:cNvPr>
                  <p:cNvSpPr/>
                  <p:nvPr/>
                </p:nvSpPr>
                <p:spPr>
                  <a:xfrm>
                    <a:off x="5893318" y="2637358"/>
                    <a:ext cx="22829" cy="138097"/>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84" name="Rectangle: Rounded Corners 983">
                    <a:extLst>
                      <a:ext uri="{FF2B5EF4-FFF2-40B4-BE49-F238E27FC236}">
                        <a16:creationId xmlns:a16="http://schemas.microsoft.com/office/drawing/2014/main" id="{3F15B4F8-5BDB-CB79-E599-C3602E07AE53}"/>
                      </a:ext>
                    </a:extLst>
                  </p:cNvPr>
                  <p:cNvSpPr/>
                  <p:nvPr/>
                </p:nvSpPr>
                <p:spPr>
                  <a:xfrm>
                    <a:off x="5661453" y="2731159"/>
                    <a:ext cx="275343" cy="392051"/>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85" name="Oval 984">
                    <a:extLst>
                      <a:ext uri="{FF2B5EF4-FFF2-40B4-BE49-F238E27FC236}">
                        <a16:creationId xmlns:a16="http://schemas.microsoft.com/office/drawing/2014/main" id="{C0A9010C-F49F-DF13-6C86-69129E609BBB}"/>
                      </a:ext>
                    </a:extLst>
                  </p:cNvPr>
                  <p:cNvSpPr/>
                  <p:nvPr/>
                </p:nvSpPr>
                <p:spPr>
                  <a:xfrm>
                    <a:off x="5727380" y="2930951"/>
                    <a:ext cx="141069" cy="115934"/>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905" name="!!Group 1060">
                  <a:extLst>
                    <a:ext uri="{FF2B5EF4-FFF2-40B4-BE49-F238E27FC236}">
                      <a16:creationId xmlns:a16="http://schemas.microsoft.com/office/drawing/2014/main" id="{21403F43-6870-C14F-7AFB-697D3F5DDEE0}"/>
                    </a:ext>
                  </a:extLst>
                </p:cNvPr>
                <p:cNvGrpSpPr/>
                <p:nvPr/>
              </p:nvGrpSpPr>
              <p:grpSpPr>
                <a:xfrm>
                  <a:off x="6860745" y="4227669"/>
                  <a:ext cx="226506" cy="425028"/>
                  <a:chOff x="5661453" y="2606543"/>
                  <a:chExt cx="275343" cy="516667"/>
                </a:xfrm>
              </p:grpSpPr>
              <p:sp>
                <p:nvSpPr>
                  <p:cNvPr id="928" name="Freeform: Shape 1061">
                    <a:extLst>
                      <a:ext uri="{FF2B5EF4-FFF2-40B4-BE49-F238E27FC236}">
                        <a16:creationId xmlns:a16="http://schemas.microsoft.com/office/drawing/2014/main" id="{9D54719D-F256-47FE-5DB6-6668A3D0D188}"/>
                      </a:ext>
                    </a:extLst>
                  </p:cNvPr>
                  <p:cNvSpPr/>
                  <p:nvPr/>
                </p:nvSpPr>
                <p:spPr>
                  <a:xfrm>
                    <a:off x="5684131" y="2624804"/>
                    <a:ext cx="24899" cy="146087"/>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29" name="Freeform: Shape 1062">
                    <a:extLst>
                      <a:ext uri="{FF2B5EF4-FFF2-40B4-BE49-F238E27FC236}">
                        <a16:creationId xmlns:a16="http://schemas.microsoft.com/office/drawing/2014/main" id="{8783DFF3-8BCE-AF06-D633-8E98AA6E0FA2}"/>
                      </a:ext>
                    </a:extLst>
                  </p:cNvPr>
                  <p:cNvSpPr/>
                  <p:nvPr/>
                </p:nvSpPr>
                <p:spPr>
                  <a:xfrm>
                    <a:off x="5713557" y="2615673"/>
                    <a:ext cx="24900" cy="13467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30" name="Freeform: Shape 1063">
                    <a:extLst>
                      <a:ext uri="{FF2B5EF4-FFF2-40B4-BE49-F238E27FC236}">
                        <a16:creationId xmlns:a16="http://schemas.microsoft.com/office/drawing/2014/main" id="{9364B4E6-9AB8-E4A5-F367-8B1E37789524}"/>
                      </a:ext>
                    </a:extLst>
                  </p:cNvPr>
                  <p:cNvSpPr/>
                  <p:nvPr/>
                </p:nvSpPr>
                <p:spPr>
                  <a:xfrm>
                    <a:off x="5739513" y="2612250"/>
                    <a:ext cx="21579" cy="13125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31" name="Freeform: Shape 1064">
                    <a:extLst>
                      <a:ext uri="{FF2B5EF4-FFF2-40B4-BE49-F238E27FC236}">
                        <a16:creationId xmlns:a16="http://schemas.microsoft.com/office/drawing/2014/main" id="{DE41BD99-5F6D-DF79-9D45-C6F072D2F758}"/>
                      </a:ext>
                    </a:extLst>
                  </p:cNvPr>
                  <p:cNvSpPr/>
                  <p:nvPr/>
                </p:nvSpPr>
                <p:spPr>
                  <a:xfrm>
                    <a:off x="5766751" y="2607684"/>
                    <a:ext cx="21537" cy="140380"/>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32" name="Freeform: Shape 1065">
                    <a:extLst>
                      <a:ext uri="{FF2B5EF4-FFF2-40B4-BE49-F238E27FC236}">
                        <a16:creationId xmlns:a16="http://schemas.microsoft.com/office/drawing/2014/main" id="{1CB53B33-DE77-A0DE-CC65-416A69D59875}"/>
                      </a:ext>
                    </a:extLst>
                  </p:cNvPr>
                  <p:cNvSpPr/>
                  <p:nvPr/>
                </p:nvSpPr>
                <p:spPr>
                  <a:xfrm>
                    <a:off x="5792783" y="2606543"/>
                    <a:ext cx="26602" cy="135815"/>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33" name="Freeform: Shape 1066">
                    <a:extLst>
                      <a:ext uri="{FF2B5EF4-FFF2-40B4-BE49-F238E27FC236}">
                        <a16:creationId xmlns:a16="http://schemas.microsoft.com/office/drawing/2014/main" id="{D2E73938-019B-F1E8-438D-D83448E7D93F}"/>
                      </a:ext>
                    </a:extLst>
                  </p:cNvPr>
                  <p:cNvSpPr/>
                  <p:nvPr/>
                </p:nvSpPr>
                <p:spPr>
                  <a:xfrm>
                    <a:off x="5817682" y="2608826"/>
                    <a:ext cx="21504" cy="13581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34" name="Freeform: Shape 1067">
                    <a:extLst>
                      <a:ext uri="{FF2B5EF4-FFF2-40B4-BE49-F238E27FC236}">
                        <a16:creationId xmlns:a16="http://schemas.microsoft.com/office/drawing/2014/main" id="{F34FD899-4945-F374-C6E0-7D3CD56CD963}"/>
                      </a:ext>
                    </a:extLst>
                  </p:cNvPr>
                  <p:cNvSpPr/>
                  <p:nvPr/>
                </p:nvSpPr>
                <p:spPr>
                  <a:xfrm>
                    <a:off x="5845977" y="2614532"/>
                    <a:ext cx="20372" cy="136956"/>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35" name="Freeform: Shape 1068">
                    <a:extLst>
                      <a:ext uri="{FF2B5EF4-FFF2-40B4-BE49-F238E27FC236}">
                        <a16:creationId xmlns:a16="http://schemas.microsoft.com/office/drawing/2014/main" id="{C8BF419E-E3AB-CB88-861E-79D8A6BD2528}"/>
                      </a:ext>
                    </a:extLst>
                  </p:cNvPr>
                  <p:cNvSpPr/>
                  <p:nvPr/>
                </p:nvSpPr>
                <p:spPr>
                  <a:xfrm>
                    <a:off x="5870876" y="2617956"/>
                    <a:ext cx="15845" cy="136956"/>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36" name="Freeform: Shape 1069">
                    <a:extLst>
                      <a:ext uri="{FF2B5EF4-FFF2-40B4-BE49-F238E27FC236}">
                        <a16:creationId xmlns:a16="http://schemas.microsoft.com/office/drawing/2014/main" id="{31D1A9CC-A60D-AF8A-99B5-8305406F8298}"/>
                      </a:ext>
                    </a:extLst>
                  </p:cNvPr>
                  <p:cNvSpPr/>
                  <p:nvPr/>
                </p:nvSpPr>
                <p:spPr>
                  <a:xfrm>
                    <a:off x="5893318" y="2637358"/>
                    <a:ext cx="22829" cy="138097"/>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37" name="Rectangle: Rounded Corners 936">
                    <a:extLst>
                      <a:ext uri="{FF2B5EF4-FFF2-40B4-BE49-F238E27FC236}">
                        <a16:creationId xmlns:a16="http://schemas.microsoft.com/office/drawing/2014/main" id="{BD396B54-E6D2-D208-14E7-B84EF6E284D2}"/>
                      </a:ext>
                    </a:extLst>
                  </p:cNvPr>
                  <p:cNvSpPr/>
                  <p:nvPr/>
                </p:nvSpPr>
                <p:spPr>
                  <a:xfrm>
                    <a:off x="5661453" y="2731159"/>
                    <a:ext cx="275343" cy="392051"/>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38" name="Oval 937">
                    <a:extLst>
                      <a:ext uri="{FF2B5EF4-FFF2-40B4-BE49-F238E27FC236}">
                        <a16:creationId xmlns:a16="http://schemas.microsoft.com/office/drawing/2014/main" id="{18446557-310F-F4FA-6486-9B41057255D9}"/>
                      </a:ext>
                    </a:extLst>
                  </p:cNvPr>
                  <p:cNvSpPr/>
                  <p:nvPr/>
                </p:nvSpPr>
                <p:spPr>
                  <a:xfrm>
                    <a:off x="5727380" y="2930951"/>
                    <a:ext cx="141069" cy="115934"/>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906" name="Group 905">
                  <a:extLst>
                    <a:ext uri="{FF2B5EF4-FFF2-40B4-BE49-F238E27FC236}">
                      <a16:creationId xmlns:a16="http://schemas.microsoft.com/office/drawing/2014/main" id="{F7F84B44-530A-5B21-0719-9B0BB62BBCAE}"/>
                    </a:ext>
                  </a:extLst>
                </p:cNvPr>
                <p:cNvGrpSpPr/>
                <p:nvPr/>
              </p:nvGrpSpPr>
              <p:grpSpPr>
                <a:xfrm>
                  <a:off x="7084034" y="4227669"/>
                  <a:ext cx="226506" cy="425028"/>
                  <a:chOff x="5661453" y="2606543"/>
                  <a:chExt cx="275343" cy="516667"/>
                </a:xfrm>
              </p:grpSpPr>
              <p:sp>
                <p:nvSpPr>
                  <p:cNvPr id="917" name="Freeform: Shape 1073">
                    <a:extLst>
                      <a:ext uri="{FF2B5EF4-FFF2-40B4-BE49-F238E27FC236}">
                        <a16:creationId xmlns:a16="http://schemas.microsoft.com/office/drawing/2014/main" id="{2572BDB1-1185-2E7F-BC36-B3262B50CD17}"/>
                      </a:ext>
                    </a:extLst>
                  </p:cNvPr>
                  <p:cNvSpPr/>
                  <p:nvPr/>
                </p:nvSpPr>
                <p:spPr>
                  <a:xfrm>
                    <a:off x="5684131" y="2624804"/>
                    <a:ext cx="24899" cy="146087"/>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18" name="Freeform: Shape 1074">
                    <a:extLst>
                      <a:ext uri="{FF2B5EF4-FFF2-40B4-BE49-F238E27FC236}">
                        <a16:creationId xmlns:a16="http://schemas.microsoft.com/office/drawing/2014/main" id="{43C75D82-0E6F-7F7A-BE82-AE383A1525AD}"/>
                      </a:ext>
                    </a:extLst>
                  </p:cNvPr>
                  <p:cNvSpPr/>
                  <p:nvPr/>
                </p:nvSpPr>
                <p:spPr>
                  <a:xfrm>
                    <a:off x="5713557" y="2615673"/>
                    <a:ext cx="24900" cy="13467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19" name="Freeform: Shape 1075">
                    <a:extLst>
                      <a:ext uri="{FF2B5EF4-FFF2-40B4-BE49-F238E27FC236}">
                        <a16:creationId xmlns:a16="http://schemas.microsoft.com/office/drawing/2014/main" id="{CAE9A882-CEAB-AD05-F6BF-FD2DB8412570}"/>
                      </a:ext>
                    </a:extLst>
                  </p:cNvPr>
                  <p:cNvSpPr/>
                  <p:nvPr/>
                </p:nvSpPr>
                <p:spPr>
                  <a:xfrm>
                    <a:off x="5739513" y="2612250"/>
                    <a:ext cx="21579" cy="131250"/>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20" name="Freeform: Shape 1076">
                    <a:extLst>
                      <a:ext uri="{FF2B5EF4-FFF2-40B4-BE49-F238E27FC236}">
                        <a16:creationId xmlns:a16="http://schemas.microsoft.com/office/drawing/2014/main" id="{E0F4E437-4EA8-A0C3-5C02-25D3D22791C5}"/>
                      </a:ext>
                    </a:extLst>
                  </p:cNvPr>
                  <p:cNvSpPr/>
                  <p:nvPr/>
                </p:nvSpPr>
                <p:spPr>
                  <a:xfrm>
                    <a:off x="5766751" y="2607684"/>
                    <a:ext cx="21537" cy="140380"/>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21" name="Freeform: Shape 1077">
                    <a:extLst>
                      <a:ext uri="{FF2B5EF4-FFF2-40B4-BE49-F238E27FC236}">
                        <a16:creationId xmlns:a16="http://schemas.microsoft.com/office/drawing/2014/main" id="{38C6256E-DD97-6EFA-C21C-9B368A58F5D4}"/>
                      </a:ext>
                    </a:extLst>
                  </p:cNvPr>
                  <p:cNvSpPr/>
                  <p:nvPr/>
                </p:nvSpPr>
                <p:spPr>
                  <a:xfrm>
                    <a:off x="5792783" y="2606543"/>
                    <a:ext cx="26602" cy="135815"/>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22" name="Freeform: Shape 1078">
                    <a:extLst>
                      <a:ext uri="{FF2B5EF4-FFF2-40B4-BE49-F238E27FC236}">
                        <a16:creationId xmlns:a16="http://schemas.microsoft.com/office/drawing/2014/main" id="{3A1BF635-DCF3-D0BE-4F37-83DC69D15D6B}"/>
                      </a:ext>
                    </a:extLst>
                  </p:cNvPr>
                  <p:cNvSpPr/>
                  <p:nvPr/>
                </p:nvSpPr>
                <p:spPr>
                  <a:xfrm>
                    <a:off x="5817682" y="2608826"/>
                    <a:ext cx="21504" cy="135815"/>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23" name="Freeform: Shape 1079">
                    <a:extLst>
                      <a:ext uri="{FF2B5EF4-FFF2-40B4-BE49-F238E27FC236}">
                        <a16:creationId xmlns:a16="http://schemas.microsoft.com/office/drawing/2014/main" id="{70943D0C-8C3F-D1CB-B764-845E35F251D5}"/>
                      </a:ext>
                    </a:extLst>
                  </p:cNvPr>
                  <p:cNvSpPr/>
                  <p:nvPr/>
                </p:nvSpPr>
                <p:spPr>
                  <a:xfrm>
                    <a:off x="5845977" y="2614532"/>
                    <a:ext cx="20372" cy="136956"/>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24" name="Freeform: Shape 1080">
                    <a:extLst>
                      <a:ext uri="{FF2B5EF4-FFF2-40B4-BE49-F238E27FC236}">
                        <a16:creationId xmlns:a16="http://schemas.microsoft.com/office/drawing/2014/main" id="{2F916D55-9E6F-2DDC-274A-C10B513D627D}"/>
                      </a:ext>
                    </a:extLst>
                  </p:cNvPr>
                  <p:cNvSpPr/>
                  <p:nvPr/>
                </p:nvSpPr>
                <p:spPr>
                  <a:xfrm>
                    <a:off x="5870876" y="2617956"/>
                    <a:ext cx="15845" cy="136956"/>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25" name="Freeform: Shape 1081">
                    <a:extLst>
                      <a:ext uri="{FF2B5EF4-FFF2-40B4-BE49-F238E27FC236}">
                        <a16:creationId xmlns:a16="http://schemas.microsoft.com/office/drawing/2014/main" id="{08124D1C-C6A4-E8E7-B191-5258F6D38531}"/>
                      </a:ext>
                    </a:extLst>
                  </p:cNvPr>
                  <p:cNvSpPr/>
                  <p:nvPr/>
                </p:nvSpPr>
                <p:spPr>
                  <a:xfrm>
                    <a:off x="5893318" y="2637358"/>
                    <a:ext cx="22829" cy="138097"/>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26" name="Rectangle: Rounded Corners 925">
                    <a:extLst>
                      <a:ext uri="{FF2B5EF4-FFF2-40B4-BE49-F238E27FC236}">
                        <a16:creationId xmlns:a16="http://schemas.microsoft.com/office/drawing/2014/main" id="{3B584E18-42F7-DC09-D630-D456CA23ECC8}"/>
                      </a:ext>
                    </a:extLst>
                  </p:cNvPr>
                  <p:cNvSpPr/>
                  <p:nvPr/>
                </p:nvSpPr>
                <p:spPr>
                  <a:xfrm>
                    <a:off x="5661453" y="2731159"/>
                    <a:ext cx="275343" cy="392051"/>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27" name="Oval 926">
                    <a:extLst>
                      <a:ext uri="{FF2B5EF4-FFF2-40B4-BE49-F238E27FC236}">
                        <a16:creationId xmlns:a16="http://schemas.microsoft.com/office/drawing/2014/main" id="{DB316E60-5BD9-264C-B722-E033CAD01E21}"/>
                      </a:ext>
                    </a:extLst>
                  </p:cNvPr>
                  <p:cNvSpPr/>
                  <p:nvPr/>
                </p:nvSpPr>
                <p:spPr>
                  <a:xfrm>
                    <a:off x="5727380" y="2930951"/>
                    <a:ext cx="141069" cy="115934"/>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sp>
            <p:nvSpPr>
              <p:cNvPr id="1108" name="TextBox 1107">
                <a:extLst>
                  <a:ext uri="{FF2B5EF4-FFF2-40B4-BE49-F238E27FC236}">
                    <a16:creationId xmlns:a16="http://schemas.microsoft.com/office/drawing/2014/main" id="{C6AB7124-7F00-3D57-FC26-8556360C5E97}"/>
                  </a:ext>
                </a:extLst>
              </p:cNvPr>
              <p:cNvSpPr txBox="1"/>
              <p:nvPr/>
            </p:nvSpPr>
            <p:spPr>
              <a:xfrm>
                <a:off x="7792103" y="2351855"/>
                <a:ext cx="678531" cy="396327"/>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Epithelial cells</a:t>
                </a:r>
              </a:p>
            </p:txBody>
          </p:sp>
          <p:grpSp>
            <p:nvGrpSpPr>
              <p:cNvPr id="1330" name="Group 1329">
                <a:extLst>
                  <a:ext uri="{FF2B5EF4-FFF2-40B4-BE49-F238E27FC236}">
                    <a16:creationId xmlns:a16="http://schemas.microsoft.com/office/drawing/2014/main" id="{80F9D34C-0FB5-D6A4-C0D6-00B4BD65453C}"/>
                  </a:ext>
                </a:extLst>
              </p:cNvPr>
              <p:cNvGrpSpPr/>
              <p:nvPr/>
            </p:nvGrpSpPr>
            <p:grpSpPr>
              <a:xfrm>
                <a:off x="8446591" y="2479239"/>
                <a:ext cx="305268" cy="272262"/>
                <a:chOff x="7426941" y="2807797"/>
                <a:chExt cx="305268" cy="272262"/>
              </a:xfrm>
            </p:grpSpPr>
            <p:sp>
              <p:nvSpPr>
                <p:cNvPr id="1323" name="Oval 1322">
                  <a:extLst>
                    <a:ext uri="{FF2B5EF4-FFF2-40B4-BE49-F238E27FC236}">
                      <a16:creationId xmlns:a16="http://schemas.microsoft.com/office/drawing/2014/main" id="{633E3D6C-A2CF-7405-AA27-4EFC584E273F}"/>
                    </a:ext>
                  </a:extLst>
                </p:cNvPr>
                <p:cNvSpPr/>
                <p:nvPr/>
              </p:nvSpPr>
              <p:spPr>
                <a:xfrm rot="16200000">
                  <a:off x="7621684" y="2909596"/>
                  <a:ext cx="64269" cy="5339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1324" name="Oval 1323">
                  <a:extLst>
                    <a:ext uri="{FF2B5EF4-FFF2-40B4-BE49-F238E27FC236}">
                      <a16:creationId xmlns:a16="http://schemas.microsoft.com/office/drawing/2014/main" id="{4766E294-B183-1E62-0FF8-CDBFBA54FC02}"/>
                    </a:ext>
                  </a:extLst>
                </p:cNvPr>
                <p:cNvSpPr/>
                <p:nvPr/>
              </p:nvSpPr>
              <p:spPr>
                <a:xfrm rot="16200000">
                  <a:off x="7538037" y="2912598"/>
                  <a:ext cx="38563" cy="32035"/>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1325" name="Oval 1324">
                  <a:extLst>
                    <a:ext uri="{FF2B5EF4-FFF2-40B4-BE49-F238E27FC236}">
                      <a16:creationId xmlns:a16="http://schemas.microsoft.com/office/drawing/2014/main" id="{B37FE693-22DE-2A50-5204-1D1C5E7F2440}"/>
                    </a:ext>
                  </a:extLst>
                </p:cNvPr>
                <p:cNvSpPr/>
                <p:nvPr/>
              </p:nvSpPr>
              <p:spPr>
                <a:xfrm rot="16200000">
                  <a:off x="7520815" y="3020111"/>
                  <a:ext cx="64269" cy="5339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1326" name="Oval 1325">
                  <a:extLst>
                    <a:ext uri="{FF2B5EF4-FFF2-40B4-BE49-F238E27FC236}">
                      <a16:creationId xmlns:a16="http://schemas.microsoft.com/office/drawing/2014/main" id="{432C220C-FA69-797A-650B-26C1622CAF70}"/>
                    </a:ext>
                  </a:extLst>
                </p:cNvPr>
                <p:cNvSpPr/>
                <p:nvPr/>
              </p:nvSpPr>
              <p:spPr>
                <a:xfrm rot="16200000">
                  <a:off x="7421502" y="2914773"/>
                  <a:ext cx="64269" cy="5339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1327" name="Oval 1326">
                  <a:extLst>
                    <a:ext uri="{FF2B5EF4-FFF2-40B4-BE49-F238E27FC236}">
                      <a16:creationId xmlns:a16="http://schemas.microsoft.com/office/drawing/2014/main" id="{CC8E976F-4651-F86B-7C2A-80B1979E3850}"/>
                    </a:ext>
                  </a:extLst>
                </p:cNvPr>
                <p:cNvSpPr/>
                <p:nvPr/>
              </p:nvSpPr>
              <p:spPr>
                <a:xfrm rot="16200000">
                  <a:off x="7686932" y="3044760"/>
                  <a:ext cx="38563" cy="32035"/>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1328" name="Oval 1327">
                  <a:extLst>
                    <a:ext uri="{FF2B5EF4-FFF2-40B4-BE49-F238E27FC236}">
                      <a16:creationId xmlns:a16="http://schemas.microsoft.com/office/drawing/2014/main" id="{30A8F9F7-F16A-4E2F-765F-CCAB803B8ADC}"/>
                    </a:ext>
                  </a:extLst>
                </p:cNvPr>
                <p:cNvSpPr/>
                <p:nvPr/>
              </p:nvSpPr>
              <p:spPr>
                <a:xfrm rot="16200000">
                  <a:off x="7696910" y="2830132"/>
                  <a:ext cx="38563" cy="32035"/>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sp>
              <p:nvSpPr>
                <p:cNvPr id="1329" name="Oval 1328">
                  <a:extLst>
                    <a:ext uri="{FF2B5EF4-FFF2-40B4-BE49-F238E27FC236}">
                      <a16:creationId xmlns:a16="http://schemas.microsoft.com/office/drawing/2014/main" id="{F828FD5B-A4A1-ADE0-1DAD-AB732EC2D98A}"/>
                    </a:ext>
                  </a:extLst>
                </p:cNvPr>
                <p:cNvSpPr/>
                <p:nvPr/>
              </p:nvSpPr>
              <p:spPr>
                <a:xfrm rot="16200000">
                  <a:off x="7487931" y="2811061"/>
                  <a:ext cx="38563" cy="32035"/>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262B25"/>
                    </a:solidFill>
                    <a:effectLst/>
                    <a:uLnTx/>
                    <a:uFillTx/>
                    <a:latin typeface="Calibri" panose="020F0502020204030204" pitchFamily="34" charset="0"/>
                  </a:endParaRPr>
                </a:p>
              </p:txBody>
            </p:sp>
          </p:grpSp>
          <p:grpSp>
            <p:nvGrpSpPr>
              <p:cNvPr id="1358" name="Group 1357">
                <a:extLst>
                  <a:ext uri="{FF2B5EF4-FFF2-40B4-BE49-F238E27FC236}">
                    <a16:creationId xmlns:a16="http://schemas.microsoft.com/office/drawing/2014/main" id="{A11E46A7-D805-2D51-C8CA-A1C5BD1C6B02}"/>
                  </a:ext>
                </a:extLst>
              </p:cNvPr>
              <p:cNvGrpSpPr/>
              <p:nvPr/>
            </p:nvGrpSpPr>
            <p:grpSpPr>
              <a:xfrm>
                <a:off x="7851641" y="3064609"/>
                <a:ext cx="1441916" cy="467709"/>
                <a:chOff x="8176260" y="5308752"/>
                <a:chExt cx="1441916" cy="467709"/>
              </a:xfrm>
            </p:grpSpPr>
            <p:cxnSp>
              <p:nvCxnSpPr>
                <p:cNvPr id="1359" name="Straight Arrow Connector 1358">
                  <a:extLst>
                    <a:ext uri="{FF2B5EF4-FFF2-40B4-BE49-F238E27FC236}">
                      <a16:creationId xmlns:a16="http://schemas.microsoft.com/office/drawing/2014/main" id="{38F09461-C470-6130-D151-C9E285CBDBD5}"/>
                    </a:ext>
                  </a:extLst>
                </p:cNvPr>
                <p:cNvCxnSpPr>
                  <a:cxnSpLocks/>
                </p:cNvCxnSpPr>
                <p:nvPr/>
              </p:nvCxnSpPr>
              <p:spPr>
                <a:xfrm flipV="1">
                  <a:off x="8176260" y="5308752"/>
                  <a:ext cx="0" cy="2895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60" name="TextBox 1359">
                  <a:extLst>
                    <a:ext uri="{FF2B5EF4-FFF2-40B4-BE49-F238E27FC236}">
                      <a16:creationId xmlns:a16="http://schemas.microsoft.com/office/drawing/2014/main" id="{308412DA-BA4C-8FF4-3C95-18AB8BEFCACD}"/>
                    </a:ext>
                  </a:extLst>
                </p:cNvPr>
                <p:cNvSpPr txBox="1"/>
                <p:nvPr/>
              </p:nvSpPr>
              <p:spPr>
                <a:xfrm>
                  <a:off x="8246168" y="5380134"/>
                  <a:ext cx="1372008" cy="396327"/>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a:defRPr/>
                  </a:pPr>
                  <a:r>
                    <a:rPr lang="en-GB">
                      <a:latin typeface="Calibri" panose="020F0502020204030204" pitchFamily="34" charset="0"/>
                      <a:cs typeface="Calibri" panose="020F0502020204030204" pitchFamily="34" charset="0"/>
                    </a:rPr>
                    <a:t>TNF, IL-1</a:t>
                  </a:r>
                  <a:r>
                    <a:rPr lang="el-GR">
                      <a:latin typeface="Calibri" panose="020F0502020204030204" pitchFamily="34" charset="0"/>
                      <a:cs typeface="Calibri" panose="020F0502020204030204" pitchFamily="34" charset="0"/>
                    </a:rPr>
                    <a:t>β</a:t>
                  </a:r>
                  <a:r>
                    <a:rPr lang="en-GB">
                      <a:latin typeface="Calibri" panose="020F0502020204030204" pitchFamily="34" charset="0"/>
                      <a:cs typeface="Calibri" panose="020F0502020204030204" pitchFamily="34" charset="0"/>
                    </a:rPr>
                    <a:t>, IL-6, IL-8</a:t>
                  </a:r>
                </a:p>
                <a:p>
                  <a:pPr marL="0" marR="0" lvl="0" indent="0" defTabSz="685783" eaLnBrk="1" fontAlgn="auto" latinLnBrk="0" hangingPunct="1">
                    <a:lnSpc>
                      <a:spcPts val="1600"/>
                    </a:lnSpc>
                    <a:spcBef>
                      <a:spcPts val="0"/>
                    </a:spcBef>
                    <a:spcAft>
                      <a:spcPts val="0"/>
                    </a:spcAft>
                    <a:buClr>
                      <a:srgbClr val="830051"/>
                    </a:buClr>
                    <a:buSzTx/>
                    <a:buFontTx/>
                    <a:buNone/>
                    <a:tabLst/>
                    <a:defRPr/>
                  </a:pPr>
                  <a:endPar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endParaRPr>
                </a:p>
              </p:txBody>
            </p:sp>
          </p:grpSp>
        </p:grpSp>
        <p:sp>
          <p:nvSpPr>
            <p:cNvPr id="1363" name="TextBox 1362">
              <a:extLst>
                <a:ext uri="{FF2B5EF4-FFF2-40B4-BE49-F238E27FC236}">
                  <a16:creationId xmlns:a16="http://schemas.microsoft.com/office/drawing/2014/main" id="{BF6AA14D-AE1C-BF48-2C79-1A6E84C09FA8}"/>
                </a:ext>
              </a:extLst>
            </p:cNvPr>
            <p:cNvSpPr txBox="1"/>
            <p:nvPr/>
          </p:nvSpPr>
          <p:spPr>
            <a:xfrm>
              <a:off x="6127246" y="2771537"/>
              <a:ext cx="1372008" cy="61555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algn="ctr" defTabSz="685783" eaLnBrk="1" fontAlgn="auto" latinLnBrk="0" hangingPunct="1">
                <a:lnSpc>
                  <a:spcPts val="1600"/>
                </a:lnSpc>
                <a:spcBef>
                  <a:spcPts val="0"/>
                </a:spcBef>
                <a:spcAft>
                  <a:spcPts val="0"/>
                </a:spcAft>
                <a:buClr>
                  <a:srgbClr val="830051"/>
                </a:buClr>
                <a:buSzTx/>
                <a:buFontTx/>
                <a:buNone/>
                <a:tabLst/>
                <a:defRPr/>
              </a:pPr>
              <a:r>
                <a:rPr kumimoji="0" lang="en-GB" sz="14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Pollen metabolome analysis</a:t>
              </a:r>
            </a:p>
          </p:txBody>
        </p:sp>
        <p:grpSp>
          <p:nvGrpSpPr>
            <p:cNvPr id="1368" name="Group 1367">
              <a:extLst>
                <a:ext uri="{FF2B5EF4-FFF2-40B4-BE49-F238E27FC236}">
                  <a16:creationId xmlns:a16="http://schemas.microsoft.com/office/drawing/2014/main" id="{E72D7C69-8565-EFED-163A-8A4BCA536D40}"/>
                </a:ext>
              </a:extLst>
            </p:cNvPr>
            <p:cNvGrpSpPr/>
            <p:nvPr/>
          </p:nvGrpSpPr>
          <p:grpSpPr>
            <a:xfrm>
              <a:off x="8083478" y="3139955"/>
              <a:ext cx="920903" cy="902012"/>
              <a:chOff x="8252007" y="3888640"/>
              <a:chExt cx="920903" cy="902012"/>
            </a:xfrm>
          </p:grpSpPr>
          <p:grpSp>
            <p:nvGrpSpPr>
              <p:cNvPr id="1110" name="Group 1109">
                <a:extLst>
                  <a:ext uri="{FF2B5EF4-FFF2-40B4-BE49-F238E27FC236}">
                    <a16:creationId xmlns:a16="http://schemas.microsoft.com/office/drawing/2014/main" id="{2098A631-041F-CD4C-6DB6-C3EBE4A52091}"/>
                  </a:ext>
                </a:extLst>
              </p:cNvPr>
              <p:cNvGrpSpPr/>
              <p:nvPr/>
            </p:nvGrpSpPr>
            <p:grpSpPr>
              <a:xfrm>
                <a:off x="8332103" y="3888640"/>
                <a:ext cx="480991" cy="419431"/>
                <a:chOff x="2856788" y="4739714"/>
                <a:chExt cx="620473" cy="541061"/>
              </a:xfrm>
            </p:grpSpPr>
            <p:grpSp>
              <p:nvGrpSpPr>
                <p:cNvPr id="1113" name="Group 1112">
                  <a:extLst>
                    <a:ext uri="{FF2B5EF4-FFF2-40B4-BE49-F238E27FC236}">
                      <a16:creationId xmlns:a16="http://schemas.microsoft.com/office/drawing/2014/main" id="{2C5ABE6A-4E3D-EF98-1D16-2485986AF1C6}"/>
                    </a:ext>
                  </a:extLst>
                </p:cNvPr>
                <p:cNvGrpSpPr/>
                <p:nvPr/>
              </p:nvGrpSpPr>
              <p:grpSpPr>
                <a:xfrm>
                  <a:off x="3072348" y="4895945"/>
                  <a:ext cx="404913" cy="384830"/>
                  <a:chOff x="5762390" y="1738456"/>
                  <a:chExt cx="540383" cy="513580"/>
                </a:xfrm>
              </p:grpSpPr>
              <p:sp>
                <p:nvSpPr>
                  <p:cNvPr id="1115" name="Freeform: Shape 1219">
                    <a:extLst>
                      <a:ext uri="{FF2B5EF4-FFF2-40B4-BE49-F238E27FC236}">
                        <a16:creationId xmlns:a16="http://schemas.microsoft.com/office/drawing/2014/main" id="{FAC46FE3-103F-4AFC-CF9E-7345E35BDEAF}"/>
                      </a:ext>
                    </a:extLst>
                  </p:cNvPr>
                  <p:cNvSpPr/>
                  <p:nvPr/>
                </p:nvSpPr>
                <p:spPr>
                  <a:xfrm rot="13569178">
                    <a:off x="5775792" y="1725054"/>
                    <a:ext cx="513580" cy="540383"/>
                  </a:xfrm>
                  <a:custGeom>
                    <a:avLst/>
                    <a:gdLst>
                      <a:gd name="connsiteX0" fmla="*/ 1536948 w 1828515"/>
                      <a:gd name="connsiteY0" fmla="*/ 1063761 h 1923941"/>
                      <a:gd name="connsiteX1" fmla="*/ 1818031 w 1828515"/>
                      <a:gd name="connsiteY1" fmla="*/ 856783 h 1923941"/>
                      <a:gd name="connsiteX2" fmla="*/ 1533519 w 1828515"/>
                      <a:gd name="connsiteY2" fmla="*/ 893168 h 1923941"/>
                      <a:gd name="connsiteX3" fmla="*/ 1229862 w 1828515"/>
                      <a:gd name="connsiteY3" fmla="*/ 817540 h 1923941"/>
                      <a:gd name="connsiteX4" fmla="*/ 1665726 w 1828515"/>
                      <a:gd name="connsiteY4" fmla="*/ 448351 h 1923941"/>
                      <a:gd name="connsiteX5" fmla="*/ 1568190 w 1828515"/>
                      <a:gd name="connsiteY5" fmla="*/ 333574 h 1923941"/>
                      <a:gd name="connsiteX6" fmla="*/ 1120515 w 1828515"/>
                      <a:gd name="connsiteY6" fmla="*/ 652186 h 1923941"/>
                      <a:gd name="connsiteX7" fmla="*/ 1165378 w 1828515"/>
                      <a:gd name="connsiteY7" fmla="*/ 368436 h 1923941"/>
                      <a:gd name="connsiteX8" fmla="*/ 900869 w 1828515"/>
                      <a:gd name="connsiteY8" fmla="*/ 118976 h 1923941"/>
                      <a:gd name="connsiteX9" fmla="*/ 923443 w 1828515"/>
                      <a:gd name="connsiteY9" fmla="*/ 560079 h 1923941"/>
                      <a:gd name="connsiteX10" fmla="*/ 365850 w 1828515"/>
                      <a:gd name="connsiteY10" fmla="*/ 133740 h 1923941"/>
                      <a:gd name="connsiteX11" fmla="*/ 519774 w 1828515"/>
                      <a:gd name="connsiteY11" fmla="*/ 523693 h 1923941"/>
                      <a:gd name="connsiteX12" fmla="*/ 601974 w 1828515"/>
                      <a:gd name="connsiteY12" fmla="*/ 824017 h 1923941"/>
                      <a:gd name="connsiteX13" fmla="*/ 365945 w 1828515"/>
                      <a:gd name="connsiteY13" fmla="*/ 786869 h 1923941"/>
                      <a:gd name="connsiteX14" fmla="*/ 6757 w 1828515"/>
                      <a:gd name="connsiteY14" fmla="*/ 710383 h 1923941"/>
                      <a:gd name="connsiteX15" fmla="*/ 443955 w 1828515"/>
                      <a:gd name="connsiteY15" fmla="*/ 1060332 h 1923941"/>
                      <a:gd name="connsiteX16" fmla="*/ 160681 w 1828515"/>
                      <a:gd name="connsiteY16" fmla="*/ 1302362 h 1923941"/>
                      <a:gd name="connsiteX17" fmla="*/ 52287 w 1828515"/>
                      <a:gd name="connsiteY17" fmla="*/ 1502006 h 1923941"/>
                      <a:gd name="connsiteX18" fmla="*/ 424714 w 1828515"/>
                      <a:gd name="connsiteY18" fmla="*/ 1246641 h 1923941"/>
                      <a:gd name="connsiteX19" fmla="*/ 425571 w 1828515"/>
                      <a:gd name="connsiteY19" fmla="*/ 1245879 h 1923941"/>
                      <a:gd name="connsiteX20" fmla="*/ 440716 w 1828515"/>
                      <a:gd name="connsiteY20" fmla="*/ 1234639 h 1923941"/>
                      <a:gd name="connsiteX21" fmla="*/ 655695 w 1828515"/>
                      <a:gd name="connsiteY21" fmla="*/ 1275978 h 1923941"/>
                      <a:gd name="connsiteX22" fmla="*/ 646932 w 1828515"/>
                      <a:gd name="connsiteY22" fmla="*/ 1421330 h 1923941"/>
                      <a:gd name="connsiteX23" fmla="*/ 856768 w 1828515"/>
                      <a:gd name="connsiteY23" fmla="*/ 1923106 h 1923941"/>
                      <a:gd name="connsiteX24" fmla="*/ 850196 w 1828515"/>
                      <a:gd name="connsiteY24" fmla="*/ 1587922 h 1923941"/>
                      <a:gd name="connsiteX25" fmla="*/ 843719 w 1828515"/>
                      <a:gd name="connsiteY25" fmla="*/ 1391802 h 1923941"/>
                      <a:gd name="connsiteX26" fmla="*/ 843719 w 1828515"/>
                      <a:gd name="connsiteY26" fmla="*/ 1391802 h 1923941"/>
                      <a:gd name="connsiteX27" fmla="*/ 954495 w 1828515"/>
                      <a:gd name="connsiteY27" fmla="*/ 1279216 h 1923941"/>
                      <a:gd name="connsiteX28" fmla="*/ 1614672 w 1828515"/>
                      <a:gd name="connsiteY28" fmla="*/ 1670694 h 1923941"/>
                      <a:gd name="connsiteX29" fmla="*/ 1536948 w 1828515"/>
                      <a:gd name="connsiteY29" fmla="*/ 1063666 h 1923941"/>
                      <a:gd name="connsiteX30" fmla="*/ 1427125 w 1828515"/>
                      <a:gd name="connsiteY30" fmla="*/ 962224 h 1923941"/>
                      <a:gd name="connsiteX31" fmla="*/ 1425696 w 1828515"/>
                      <a:gd name="connsiteY31" fmla="*/ 962796 h 1923941"/>
                      <a:gd name="connsiteX32" fmla="*/ 1427125 w 1828515"/>
                      <a:gd name="connsiteY32" fmla="*/ 962224 h 1923941"/>
                      <a:gd name="connsiteX33" fmla="*/ 1365975 w 1828515"/>
                      <a:gd name="connsiteY33" fmla="*/ 581034 h 1923941"/>
                      <a:gd name="connsiteX34" fmla="*/ 1365213 w 1828515"/>
                      <a:gd name="connsiteY34" fmla="*/ 581034 h 1923941"/>
                      <a:gd name="connsiteX35" fmla="*/ 1365975 w 1828515"/>
                      <a:gd name="connsiteY35" fmla="*/ 581034 h 1923941"/>
                      <a:gd name="connsiteX36" fmla="*/ 543777 w 1828515"/>
                      <a:gd name="connsiteY36" fmla="*/ 402345 h 1923941"/>
                      <a:gd name="connsiteX37" fmla="*/ 543300 w 1828515"/>
                      <a:gd name="connsiteY37" fmla="*/ 406155 h 1923941"/>
                      <a:gd name="connsiteX38" fmla="*/ 543777 w 1828515"/>
                      <a:gd name="connsiteY38" fmla="*/ 402345 h 1923941"/>
                      <a:gd name="connsiteX39" fmla="*/ 1408932 w 1828515"/>
                      <a:gd name="connsiteY39" fmla="*/ 1402089 h 1923941"/>
                      <a:gd name="connsiteX40" fmla="*/ 1406265 w 1828515"/>
                      <a:gd name="connsiteY40" fmla="*/ 1398660 h 1923941"/>
                      <a:gd name="connsiteX41" fmla="*/ 1408932 w 1828515"/>
                      <a:gd name="connsiteY41" fmla="*/ 1402089 h 1923941"/>
                      <a:gd name="connsiteX0" fmla="*/ 1536948 w 2296241"/>
                      <a:gd name="connsiteY0" fmla="*/ 1063761 h 2308314"/>
                      <a:gd name="connsiteX1" fmla="*/ 1818031 w 2296241"/>
                      <a:gd name="connsiteY1" fmla="*/ 856783 h 2308314"/>
                      <a:gd name="connsiteX2" fmla="*/ 1533519 w 2296241"/>
                      <a:gd name="connsiteY2" fmla="*/ 893168 h 2308314"/>
                      <a:gd name="connsiteX3" fmla="*/ 1229862 w 2296241"/>
                      <a:gd name="connsiteY3" fmla="*/ 817540 h 2308314"/>
                      <a:gd name="connsiteX4" fmla="*/ 1665726 w 2296241"/>
                      <a:gd name="connsiteY4" fmla="*/ 448351 h 2308314"/>
                      <a:gd name="connsiteX5" fmla="*/ 1568190 w 2296241"/>
                      <a:gd name="connsiteY5" fmla="*/ 333574 h 2308314"/>
                      <a:gd name="connsiteX6" fmla="*/ 1120515 w 2296241"/>
                      <a:gd name="connsiteY6" fmla="*/ 652186 h 2308314"/>
                      <a:gd name="connsiteX7" fmla="*/ 1165378 w 2296241"/>
                      <a:gd name="connsiteY7" fmla="*/ 368436 h 2308314"/>
                      <a:gd name="connsiteX8" fmla="*/ 900869 w 2296241"/>
                      <a:gd name="connsiteY8" fmla="*/ 118976 h 2308314"/>
                      <a:gd name="connsiteX9" fmla="*/ 923443 w 2296241"/>
                      <a:gd name="connsiteY9" fmla="*/ 560079 h 2308314"/>
                      <a:gd name="connsiteX10" fmla="*/ 365850 w 2296241"/>
                      <a:gd name="connsiteY10" fmla="*/ 133740 h 2308314"/>
                      <a:gd name="connsiteX11" fmla="*/ 519774 w 2296241"/>
                      <a:gd name="connsiteY11" fmla="*/ 523693 h 2308314"/>
                      <a:gd name="connsiteX12" fmla="*/ 601974 w 2296241"/>
                      <a:gd name="connsiteY12" fmla="*/ 824017 h 2308314"/>
                      <a:gd name="connsiteX13" fmla="*/ 365945 w 2296241"/>
                      <a:gd name="connsiteY13" fmla="*/ 786869 h 2308314"/>
                      <a:gd name="connsiteX14" fmla="*/ 6757 w 2296241"/>
                      <a:gd name="connsiteY14" fmla="*/ 710383 h 2308314"/>
                      <a:gd name="connsiteX15" fmla="*/ 443955 w 2296241"/>
                      <a:gd name="connsiteY15" fmla="*/ 1060332 h 2308314"/>
                      <a:gd name="connsiteX16" fmla="*/ 160681 w 2296241"/>
                      <a:gd name="connsiteY16" fmla="*/ 1302362 h 2308314"/>
                      <a:gd name="connsiteX17" fmla="*/ 52287 w 2296241"/>
                      <a:gd name="connsiteY17" fmla="*/ 1502006 h 2308314"/>
                      <a:gd name="connsiteX18" fmla="*/ 424714 w 2296241"/>
                      <a:gd name="connsiteY18" fmla="*/ 1246641 h 2308314"/>
                      <a:gd name="connsiteX19" fmla="*/ 425571 w 2296241"/>
                      <a:gd name="connsiteY19" fmla="*/ 1245879 h 2308314"/>
                      <a:gd name="connsiteX20" fmla="*/ 440716 w 2296241"/>
                      <a:gd name="connsiteY20" fmla="*/ 1234639 h 2308314"/>
                      <a:gd name="connsiteX21" fmla="*/ 655695 w 2296241"/>
                      <a:gd name="connsiteY21" fmla="*/ 1275978 h 2308314"/>
                      <a:gd name="connsiteX22" fmla="*/ 646932 w 2296241"/>
                      <a:gd name="connsiteY22" fmla="*/ 1421330 h 2308314"/>
                      <a:gd name="connsiteX23" fmla="*/ 856768 w 2296241"/>
                      <a:gd name="connsiteY23" fmla="*/ 1923106 h 2308314"/>
                      <a:gd name="connsiteX24" fmla="*/ 850196 w 2296241"/>
                      <a:gd name="connsiteY24" fmla="*/ 1587922 h 2308314"/>
                      <a:gd name="connsiteX25" fmla="*/ 843719 w 2296241"/>
                      <a:gd name="connsiteY25" fmla="*/ 1391802 h 2308314"/>
                      <a:gd name="connsiteX26" fmla="*/ 843719 w 2296241"/>
                      <a:gd name="connsiteY26" fmla="*/ 1391802 h 2308314"/>
                      <a:gd name="connsiteX27" fmla="*/ 954495 w 2296241"/>
                      <a:gd name="connsiteY27" fmla="*/ 1279216 h 2308314"/>
                      <a:gd name="connsiteX28" fmla="*/ 2283016 w 2296241"/>
                      <a:gd name="connsiteY28" fmla="*/ 2302544 h 2308314"/>
                      <a:gd name="connsiteX29" fmla="*/ 1536948 w 2296241"/>
                      <a:gd name="connsiteY29" fmla="*/ 1063666 h 2308314"/>
                      <a:gd name="connsiteX30" fmla="*/ 1536948 w 2296241"/>
                      <a:gd name="connsiteY30" fmla="*/ 1063761 h 2308314"/>
                      <a:gd name="connsiteX31" fmla="*/ 1427125 w 2296241"/>
                      <a:gd name="connsiteY31" fmla="*/ 962224 h 2308314"/>
                      <a:gd name="connsiteX32" fmla="*/ 1425696 w 2296241"/>
                      <a:gd name="connsiteY32" fmla="*/ 962796 h 2308314"/>
                      <a:gd name="connsiteX33" fmla="*/ 1427125 w 2296241"/>
                      <a:gd name="connsiteY33" fmla="*/ 962224 h 2308314"/>
                      <a:gd name="connsiteX34" fmla="*/ 1365975 w 2296241"/>
                      <a:gd name="connsiteY34" fmla="*/ 581034 h 2308314"/>
                      <a:gd name="connsiteX35" fmla="*/ 1365213 w 2296241"/>
                      <a:gd name="connsiteY35" fmla="*/ 581034 h 2308314"/>
                      <a:gd name="connsiteX36" fmla="*/ 1365975 w 2296241"/>
                      <a:gd name="connsiteY36" fmla="*/ 581034 h 2308314"/>
                      <a:gd name="connsiteX37" fmla="*/ 543777 w 2296241"/>
                      <a:gd name="connsiteY37" fmla="*/ 402345 h 2308314"/>
                      <a:gd name="connsiteX38" fmla="*/ 543300 w 2296241"/>
                      <a:gd name="connsiteY38" fmla="*/ 406155 h 2308314"/>
                      <a:gd name="connsiteX39" fmla="*/ 543777 w 2296241"/>
                      <a:gd name="connsiteY39" fmla="*/ 402345 h 2308314"/>
                      <a:gd name="connsiteX40" fmla="*/ 1408932 w 2296241"/>
                      <a:gd name="connsiteY40" fmla="*/ 1402089 h 2308314"/>
                      <a:gd name="connsiteX41" fmla="*/ 1406265 w 2296241"/>
                      <a:gd name="connsiteY41" fmla="*/ 1398660 h 2308314"/>
                      <a:gd name="connsiteX42" fmla="*/ 1408932 w 2296241"/>
                      <a:gd name="connsiteY42" fmla="*/ 1402089 h 2308314"/>
                      <a:gd name="connsiteX0" fmla="*/ 1536948 w 2563438"/>
                      <a:gd name="connsiteY0" fmla="*/ 1063761 h 2585786"/>
                      <a:gd name="connsiteX1" fmla="*/ 1818031 w 2563438"/>
                      <a:gd name="connsiteY1" fmla="*/ 856783 h 2585786"/>
                      <a:gd name="connsiteX2" fmla="*/ 1533519 w 2563438"/>
                      <a:gd name="connsiteY2" fmla="*/ 893168 h 2585786"/>
                      <a:gd name="connsiteX3" fmla="*/ 1229862 w 2563438"/>
                      <a:gd name="connsiteY3" fmla="*/ 817540 h 2585786"/>
                      <a:gd name="connsiteX4" fmla="*/ 1665726 w 2563438"/>
                      <a:gd name="connsiteY4" fmla="*/ 448351 h 2585786"/>
                      <a:gd name="connsiteX5" fmla="*/ 1568190 w 2563438"/>
                      <a:gd name="connsiteY5" fmla="*/ 333574 h 2585786"/>
                      <a:gd name="connsiteX6" fmla="*/ 1120515 w 2563438"/>
                      <a:gd name="connsiteY6" fmla="*/ 652186 h 2585786"/>
                      <a:gd name="connsiteX7" fmla="*/ 1165378 w 2563438"/>
                      <a:gd name="connsiteY7" fmla="*/ 368436 h 2585786"/>
                      <a:gd name="connsiteX8" fmla="*/ 900869 w 2563438"/>
                      <a:gd name="connsiteY8" fmla="*/ 118976 h 2585786"/>
                      <a:gd name="connsiteX9" fmla="*/ 923443 w 2563438"/>
                      <a:gd name="connsiteY9" fmla="*/ 560079 h 2585786"/>
                      <a:gd name="connsiteX10" fmla="*/ 365850 w 2563438"/>
                      <a:gd name="connsiteY10" fmla="*/ 133740 h 2585786"/>
                      <a:gd name="connsiteX11" fmla="*/ 519774 w 2563438"/>
                      <a:gd name="connsiteY11" fmla="*/ 523693 h 2585786"/>
                      <a:gd name="connsiteX12" fmla="*/ 601974 w 2563438"/>
                      <a:gd name="connsiteY12" fmla="*/ 824017 h 2585786"/>
                      <a:gd name="connsiteX13" fmla="*/ 365945 w 2563438"/>
                      <a:gd name="connsiteY13" fmla="*/ 786869 h 2585786"/>
                      <a:gd name="connsiteX14" fmla="*/ 6757 w 2563438"/>
                      <a:gd name="connsiteY14" fmla="*/ 710383 h 2585786"/>
                      <a:gd name="connsiteX15" fmla="*/ 443955 w 2563438"/>
                      <a:gd name="connsiteY15" fmla="*/ 1060332 h 2585786"/>
                      <a:gd name="connsiteX16" fmla="*/ 160681 w 2563438"/>
                      <a:gd name="connsiteY16" fmla="*/ 1302362 h 2585786"/>
                      <a:gd name="connsiteX17" fmla="*/ 52287 w 2563438"/>
                      <a:gd name="connsiteY17" fmla="*/ 1502006 h 2585786"/>
                      <a:gd name="connsiteX18" fmla="*/ 424714 w 2563438"/>
                      <a:gd name="connsiteY18" fmla="*/ 1246641 h 2585786"/>
                      <a:gd name="connsiteX19" fmla="*/ 425571 w 2563438"/>
                      <a:gd name="connsiteY19" fmla="*/ 1245879 h 2585786"/>
                      <a:gd name="connsiteX20" fmla="*/ 440716 w 2563438"/>
                      <a:gd name="connsiteY20" fmla="*/ 1234639 h 2585786"/>
                      <a:gd name="connsiteX21" fmla="*/ 655695 w 2563438"/>
                      <a:gd name="connsiteY21" fmla="*/ 1275978 h 2585786"/>
                      <a:gd name="connsiteX22" fmla="*/ 646932 w 2563438"/>
                      <a:gd name="connsiteY22" fmla="*/ 1421330 h 2585786"/>
                      <a:gd name="connsiteX23" fmla="*/ 856768 w 2563438"/>
                      <a:gd name="connsiteY23" fmla="*/ 1923106 h 2585786"/>
                      <a:gd name="connsiteX24" fmla="*/ 850196 w 2563438"/>
                      <a:gd name="connsiteY24" fmla="*/ 1587922 h 2585786"/>
                      <a:gd name="connsiteX25" fmla="*/ 843719 w 2563438"/>
                      <a:gd name="connsiteY25" fmla="*/ 1391802 h 2585786"/>
                      <a:gd name="connsiteX26" fmla="*/ 843719 w 2563438"/>
                      <a:gd name="connsiteY26" fmla="*/ 1391802 h 2585786"/>
                      <a:gd name="connsiteX27" fmla="*/ 954495 w 2563438"/>
                      <a:gd name="connsiteY27" fmla="*/ 1279216 h 2585786"/>
                      <a:gd name="connsiteX28" fmla="*/ 2551905 w 2563438"/>
                      <a:gd name="connsiteY28" fmla="*/ 2581065 h 2585786"/>
                      <a:gd name="connsiteX29" fmla="*/ 1536948 w 2563438"/>
                      <a:gd name="connsiteY29" fmla="*/ 1063666 h 2585786"/>
                      <a:gd name="connsiteX30" fmla="*/ 1536948 w 2563438"/>
                      <a:gd name="connsiteY30" fmla="*/ 1063761 h 2585786"/>
                      <a:gd name="connsiteX31" fmla="*/ 1427125 w 2563438"/>
                      <a:gd name="connsiteY31" fmla="*/ 962224 h 2585786"/>
                      <a:gd name="connsiteX32" fmla="*/ 1425696 w 2563438"/>
                      <a:gd name="connsiteY32" fmla="*/ 962796 h 2585786"/>
                      <a:gd name="connsiteX33" fmla="*/ 1427125 w 2563438"/>
                      <a:gd name="connsiteY33" fmla="*/ 962224 h 2585786"/>
                      <a:gd name="connsiteX34" fmla="*/ 1365975 w 2563438"/>
                      <a:gd name="connsiteY34" fmla="*/ 581034 h 2585786"/>
                      <a:gd name="connsiteX35" fmla="*/ 1365213 w 2563438"/>
                      <a:gd name="connsiteY35" fmla="*/ 581034 h 2585786"/>
                      <a:gd name="connsiteX36" fmla="*/ 1365975 w 2563438"/>
                      <a:gd name="connsiteY36" fmla="*/ 581034 h 2585786"/>
                      <a:gd name="connsiteX37" fmla="*/ 543777 w 2563438"/>
                      <a:gd name="connsiteY37" fmla="*/ 402345 h 2585786"/>
                      <a:gd name="connsiteX38" fmla="*/ 543300 w 2563438"/>
                      <a:gd name="connsiteY38" fmla="*/ 406155 h 2585786"/>
                      <a:gd name="connsiteX39" fmla="*/ 543777 w 2563438"/>
                      <a:gd name="connsiteY39" fmla="*/ 402345 h 2585786"/>
                      <a:gd name="connsiteX40" fmla="*/ 1408932 w 2563438"/>
                      <a:gd name="connsiteY40" fmla="*/ 1402089 h 2585786"/>
                      <a:gd name="connsiteX41" fmla="*/ 1406265 w 2563438"/>
                      <a:gd name="connsiteY41" fmla="*/ 1398660 h 2585786"/>
                      <a:gd name="connsiteX42" fmla="*/ 1408932 w 2563438"/>
                      <a:gd name="connsiteY42" fmla="*/ 1402089 h 2585786"/>
                      <a:gd name="connsiteX0" fmla="*/ 1536948 w 1828515"/>
                      <a:gd name="connsiteY0" fmla="*/ 1063761 h 1923939"/>
                      <a:gd name="connsiteX1" fmla="*/ 1818031 w 1828515"/>
                      <a:gd name="connsiteY1" fmla="*/ 856783 h 1923939"/>
                      <a:gd name="connsiteX2" fmla="*/ 1533519 w 1828515"/>
                      <a:gd name="connsiteY2" fmla="*/ 893168 h 1923939"/>
                      <a:gd name="connsiteX3" fmla="*/ 1229862 w 1828515"/>
                      <a:gd name="connsiteY3" fmla="*/ 817540 h 1923939"/>
                      <a:gd name="connsiteX4" fmla="*/ 1665726 w 1828515"/>
                      <a:gd name="connsiteY4" fmla="*/ 448351 h 1923939"/>
                      <a:gd name="connsiteX5" fmla="*/ 1568190 w 1828515"/>
                      <a:gd name="connsiteY5" fmla="*/ 333574 h 1923939"/>
                      <a:gd name="connsiteX6" fmla="*/ 1120515 w 1828515"/>
                      <a:gd name="connsiteY6" fmla="*/ 652186 h 1923939"/>
                      <a:gd name="connsiteX7" fmla="*/ 1165378 w 1828515"/>
                      <a:gd name="connsiteY7" fmla="*/ 368436 h 1923939"/>
                      <a:gd name="connsiteX8" fmla="*/ 900869 w 1828515"/>
                      <a:gd name="connsiteY8" fmla="*/ 118976 h 1923939"/>
                      <a:gd name="connsiteX9" fmla="*/ 923443 w 1828515"/>
                      <a:gd name="connsiteY9" fmla="*/ 560079 h 1923939"/>
                      <a:gd name="connsiteX10" fmla="*/ 365850 w 1828515"/>
                      <a:gd name="connsiteY10" fmla="*/ 133740 h 1923939"/>
                      <a:gd name="connsiteX11" fmla="*/ 519774 w 1828515"/>
                      <a:gd name="connsiteY11" fmla="*/ 523693 h 1923939"/>
                      <a:gd name="connsiteX12" fmla="*/ 601974 w 1828515"/>
                      <a:gd name="connsiteY12" fmla="*/ 824017 h 1923939"/>
                      <a:gd name="connsiteX13" fmla="*/ 365945 w 1828515"/>
                      <a:gd name="connsiteY13" fmla="*/ 786869 h 1923939"/>
                      <a:gd name="connsiteX14" fmla="*/ 6757 w 1828515"/>
                      <a:gd name="connsiteY14" fmla="*/ 710383 h 1923939"/>
                      <a:gd name="connsiteX15" fmla="*/ 443955 w 1828515"/>
                      <a:gd name="connsiteY15" fmla="*/ 1060332 h 1923939"/>
                      <a:gd name="connsiteX16" fmla="*/ 160681 w 1828515"/>
                      <a:gd name="connsiteY16" fmla="*/ 1302362 h 1923939"/>
                      <a:gd name="connsiteX17" fmla="*/ 52287 w 1828515"/>
                      <a:gd name="connsiteY17" fmla="*/ 1502006 h 1923939"/>
                      <a:gd name="connsiteX18" fmla="*/ 424714 w 1828515"/>
                      <a:gd name="connsiteY18" fmla="*/ 1246641 h 1923939"/>
                      <a:gd name="connsiteX19" fmla="*/ 425571 w 1828515"/>
                      <a:gd name="connsiteY19" fmla="*/ 1245879 h 1923939"/>
                      <a:gd name="connsiteX20" fmla="*/ 440716 w 1828515"/>
                      <a:gd name="connsiteY20" fmla="*/ 1234639 h 1923939"/>
                      <a:gd name="connsiteX21" fmla="*/ 655695 w 1828515"/>
                      <a:gd name="connsiteY21" fmla="*/ 1275978 h 1923939"/>
                      <a:gd name="connsiteX22" fmla="*/ 646932 w 1828515"/>
                      <a:gd name="connsiteY22" fmla="*/ 1421330 h 1923939"/>
                      <a:gd name="connsiteX23" fmla="*/ 856768 w 1828515"/>
                      <a:gd name="connsiteY23" fmla="*/ 1923106 h 1923939"/>
                      <a:gd name="connsiteX24" fmla="*/ 850196 w 1828515"/>
                      <a:gd name="connsiteY24" fmla="*/ 1587922 h 1923939"/>
                      <a:gd name="connsiteX25" fmla="*/ 843719 w 1828515"/>
                      <a:gd name="connsiteY25" fmla="*/ 1391802 h 1923939"/>
                      <a:gd name="connsiteX26" fmla="*/ 843719 w 1828515"/>
                      <a:gd name="connsiteY26" fmla="*/ 1391802 h 1923939"/>
                      <a:gd name="connsiteX27" fmla="*/ 954495 w 1828515"/>
                      <a:gd name="connsiteY27" fmla="*/ 1279216 h 1923939"/>
                      <a:gd name="connsiteX28" fmla="*/ 1510160 w 1828515"/>
                      <a:gd name="connsiteY28" fmla="*/ 1572079 h 1923939"/>
                      <a:gd name="connsiteX29" fmla="*/ 1536948 w 1828515"/>
                      <a:gd name="connsiteY29" fmla="*/ 1063666 h 1923939"/>
                      <a:gd name="connsiteX30" fmla="*/ 1536948 w 1828515"/>
                      <a:gd name="connsiteY30" fmla="*/ 1063761 h 1923939"/>
                      <a:gd name="connsiteX31" fmla="*/ 1427125 w 1828515"/>
                      <a:gd name="connsiteY31" fmla="*/ 962224 h 1923939"/>
                      <a:gd name="connsiteX32" fmla="*/ 1425696 w 1828515"/>
                      <a:gd name="connsiteY32" fmla="*/ 962796 h 1923939"/>
                      <a:gd name="connsiteX33" fmla="*/ 1427125 w 1828515"/>
                      <a:gd name="connsiteY33" fmla="*/ 962224 h 1923939"/>
                      <a:gd name="connsiteX34" fmla="*/ 1365975 w 1828515"/>
                      <a:gd name="connsiteY34" fmla="*/ 581034 h 1923939"/>
                      <a:gd name="connsiteX35" fmla="*/ 1365213 w 1828515"/>
                      <a:gd name="connsiteY35" fmla="*/ 581034 h 1923939"/>
                      <a:gd name="connsiteX36" fmla="*/ 1365975 w 1828515"/>
                      <a:gd name="connsiteY36" fmla="*/ 581034 h 1923939"/>
                      <a:gd name="connsiteX37" fmla="*/ 543777 w 1828515"/>
                      <a:gd name="connsiteY37" fmla="*/ 402345 h 1923939"/>
                      <a:gd name="connsiteX38" fmla="*/ 543300 w 1828515"/>
                      <a:gd name="connsiteY38" fmla="*/ 406155 h 1923939"/>
                      <a:gd name="connsiteX39" fmla="*/ 543777 w 1828515"/>
                      <a:gd name="connsiteY39" fmla="*/ 402345 h 1923939"/>
                      <a:gd name="connsiteX40" fmla="*/ 1408932 w 1828515"/>
                      <a:gd name="connsiteY40" fmla="*/ 1402089 h 1923939"/>
                      <a:gd name="connsiteX41" fmla="*/ 1406265 w 1828515"/>
                      <a:gd name="connsiteY41" fmla="*/ 1398660 h 1923939"/>
                      <a:gd name="connsiteX42" fmla="*/ 1408932 w 1828515"/>
                      <a:gd name="connsiteY42" fmla="*/ 1402089 h 192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28515" h="1923939">
                        <a:moveTo>
                          <a:pt x="1536948" y="1063761"/>
                        </a:moveTo>
                        <a:cubicBezTo>
                          <a:pt x="1613815" y="1055284"/>
                          <a:pt x="1884801" y="974131"/>
                          <a:pt x="1818031" y="856783"/>
                        </a:cubicBezTo>
                        <a:cubicBezTo>
                          <a:pt x="1770311" y="772867"/>
                          <a:pt x="1607529" y="871070"/>
                          <a:pt x="1533519" y="893168"/>
                        </a:cubicBezTo>
                        <a:cubicBezTo>
                          <a:pt x="1142328" y="1010230"/>
                          <a:pt x="1165759" y="844876"/>
                          <a:pt x="1229862" y="817540"/>
                        </a:cubicBezTo>
                        <a:cubicBezTo>
                          <a:pt x="1549902" y="681237"/>
                          <a:pt x="1620292" y="542267"/>
                          <a:pt x="1665726" y="448351"/>
                        </a:cubicBezTo>
                        <a:cubicBezTo>
                          <a:pt x="1788218" y="195176"/>
                          <a:pt x="1676585" y="110689"/>
                          <a:pt x="1568190" y="333574"/>
                        </a:cubicBezTo>
                        <a:cubicBezTo>
                          <a:pt x="1530281" y="411394"/>
                          <a:pt x="1297299" y="686380"/>
                          <a:pt x="1120515" y="652186"/>
                        </a:cubicBezTo>
                        <a:cubicBezTo>
                          <a:pt x="1018217" y="632374"/>
                          <a:pt x="1150043" y="560079"/>
                          <a:pt x="1165378" y="368436"/>
                        </a:cubicBezTo>
                        <a:cubicBezTo>
                          <a:pt x="1217194" y="29917"/>
                          <a:pt x="728085" y="-124959"/>
                          <a:pt x="900869" y="118976"/>
                        </a:cubicBezTo>
                        <a:cubicBezTo>
                          <a:pt x="1077462" y="368436"/>
                          <a:pt x="979641" y="511120"/>
                          <a:pt x="923443" y="560079"/>
                        </a:cubicBezTo>
                        <a:cubicBezTo>
                          <a:pt x="782664" y="682570"/>
                          <a:pt x="743040" y="556364"/>
                          <a:pt x="365850" y="133740"/>
                        </a:cubicBezTo>
                        <a:cubicBezTo>
                          <a:pt x="298222" y="58016"/>
                          <a:pt x="160681" y="202891"/>
                          <a:pt x="519774" y="523693"/>
                        </a:cubicBezTo>
                        <a:cubicBezTo>
                          <a:pt x="585115" y="582082"/>
                          <a:pt x="690938" y="737434"/>
                          <a:pt x="601974" y="824017"/>
                        </a:cubicBezTo>
                        <a:cubicBezTo>
                          <a:pt x="529489" y="894502"/>
                          <a:pt x="427667" y="835161"/>
                          <a:pt x="365945" y="786869"/>
                        </a:cubicBezTo>
                        <a:cubicBezTo>
                          <a:pt x="102960" y="581034"/>
                          <a:pt x="-32772" y="632945"/>
                          <a:pt x="6757" y="710383"/>
                        </a:cubicBezTo>
                        <a:cubicBezTo>
                          <a:pt x="60954" y="816778"/>
                          <a:pt x="559779" y="913266"/>
                          <a:pt x="443955" y="1060332"/>
                        </a:cubicBezTo>
                        <a:cubicBezTo>
                          <a:pt x="356991" y="1170631"/>
                          <a:pt x="275838" y="1215875"/>
                          <a:pt x="160681" y="1302362"/>
                        </a:cubicBezTo>
                        <a:cubicBezTo>
                          <a:pt x="134487" y="1322079"/>
                          <a:pt x="-94017" y="1433807"/>
                          <a:pt x="52287" y="1502006"/>
                        </a:cubicBezTo>
                        <a:cubicBezTo>
                          <a:pt x="222689" y="1581349"/>
                          <a:pt x="317653" y="1335128"/>
                          <a:pt x="424714" y="1246641"/>
                        </a:cubicBezTo>
                        <a:cubicBezTo>
                          <a:pt x="425000" y="1246355"/>
                          <a:pt x="425286" y="1246165"/>
                          <a:pt x="425571" y="1245879"/>
                        </a:cubicBezTo>
                        <a:cubicBezTo>
                          <a:pt x="430620" y="1241783"/>
                          <a:pt x="435668" y="1237973"/>
                          <a:pt x="440716" y="1234639"/>
                        </a:cubicBezTo>
                        <a:cubicBezTo>
                          <a:pt x="511011" y="1188157"/>
                          <a:pt x="628168" y="1196254"/>
                          <a:pt x="655695" y="1275978"/>
                        </a:cubicBezTo>
                        <a:cubicBezTo>
                          <a:pt x="671697" y="1322365"/>
                          <a:pt x="651219" y="1372466"/>
                          <a:pt x="646932" y="1421330"/>
                        </a:cubicBezTo>
                        <a:cubicBezTo>
                          <a:pt x="633216" y="1578587"/>
                          <a:pt x="754470" y="1943680"/>
                          <a:pt x="856768" y="1923106"/>
                        </a:cubicBezTo>
                        <a:cubicBezTo>
                          <a:pt x="923348" y="1909676"/>
                          <a:pt x="878676" y="1671932"/>
                          <a:pt x="850196" y="1587922"/>
                        </a:cubicBezTo>
                        <a:cubicBezTo>
                          <a:pt x="827336" y="1520485"/>
                          <a:pt x="822764" y="1450190"/>
                          <a:pt x="843719" y="1391802"/>
                        </a:cubicBezTo>
                        <a:lnTo>
                          <a:pt x="843719" y="1391802"/>
                        </a:lnTo>
                        <a:cubicBezTo>
                          <a:pt x="861340" y="1343034"/>
                          <a:pt x="896773" y="1302553"/>
                          <a:pt x="954495" y="1279216"/>
                        </a:cubicBezTo>
                        <a:cubicBezTo>
                          <a:pt x="1178427" y="1212160"/>
                          <a:pt x="1288514" y="1670282"/>
                          <a:pt x="1510160" y="1572079"/>
                        </a:cubicBezTo>
                        <a:cubicBezTo>
                          <a:pt x="1690659" y="1503975"/>
                          <a:pt x="722656" y="1013183"/>
                          <a:pt x="1536948" y="1063666"/>
                        </a:cubicBezTo>
                        <a:lnTo>
                          <a:pt x="1536948" y="1063761"/>
                        </a:lnTo>
                        <a:close/>
                        <a:moveTo>
                          <a:pt x="1427125" y="962224"/>
                        </a:moveTo>
                        <a:cubicBezTo>
                          <a:pt x="1426554" y="962510"/>
                          <a:pt x="1425982" y="962701"/>
                          <a:pt x="1425696" y="962796"/>
                        </a:cubicBezTo>
                        <a:cubicBezTo>
                          <a:pt x="1425982" y="962701"/>
                          <a:pt x="1426458" y="962510"/>
                          <a:pt x="1427125" y="962224"/>
                        </a:cubicBezTo>
                        <a:close/>
                        <a:moveTo>
                          <a:pt x="1365975" y="581034"/>
                        </a:moveTo>
                        <a:lnTo>
                          <a:pt x="1365213" y="581034"/>
                        </a:lnTo>
                        <a:lnTo>
                          <a:pt x="1365975" y="581034"/>
                        </a:lnTo>
                        <a:close/>
                        <a:moveTo>
                          <a:pt x="543777" y="402345"/>
                        </a:moveTo>
                        <a:cubicBezTo>
                          <a:pt x="543777" y="402345"/>
                          <a:pt x="543777" y="404155"/>
                          <a:pt x="543300" y="406155"/>
                        </a:cubicBezTo>
                        <a:cubicBezTo>
                          <a:pt x="543300" y="404250"/>
                          <a:pt x="543491" y="402535"/>
                          <a:pt x="543777" y="402345"/>
                        </a:cubicBezTo>
                        <a:close/>
                        <a:moveTo>
                          <a:pt x="1408932" y="1402089"/>
                        </a:moveTo>
                        <a:cubicBezTo>
                          <a:pt x="1408932" y="1402089"/>
                          <a:pt x="1407408" y="1400565"/>
                          <a:pt x="1406265" y="1398660"/>
                        </a:cubicBezTo>
                        <a:cubicBezTo>
                          <a:pt x="1407694" y="1400184"/>
                          <a:pt x="1409028" y="1401708"/>
                          <a:pt x="1408932" y="1402089"/>
                        </a:cubicBezTo>
                        <a:close/>
                      </a:path>
                    </a:pathLst>
                  </a:custGeom>
                  <a:solidFill>
                    <a:srgbClr val="009EB0">
                      <a:alpha val="61176"/>
                    </a:srgbClr>
                  </a:solidFill>
                  <a:ln w="9525" cap="flat">
                    <a:solidFill>
                      <a:srgbClr val="007986"/>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116" name="Freeform: Shape 1220">
                    <a:extLst>
                      <a:ext uri="{FF2B5EF4-FFF2-40B4-BE49-F238E27FC236}">
                        <a16:creationId xmlns:a16="http://schemas.microsoft.com/office/drawing/2014/main" id="{9849502D-C119-D569-1B3D-A4B7E79D458A}"/>
                      </a:ext>
                    </a:extLst>
                  </p:cNvPr>
                  <p:cNvSpPr/>
                  <p:nvPr/>
                </p:nvSpPr>
                <p:spPr>
                  <a:xfrm rot="2933793">
                    <a:off x="5986946" y="1938735"/>
                    <a:ext cx="101225" cy="116923"/>
                  </a:xfrm>
                  <a:custGeom>
                    <a:avLst/>
                    <a:gdLst>
                      <a:gd name="connsiteX0" fmla="*/ 17236 w 196766"/>
                      <a:gd name="connsiteY0" fmla="*/ 47284 h 228357"/>
                      <a:gd name="connsiteX1" fmla="*/ 111446 w 196766"/>
                      <a:gd name="connsiteY1" fmla="*/ 228350 h 228357"/>
                      <a:gd name="connsiteX2" fmla="*/ 158352 w 196766"/>
                      <a:gd name="connsiteY2" fmla="*/ 22241 h 228357"/>
                      <a:gd name="connsiteX3" fmla="*/ 17236 w 196766"/>
                      <a:gd name="connsiteY3" fmla="*/ 47284 h 228357"/>
                    </a:gdLst>
                    <a:ahLst/>
                    <a:cxnLst>
                      <a:cxn ang="0">
                        <a:pos x="connsiteX0" y="connsiteY0"/>
                      </a:cxn>
                      <a:cxn ang="0">
                        <a:pos x="connsiteX1" y="connsiteY1"/>
                      </a:cxn>
                      <a:cxn ang="0">
                        <a:pos x="connsiteX2" y="connsiteY2"/>
                      </a:cxn>
                      <a:cxn ang="0">
                        <a:pos x="connsiteX3" y="connsiteY3"/>
                      </a:cxn>
                    </a:cxnLst>
                    <a:rect l="l" t="t" r="r" b="b"/>
                    <a:pathLst>
                      <a:path w="196766" h="228357">
                        <a:moveTo>
                          <a:pt x="17236" y="47284"/>
                        </a:moveTo>
                        <a:cubicBezTo>
                          <a:pt x="-18738" y="97967"/>
                          <a:pt x="-3434" y="229542"/>
                          <a:pt x="111446" y="228350"/>
                        </a:cubicBezTo>
                        <a:cubicBezTo>
                          <a:pt x="226327" y="226959"/>
                          <a:pt x="207246" y="52849"/>
                          <a:pt x="158352" y="22241"/>
                        </a:cubicBezTo>
                        <a:cubicBezTo>
                          <a:pt x="109459" y="-8367"/>
                          <a:pt x="60565" y="-13734"/>
                          <a:pt x="17236" y="47284"/>
                        </a:cubicBezTo>
                        <a:close/>
                      </a:path>
                    </a:pathLst>
                  </a:custGeom>
                  <a:solidFill>
                    <a:srgbClr val="007986"/>
                  </a:solidFill>
                  <a:ln w="1981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117" name="Freeform: Shape 1221">
                    <a:extLst>
                      <a:ext uri="{FF2B5EF4-FFF2-40B4-BE49-F238E27FC236}">
                        <a16:creationId xmlns:a16="http://schemas.microsoft.com/office/drawing/2014/main" id="{7FB3A39B-A31B-D83D-DD7A-62E48470CFA3}"/>
                      </a:ext>
                    </a:extLst>
                  </p:cNvPr>
                  <p:cNvSpPr/>
                  <p:nvPr/>
                </p:nvSpPr>
                <p:spPr>
                  <a:xfrm rot="13569178">
                    <a:off x="6013297" y="1939708"/>
                    <a:ext cx="32726" cy="70495"/>
                  </a:xfrm>
                  <a:custGeom>
                    <a:avLst/>
                    <a:gdLst>
                      <a:gd name="connsiteX0" fmla="*/ 21670 w 116516"/>
                      <a:gd name="connsiteY0" fmla="*/ 83698 h 191264"/>
                      <a:gd name="connsiteX1" fmla="*/ 111491 w 116516"/>
                      <a:gd name="connsiteY1" fmla="*/ 92938 h 191264"/>
                      <a:gd name="connsiteX2" fmla="*/ 620 w 116516"/>
                      <a:gd name="connsiteY2" fmla="*/ 183901 h 191264"/>
                      <a:gd name="connsiteX3" fmla="*/ 21670 w 116516"/>
                      <a:gd name="connsiteY3" fmla="*/ 83794 h 191264"/>
                    </a:gdLst>
                    <a:ahLst/>
                    <a:cxnLst>
                      <a:cxn ang="0">
                        <a:pos x="connsiteX0" y="connsiteY0"/>
                      </a:cxn>
                      <a:cxn ang="0">
                        <a:pos x="connsiteX1" y="connsiteY1"/>
                      </a:cxn>
                      <a:cxn ang="0">
                        <a:pos x="connsiteX2" y="connsiteY2"/>
                      </a:cxn>
                      <a:cxn ang="0">
                        <a:pos x="connsiteX3" y="connsiteY3"/>
                      </a:cxn>
                    </a:cxnLst>
                    <a:rect l="l" t="t" r="r" b="b"/>
                    <a:pathLst>
                      <a:path w="116516" h="191264">
                        <a:moveTo>
                          <a:pt x="21670" y="83698"/>
                        </a:moveTo>
                        <a:cubicBezTo>
                          <a:pt x="11002" y="-45842"/>
                          <a:pt x="143590" y="-10980"/>
                          <a:pt x="111491" y="92938"/>
                        </a:cubicBezTo>
                        <a:cubicBezTo>
                          <a:pt x="98251" y="135800"/>
                          <a:pt x="9764" y="215905"/>
                          <a:pt x="620" y="183901"/>
                        </a:cubicBezTo>
                        <a:cubicBezTo>
                          <a:pt x="-4810" y="165042"/>
                          <a:pt x="27385" y="152564"/>
                          <a:pt x="21670" y="83794"/>
                        </a:cubicBezTo>
                        <a:close/>
                      </a:path>
                    </a:pathLst>
                  </a:custGeom>
                  <a:solidFill>
                    <a:srgbClr val="FBF9FE"/>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Calibri" panose="020F0502020204030204" pitchFamily="34" charset="0"/>
                    </a:endParaRPr>
                  </a:p>
                </p:txBody>
              </p:sp>
            </p:grpSp>
            <p:sp>
              <p:nvSpPr>
                <p:cNvPr id="1114" name="TextBox 1113">
                  <a:extLst>
                    <a:ext uri="{FF2B5EF4-FFF2-40B4-BE49-F238E27FC236}">
                      <a16:creationId xmlns:a16="http://schemas.microsoft.com/office/drawing/2014/main" id="{2EE175D6-27CD-985F-8631-4323BF4C0F89}"/>
                    </a:ext>
                  </a:extLst>
                </p:cNvPr>
                <p:cNvSpPr txBox="1"/>
                <p:nvPr/>
              </p:nvSpPr>
              <p:spPr>
                <a:xfrm>
                  <a:off x="2856788" y="4739714"/>
                  <a:ext cx="336535" cy="246572"/>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defTabSz="685783" eaLnBrk="1" fontAlgn="auto" latinLnBrk="0" hangingPunct="1">
                    <a:lnSpc>
                      <a:spcPts val="1600"/>
                    </a:lnSpc>
                    <a:spcBef>
                      <a:spcPts val="0"/>
                    </a:spcBef>
                    <a:spcAft>
                      <a:spcPts val="0"/>
                    </a:spcAft>
                    <a:buClr>
                      <a:srgbClr val="830051"/>
                    </a:buClr>
                    <a:buSzTx/>
                    <a:buFontTx/>
                    <a:buNone/>
                    <a:tabLst/>
                    <a:defRPr/>
                  </a:pPr>
                  <a:r>
                    <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DC</a:t>
                  </a:r>
                </a:p>
              </p:txBody>
            </p:sp>
          </p:grpSp>
          <p:cxnSp>
            <p:nvCxnSpPr>
              <p:cNvPr id="1366" name="Straight Arrow Connector 1365">
                <a:extLst>
                  <a:ext uri="{FF2B5EF4-FFF2-40B4-BE49-F238E27FC236}">
                    <a16:creationId xmlns:a16="http://schemas.microsoft.com/office/drawing/2014/main" id="{74D48BA6-D4A0-0950-AF94-F8E61BD531ED}"/>
                  </a:ext>
                </a:extLst>
              </p:cNvPr>
              <p:cNvCxnSpPr>
                <a:cxnSpLocks/>
              </p:cNvCxnSpPr>
              <p:nvPr/>
            </p:nvCxnSpPr>
            <p:spPr>
              <a:xfrm flipV="1">
                <a:off x="8252007" y="4345332"/>
                <a:ext cx="0" cy="2895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67" name="TextBox 1366">
                <a:extLst>
                  <a:ext uri="{FF2B5EF4-FFF2-40B4-BE49-F238E27FC236}">
                    <a16:creationId xmlns:a16="http://schemas.microsoft.com/office/drawing/2014/main" id="{BDEF2013-2512-C97A-BBC6-EC6269106B44}"/>
                  </a:ext>
                </a:extLst>
              </p:cNvPr>
              <p:cNvSpPr txBox="1"/>
              <p:nvPr/>
            </p:nvSpPr>
            <p:spPr>
              <a:xfrm>
                <a:off x="8361392" y="4394325"/>
                <a:ext cx="811518" cy="396327"/>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a:defRPr/>
                </a:pPr>
                <a:r>
                  <a:rPr lang="en-GB">
                    <a:latin typeface="Calibri" panose="020F0502020204030204" pitchFamily="34" charset="0"/>
                    <a:cs typeface="Calibri" panose="020F0502020204030204" pitchFamily="34" charset="0"/>
                  </a:rPr>
                  <a:t>TNF, IL-1</a:t>
                </a:r>
                <a:r>
                  <a:rPr lang="el-GR">
                    <a:latin typeface="Calibri" panose="020F0502020204030204" pitchFamily="34" charset="0"/>
                    <a:cs typeface="Calibri" panose="020F0502020204030204" pitchFamily="34" charset="0"/>
                  </a:rPr>
                  <a:t>β</a:t>
                </a:r>
                <a:endParaRPr lang="en-GB">
                  <a:latin typeface="Calibri" panose="020F0502020204030204" pitchFamily="34" charset="0"/>
                  <a:cs typeface="Calibri" panose="020F0502020204030204" pitchFamily="34" charset="0"/>
                </a:endParaRPr>
              </a:p>
              <a:p>
                <a:pPr marL="0" marR="0" lvl="0" indent="0" defTabSz="685783" eaLnBrk="1" fontAlgn="auto" latinLnBrk="0" hangingPunct="1">
                  <a:lnSpc>
                    <a:spcPts val="1600"/>
                  </a:lnSpc>
                  <a:spcBef>
                    <a:spcPts val="0"/>
                  </a:spcBef>
                  <a:spcAft>
                    <a:spcPts val="0"/>
                  </a:spcAft>
                  <a:buClr>
                    <a:srgbClr val="830051"/>
                  </a:buClr>
                  <a:buSzTx/>
                  <a:buFontTx/>
                  <a:buNone/>
                  <a:tabLst/>
                  <a:defRPr/>
                </a:pPr>
                <a:endParaRPr kumimoji="0" lang="en-GB" sz="11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endParaRPr>
              </a:p>
            </p:txBody>
          </p:sp>
        </p:grpSp>
        <p:sp>
          <p:nvSpPr>
            <p:cNvPr id="1369" name="TextBox 1368">
              <a:extLst>
                <a:ext uri="{FF2B5EF4-FFF2-40B4-BE49-F238E27FC236}">
                  <a16:creationId xmlns:a16="http://schemas.microsoft.com/office/drawing/2014/main" id="{65D01A68-4C95-FCCD-189D-4A705141161A}"/>
                </a:ext>
              </a:extLst>
            </p:cNvPr>
            <p:cNvSpPr txBox="1"/>
            <p:nvPr/>
          </p:nvSpPr>
          <p:spPr>
            <a:xfrm>
              <a:off x="9818320" y="2140020"/>
              <a:ext cx="1372008" cy="615553"/>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algn="ctr" defTabSz="685783" eaLnBrk="1" fontAlgn="auto" latinLnBrk="0" hangingPunct="1">
                <a:lnSpc>
                  <a:spcPts val="1600"/>
                </a:lnSpc>
                <a:spcBef>
                  <a:spcPts val="0"/>
                </a:spcBef>
                <a:spcAft>
                  <a:spcPts val="0"/>
                </a:spcAft>
                <a:buClr>
                  <a:srgbClr val="830051"/>
                </a:buClr>
                <a:buSzTx/>
                <a:buFontTx/>
                <a:buNone/>
                <a:tabLst/>
                <a:defRPr/>
              </a:pPr>
              <a:r>
                <a:rPr kumimoji="0" lang="en-GB" sz="1400" b="1"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In vitro </a:t>
              </a:r>
              <a:r>
                <a:rPr kumimoji="0" lang="en-GB" sz="14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tests and </a:t>
              </a:r>
              <a:r>
                <a:rPr kumimoji="0" lang="en-GB" sz="1400" b="1"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in vivo </a:t>
              </a:r>
              <a:r>
                <a:rPr kumimoji="0" lang="en-GB" sz="1400" b="1" i="0" u="none" strike="noStrike" kern="0" cap="none" spc="0" normalizeH="0" baseline="0" noProof="0">
                  <a:ln>
                    <a:noFill/>
                  </a:ln>
                  <a:solidFill>
                    <a:srgbClr val="0D3759">
                      <a:lumMod val="75000"/>
                    </a:srgbClr>
                  </a:solidFill>
                  <a:effectLst/>
                  <a:uLnTx/>
                  <a:uFillTx/>
                  <a:latin typeface="Calibri" panose="020F0502020204030204" pitchFamily="34" charset="0"/>
                  <a:cs typeface="Calibri" panose="020F0502020204030204" pitchFamily="34" charset="0"/>
                </a:rPr>
                <a:t>mouse allergy model</a:t>
              </a:r>
            </a:p>
          </p:txBody>
        </p:sp>
        <p:sp>
          <p:nvSpPr>
            <p:cNvPr id="1370" name="TextBox 1369">
              <a:extLst>
                <a:ext uri="{FF2B5EF4-FFF2-40B4-BE49-F238E27FC236}">
                  <a16:creationId xmlns:a16="http://schemas.microsoft.com/office/drawing/2014/main" id="{AC3B2B56-2BB8-29BE-2BA6-3D4519A6FF95}"/>
                </a:ext>
              </a:extLst>
            </p:cNvPr>
            <p:cNvSpPr txBox="1"/>
            <p:nvPr/>
          </p:nvSpPr>
          <p:spPr>
            <a:xfrm>
              <a:off x="6127246" y="5102997"/>
              <a:ext cx="5376026" cy="31335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wrap="square" lIns="72000" tIns="108000" rIns="72000" bIns="108000" anchor="ctr">
              <a:no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algn="ctr" defTabSz="685783" eaLnBrk="1" fontAlgn="auto" latinLnBrk="0" hangingPunct="1">
                <a:lnSpc>
                  <a:spcPts val="1600"/>
                </a:lnSpc>
                <a:spcBef>
                  <a:spcPts val="0"/>
                </a:spcBef>
                <a:spcAft>
                  <a:spcPts val="0"/>
                </a:spcAft>
                <a:buClr>
                  <a:srgbClr val="830051"/>
                </a:buClr>
                <a:buSzTx/>
                <a:buFontTx/>
                <a:buNone/>
                <a:tabLst/>
                <a:defRPr/>
              </a:pPr>
              <a:r>
                <a:rPr kumimoji="0" lang="en-GB" sz="14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Increased pro-inflammatory pollen metabolites</a:t>
              </a:r>
            </a:p>
          </p:txBody>
        </p:sp>
        <p:sp>
          <p:nvSpPr>
            <p:cNvPr id="1371" name="TextBox 1370">
              <a:extLst>
                <a:ext uri="{FF2B5EF4-FFF2-40B4-BE49-F238E27FC236}">
                  <a16:creationId xmlns:a16="http://schemas.microsoft.com/office/drawing/2014/main" id="{F02BCFEF-7372-7B3A-CBC5-DE6BD3437ADD}"/>
                </a:ext>
              </a:extLst>
            </p:cNvPr>
            <p:cNvSpPr txBox="1"/>
            <p:nvPr/>
          </p:nvSpPr>
          <p:spPr>
            <a:xfrm>
              <a:off x="6134258" y="5506191"/>
              <a:ext cx="5376026" cy="313352"/>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wrap="square" lIns="72000" tIns="108000" rIns="72000" bIns="108000" anchor="ctr">
              <a:no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algn="ctr" defTabSz="685783" eaLnBrk="1" fontAlgn="auto" latinLnBrk="0" hangingPunct="1">
                <a:lnSpc>
                  <a:spcPts val="1600"/>
                </a:lnSpc>
                <a:spcBef>
                  <a:spcPts val="0"/>
                </a:spcBef>
                <a:spcAft>
                  <a:spcPts val="0"/>
                </a:spcAft>
                <a:buClr>
                  <a:srgbClr val="830051"/>
                </a:buClr>
                <a:buSzTx/>
                <a:buFontTx/>
                <a:buNone/>
                <a:tabLst/>
                <a:defRPr/>
              </a:pPr>
              <a:r>
                <a:rPr kumimoji="0" lang="en-GB" sz="14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Increased allergic inflammation</a:t>
              </a:r>
            </a:p>
          </p:txBody>
        </p:sp>
      </p:grpSp>
      <p:sp>
        <p:nvSpPr>
          <p:cNvPr id="1377" name="TextBox 1376">
            <a:extLst>
              <a:ext uri="{FF2B5EF4-FFF2-40B4-BE49-F238E27FC236}">
                <a16:creationId xmlns:a16="http://schemas.microsoft.com/office/drawing/2014/main" id="{AFB52FF3-A1D4-277C-570A-C333A1BE1323}"/>
              </a:ext>
            </a:extLst>
          </p:cNvPr>
          <p:cNvSpPr txBox="1"/>
          <p:nvPr/>
        </p:nvSpPr>
        <p:spPr>
          <a:xfrm>
            <a:off x="5637591" y="1392091"/>
            <a:ext cx="5376026" cy="594796"/>
          </a:xfrm>
          <a:prstGeom prst="rect">
            <a:avLst/>
          </a:prstGeom>
          <a:noFill/>
          <a:ln>
            <a:noFill/>
          </a:ln>
        </p:spPr>
        <p:style>
          <a:lnRef idx="2">
            <a:schemeClr val="accent4">
              <a:shade val="15000"/>
            </a:schemeClr>
          </a:lnRef>
          <a:fillRef idx="1">
            <a:schemeClr val="accent4"/>
          </a:fillRef>
          <a:effectRef idx="0">
            <a:schemeClr val="accent4"/>
          </a:effectRef>
          <a:fontRef idx="minor">
            <a:schemeClr val="lt1"/>
          </a:fontRef>
        </p:style>
        <p:txBody>
          <a:bodyPr wrap="square" lIns="72000" tIns="108000" rIns="72000" bIns="108000" anchor="ctr">
            <a:no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marL="0" marR="0" lvl="0" indent="0" algn="ctr" defTabSz="685783" eaLnBrk="1" fontAlgn="auto" latinLnBrk="0" hangingPunct="1">
              <a:lnSpc>
                <a:spcPts val="1600"/>
              </a:lnSpc>
              <a:spcBef>
                <a:spcPts val="0"/>
              </a:spcBef>
              <a:spcAft>
                <a:spcPts val="0"/>
              </a:spcAft>
              <a:buClr>
                <a:srgbClr val="830051"/>
              </a:buClr>
              <a:buSzTx/>
              <a:buFontTx/>
              <a:buNone/>
              <a:tabLst/>
              <a:defRPr/>
            </a:pPr>
            <a:r>
              <a:rPr kumimoji="0" lang="en-GB" sz="1400" i="0" u="none" strike="noStrike" kern="0" cap="none" spc="0" normalizeH="0" baseline="0" noProof="0">
                <a:ln>
                  <a:noFill/>
                </a:ln>
                <a:solidFill>
                  <a:schemeClr val="tx2"/>
                </a:solidFill>
                <a:effectLst/>
                <a:uLnTx/>
                <a:uFillTx/>
                <a:latin typeface="Calibri" panose="020F0502020204030204" pitchFamily="34" charset="0"/>
                <a:cs typeface="Calibri" panose="020F0502020204030204" pitchFamily="34" charset="0"/>
              </a:rPr>
              <a:t>Ragweed pollen grown under elevated CO</a:t>
            </a:r>
            <a:r>
              <a:rPr kumimoji="0" lang="en-GB" sz="1400" i="0" u="none" strike="noStrike" kern="0" cap="none" spc="0" normalizeH="0" baseline="-25000" noProof="0">
                <a:ln>
                  <a:noFill/>
                </a:ln>
                <a:solidFill>
                  <a:schemeClr val="tx2"/>
                </a:solidFill>
                <a:effectLst/>
                <a:uLnTx/>
                <a:uFillTx/>
                <a:latin typeface="Calibri" panose="020F0502020204030204" pitchFamily="34" charset="0"/>
                <a:cs typeface="Calibri" panose="020F0502020204030204" pitchFamily="34" charset="0"/>
              </a:rPr>
              <a:t>2</a:t>
            </a:r>
            <a:r>
              <a:rPr kumimoji="0" lang="en-GB" sz="1400" i="0" u="none" strike="noStrike" kern="0" cap="none" spc="0" normalizeH="0" baseline="0" noProof="0">
                <a:ln>
                  <a:noFill/>
                </a:ln>
                <a:solidFill>
                  <a:schemeClr val="tx2"/>
                </a:solidFill>
                <a:effectLst/>
                <a:uLnTx/>
                <a:uFillTx/>
                <a:latin typeface="Calibri" panose="020F0502020204030204" pitchFamily="34" charset="0"/>
                <a:cs typeface="Calibri" panose="020F0502020204030204" pitchFamily="34" charset="0"/>
              </a:rPr>
              <a:t> levels elicits stronger allergic lung inflammation</a:t>
            </a:r>
            <a:r>
              <a:rPr kumimoji="0" lang="en-GB" sz="1400" i="0" u="none" strike="noStrike" kern="0" cap="none" spc="0" normalizeH="0" baseline="30000" noProof="0">
                <a:ln>
                  <a:noFill/>
                </a:ln>
                <a:solidFill>
                  <a:schemeClr val="tx2"/>
                </a:solidFill>
                <a:effectLst/>
                <a:uLnTx/>
                <a:uFillTx/>
                <a:latin typeface="Calibri" panose="020F0502020204030204" pitchFamily="34" charset="0"/>
                <a:cs typeface="Calibri" panose="020F0502020204030204" pitchFamily="34" charset="0"/>
              </a:rPr>
              <a:t>1</a:t>
            </a:r>
          </a:p>
        </p:txBody>
      </p:sp>
    </p:spTree>
    <p:extLst>
      <p:ext uri="{BB962C8B-B14F-4D97-AF65-F5344CB8AC3E}">
        <p14:creationId xmlns:p14="http://schemas.microsoft.com/office/powerpoint/2010/main" val="441320679"/>
      </p:ext>
    </p:extLst>
  </p:cSld>
  <p:clrMapOvr>
    <a:masterClrMapping/>
  </p:clrMapOvr>
</p:sld>
</file>

<file path=ppt/theme/theme1.xml><?xml version="1.0" encoding="utf-8"?>
<a:theme xmlns:a="http://schemas.openxmlformats.org/drawingml/2006/main" name="Master">
  <a:themeElements>
    <a:clrScheme name="EpiCentral">
      <a:dk1>
        <a:srgbClr val="656665"/>
      </a:dk1>
      <a:lt1>
        <a:srgbClr val="FFFFFF"/>
      </a:lt1>
      <a:dk2>
        <a:srgbClr val="590995"/>
      </a:dk2>
      <a:lt2>
        <a:srgbClr val="28ABE1"/>
      </a:lt2>
      <a:accent1>
        <a:srgbClr val="FF2B28"/>
      </a:accent1>
      <a:accent2>
        <a:srgbClr val="F35FAC"/>
      </a:accent2>
      <a:accent3>
        <a:srgbClr val="570995"/>
      </a:accent3>
      <a:accent4>
        <a:srgbClr val="28ABE1"/>
      </a:accent4>
      <a:accent5>
        <a:srgbClr val="FF2B28"/>
      </a:accent5>
      <a:accent6>
        <a:srgbClr val="F35FAC"/>
      </a:accent6>
      <a:hlink>
        <a:srgbClr val="6360DB"/>
      </a:hlink>
      <a:folHlink>
        <a:srgbClr val="8C8AC2"/>
      </a:folHlink>
    </a:clrScheme>
    <a:fontScheme name="EpiCentral PPT">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iCentral powerpoint template" id="{E465196C-8DD7-4CD4-BD1A-8C260B85480A}" vid="{23CCF559-6C28-4F70-BDE1-03736D39C2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c4038ed-d345-4947-b061-34ef88336004">
      <Terms xmlns="http://schemas.microsoft.com/office/infopath/2007/PartnerControls"/>
    </lcf76f155ced4ddcb4097134ff3c332f>
    <TaxCatchAll xmlns="e6dd1411-ccec-4e4f-b73c-9c678b3207a5" xsi:nil="true"/>
    <Notes xmlns="cc4038ed-d345-4947-b061-34ef8833600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DB2018631BED4A840EC223877EC215" ma:contentTypeVersion="20" ma:contentTypeDescription="Create a new document." ma:contentTypeScope="" ma:versionID="a3f541c71a8b6c8ac0732663d769a159">
  <xsd:schema xmlns:xsd="http://www.w3.org/2001/XMLSchema" xmlns:xs="http://www.w3.org/2001/XMLSchema" xmlns:p="http://schemas.microsoft.com/office/2006/metadata/properties" xmlns:ns2="cc4038ed-d345-4947-b061-34ef88336004" xmlns:ns3="e6dd1411-ccec-4e4f-b73c-9c678b3207a5" targetNamespace="http://schemas.microsoft.com/office/2006/metadata/properties" ma:root="true" ma:fieldsID="8133445a44a895e4f10a5345a15a551b" ns2:_="" ns3:_="">
    <xsd:import namespace="cc4038ed-d345-4947-b061-34ef88336004"/>
    <xsd:import namespace="e6dd1411-ccec-4e4f-b73c-9c678b3207a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4038ed-d345-4947-b061-34ef88336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b30fe8e-fdf3-4e6d-ac15-22a0b67e7b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s" ma:index="26" nillable="true" ma:displayName="Notes" ma:format="Dropdown" ma:internalName="Note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dd1411-ccec-4e4f-b73c-9c678b3207a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97b5cc3-8ee5-412d-b10c-5a30ea3786b9}" ma:internalName="TaxCatchAll" ma:showField="CatchAllData" ma:web="e6dd1411-ccec-4e4f-b73c-9c678b3207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155137-5214-449C-8806-85D323C5EAB8}">
  <ds:schemaRefs>
    <ds:schemaRef ds:uri="http://schemas.openxmlformats.org/package/2006/metadata/core-properties"/>
    <ds:schemaRef ds:uri="http://purl.org/dc/elements/1.1/"/>
    <ds:schemaRef ds:uri="http://schemas.microsoft.com/office/2006/metadata/properties"/>
    <ds:schemaRef ds:uri="cc4038ed-d345-4947-b061-34ef88336004"/>
    <ds:schemaRef ds:uri="http://purl.org/dc/terms/"/>
    <ds:schemaRef ds:uri="http://schemas.microsoft.com/office/2006/documentManagement/types"/>
    <ds:schemaRef ds:uri="http://purl.org/dc/dcmitype/"/>
    <ds:schemaRef ds:uri="http://schemas.microsoft.com/office/infopath/2007/PartnerControls"/>
    <ds:schemaRef ds:uri="e6dd1411-ccec-4e4f-b73c-9c678b3207a5"/>
    <ds:schemaRef ds:uri="http://www.w3.org/XML/1998/namespace"/>
  </ds:schemaRefs>
</ds:datastoreItem>
</file>

<file path=customXml/itemProps2.xml><?xml version="1.0" encoding="utf-8"?>
<ds:datastoreItem xmlns:ds="http://schemas.openxmlformats.org/officeDocument/2006/customXml" ds:itemID="{F54A74DE-DB4A-4185-878A-DF8FA7E466A8}">
  <ds:schemaRefs>
    <ds:schemaRef ds:uri="http://schemas.microsoft.com/sharepoint/v3/contenttype/forms"/>
  </ds:schemaRefs>
</ds:datastoreItem>
</file>

<file path=customXml/itemProps3.xml><?xml version="1.0" encoding="utf-8"?>
<ds:datastoreItem xmlns:ds="http://schemas.openxmlformats.org/officeDocument/2006/customXml" ds:itemID="{7D69FE07-4B4B-4028-B508-735719C54C45}">
  <ds:schemaRefs>
    <ds:schemaRef ds:uri="cc4038ed-d345-4947-b061-34ef88336004"/>
    <ds:schemaRef ds:uri="e6dd1411-ccec-4e4f-b73c-9c678b3207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a3cfba2-a76b-4b2e-ac1d-a2e88b44c1c2}" enabled="0" method="" siteId="{4a3cfba2-a76b-4b2e-ac1d-a2e88b44c1c2}" removed="1"/>
</clbl:labelList>
</file>

<file path=docProps/app.xml><?xml version="1.0" encoding="utf-8"?>
<Properties xmlns="http://schemas.openxmlformats.org/officeDocument/2006/extended-properties" xmlns:vt="http://schemas.openxmlformats.org/officeDocument/2006/docPropsVTypes">
  <Template>TLA1</Template>
  <TotalTime>62</TotalTime>
  <Words>3214</Words>
  <Application>Microsoft Office PowerPoint</Application>
  <PresentationFormat>Widescreen</PresentationFormat>
  <Paragraphs>291</Paragraphs>
  <Slides>16</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Cambria</vt:lpstr>
      <vt:lpstr>Elsevier Sans</vt:lpstr>
      <vt:lpstr>MuseoSans</vt:lpstr>
      <vt:lpstr>Master</vt:lpstr>
      <vt:lpstr>The impact of the environment on asthma development and pathophysiology</vt:lpstr>
      <vt:lpstr>The integrated function of the epithelial structure</vt:lpstr>
      <vt:lpstr>2022: Second largest burnt area on record across the EU countries</vt:lpstr>
      <vt:lpstr>Wildfires and their effects on the immune system,  other organs and foetus</vt:lpstr>
      <vt:lpstr>Climate changes in long fire weather season 1979–2013</vt:lpstr>
      <vt:lpstr>Worldwide PM2.5 air pollution (2016: from satellite images)</vt:lpstr>
      <vt:lpstr>Changes in annual pollen load and pollen season duration </vt:lpstr>
      <vt:lpstr>Pollen production is linked to atmospheric CO2</vt:lpstr>
      <vt:lpstr>Elevated CO2 level: Ragweed pollen with higher allergenicity </vt:lpstr>
      <vt:lpstr>Activation of cellular and molecular pathways by climate change events</vt:lpstr>
      <vt:lpstr>Major effects of climate change with an impact on immunity  and inflammation1,2</vt:lpstr>
      <vt:lpstr>Hygiene hypothesis</vt:lpstr>
      <vt:lpstr>Biodiversity hypothesis</vt:lpstr>
      <vt:lpstr>How do environmental bacteria regulate the mucosal–microbial–immune interface?</vt:lpstr>
      <vt:lpstr>Repeated intranasal administration of Acinetobacter lwoffii</vt:lpstr>
      <vt:lpstr>Summary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Mansi Patel</dc:creator>
  <cp:keywords/>
  <dc:description/>
  <cp:lastModifiedBy>Helen Sharland</cp:lastModifiedBy>
  <cp:revision>16</cp:revision>
  <dcterms:created xsi:type="dcterms:W3CDTF">2025-04-11T14:50:17Z</dcterms:created>
  <dcterms:modified xsi:type="dcterms:W3CDTF">2025-09-05T11:26:17Z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0x0101009EDB2018631BED4A840EC223877EC215</vt:lpwstr>
  </property>
  <property fmtid="{D5CDD505-2E9C-101B-9397-08002B2CF9AE}" pid="3" name="MediaServiceImageTags">
    <vt:lpwstr/>
  </property>
</Properties>
</file>